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1776" y="-26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8-30T21:09:13.092" v="0" actId="2696"/>
      <pc:docMkLst>
        <pc:docMk/>
      </pc:docMkLst>
      <pc:sldChg chg="del">
        <pc:chgData name="Sarah Carter" userId="4b4e2a7e9c42e1b2" providerId="LiveId" clId="{7EAF80CF-0965-4E9F-856D-AE74F6DDF460}" dt="2025-08-30T21:09:13.092" v="0" actId="2696"/>
        <pc:sldMkLst>
          <pc:docMk/>
          <pc:sldMk cId="3313960478" sldId="268"/>
        </pc:sldMkLst>
      </pc:sldChg>
      <pc:sldChg chg="del">
        <pc:chgData name="Sarah Carter" userId="4b4e2a7e9c42e1b2" providerId="LiveId" clId="{7EAF80CF-0965-4E9F-856D-AE74F6DDF460}" dt="2025-08-30T21:09:13.092" v="0" actId="2696"/>
        <pc:sldMkLst>
          <pc:docMk/>
          <pc:sldMk cId="3671082924" sldId="269"/>
        </pc:sldMkLst>
      </pc:sldChg>
      <pc:sldChg chg="del">
        <pc:chgData name="Sarah Carter" userId="4b4e2a7e9c42e1b2" providerId="LiveId" clId="{7EAF80CF-0965-4E9F-856D-AE74F6DDF460}" dt="2025-08-30T21:09:13.092" v="0" actId="2696"/>
        <pc:sldMkLst>
          <pc:docMk/>
          <pc:sldMk cId="316373523" sldId="270"/>
        </pc:sldMkLst>
      </pc:sldChg>
      <pc:sldChg chg="del">
        <pc:chgData name="Sarah Carter" userId="4b4e2a7e9c42e1b2" providerId="LiveId" clId="{7EAF80CF-0965-4E9F-856D-AE74F6DDF460}" dt="2025-08-30T21:09:13.092" v="0" actId="2696"/>
        <pc:sldMkLst>
          <pc:docMk/>
          <pc:sldMk cId="3614049385" sldId="27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2D6489E-B3E4-A4CF-7FB4-493AA061FE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A713886-D4E6-F542-9258-9AD117BE0148}"/>
              </a:ext>
            </a:extLst>
          </p:cNvPr>
          <p:cNvSpPr txBox="1"/>
          <p:nvPr/>
        </p:nvSpPr>
        <p:spPr>
          <a:xfrm>
            <a:off x="84201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C044BE64-A8A3-ABC0-2E03-2530E1A553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9FBB8EB-3C98-4FD1-D32D-9DA5435227B4}"/>
              </a:ext>
            </a:extLst>
          </p:cNvPr>
          <p:cNvSpPr txBox="1"/>
          <p:nvPr/>
        </p:nvSpPr>
        <p:spPr>
          <a:xfrm>
            <a:off x="401574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B8699C12-0008-3E95-917E-541C569A328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4779BABF-1DC3-22F8-61E7-6BB730AC8F00}"/>
              </a:ext>
            </a:extLst>
          </p:cNvPr>
          <p:cNvSpPr txBox="1"/>
          <p:nvPr/>
        </p:nvSpPr>
        <p:spPr>
          <a:xfrm>
            <a:off x="84201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68E9C355-2000-A1CB-04F4-EECB833BE8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607893E0-EC8C-A24E-B289-E20EA7CAB5C5}"/>
              </a:ext>
            </a:extLst>
          </p:cNvPr>
          <p:cNvSpPr txBox="1"/>
          <p:nvPr/>
        </p:nvSpPr>
        <p:spPr>
          <a:xfrm>
            <a:off x="401574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2652F3C5-7C69-BB3A-012A-82873D9F672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1-16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A2BD21CC-2441-7A76-C80B-F681B6EE9CB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BE2E4220-4FDA-BF54-F6F2-44CB20E0CC4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98A27A-ED8C-2CE5-0E51-9997968C01E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7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BA66F8F-7387-8DDC-B805-783DD84F8D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9DB5836-9717-12C3-265B-5280DE935A47}"/>
              </a:ext>
            </a:extLst>
          </p:cNvPr>
          <p:cNvSpPr txBox="1"/>
          <p:nvPr/>
        </p:nvSpPr>
        <p:spPr>
          <a:xfrm>
            <a:off x="84201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29F1DEC8-0ABB-28DD-863D-837EB760C2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EA2E77AB-B2B3-337A-59BC-26F2B5402A02}"/>
              </a:ext>
            </a:extLst>
          </p:cNvPr>
          <p:cNvSpPr txBox="1"/>
          <p:nvPr/>
        </p:nvSpPr>
        <p:spPr>
          <a:xfrm>
            <a:off x="401574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4F26612E-A583-1ECB-E104-AC5384AEBB0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7D529BD-95C5-B032-F597-7DBB00495D21}"/>
              </a:ext>
            </a:extLst>
          </p:cNvPr>
          <p:cNvSpPr txBox="1"/>
          <p:nvPr/>
        </p:nvSpPr>
        <p:spPr>
          <a:xfrm>
            <a:off x="84201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C44B4BB3-DAF9-769C-0E74-C44B3E45A33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8F17E819-CCE1-E6C6-8711-404C89EF16CC}"/>
              </a:ext>
            </a:extLst>
          </p:cNvPr>
          <p:cNvSpPr txBox="1"/>
          <p:nvPr/>
        </p:nvSpPr>
        <p:spPr>
          <a:xfrm>
            <a:off x="401574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B5D179F7-9316-FAE1-B712-CD3877735C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1-16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217E11D5-3008-504A-CC52-17C11DB77FE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C23F77CF-C205-421F-95D1-FF66C9ADDAB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CD6E19D-E0A3-D7DF-C371-E06E3E01808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73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9106A3D-B05C-5EF2-B5F3-8CEAB626FA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DF66D7E-E64E-DFBD-92C9-773667AC5769}"/>
              </a:ext>
            </a:extLst>
          </p:cNvPr>
          <p:cNvSpPr txBox="1"/>
          <p:nvPr/>
        </p:nvSpPr>
        <p:spPr>
          <a:xfrm>
            <a:off x="84201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F3959E68-2C94-BEAE-7D0D-DEC62FF9F0A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D56E45AD-1889-578E-A850-9DAF8A74260F}"/>
              </a:ext>
            </a:extLst>
          </p:cNvPr>
          <p:cNvSpPr txBox="1"/>
          <p:nvPr/>
        </p:nvSpPr>
        <p:spPr>
          <a:xfrm>
            <a:off x="401574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93DEDC2F-533C-9BBA-05A2-DF6DE5CBDA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516FD526-973E-ED26-0C44-30CBA96D7D52}"/>
              </a:ext>
            </a:extLst>
          </p:cNvPr>
          <p:cNvSpPr txBox="1"/>
          <p:nvPr/>
        </p:nvSpPr>
        <p:spPr>
          <a:xfrm>
            <a:off x="84201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6971D012-D9BE-435B-CBBE-A0DF13861D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9456F33-65B6-FC97-7DD1-6A80A0BDF70D}"/>
              </a:ext>
            </a:extLst>
          </p:cNvPr>
          <p:cNvSpPr txBox="1"/>
          <p:nvPr/>
        </p:nvSpPr>
        <p:spPr>
          <a:xfrm>
            <a:off x="401574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F958CBC9-9C18-24D2-4261-7CEE85AE7C7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1-16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95A86AA3-D4E5-F84F-2CD2-A28FD3F33EC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EC2CB717-53AC-8C64-4010-1F405A99F73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75331EC-B050-319A-F837-868BB820A42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986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A0F9F09-4C57-2352-DF35-CBE132C290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010" y="1711537"/>
            <a:ext cx="2914650" cy="291465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AD4C8A6-FAF1-B041-CEA2-93CE64B7A5D9}"/>
              </a:ext>
            </a:extLst>
          </p:cNvPr>
          <p:cNvSpPr txBox="1"/>
          <p:nvPr/>
        </p:nvSpPr>
        <p:spPr>
          <a:xfrm>
            <a:off x="84201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BCB19E0C-4AA5-BDF7-AE43-BB105FEEDF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15740" y="1711537"/>
            <a:ext cx="2914650" cy="291465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77906791-B2A8-A5E4-FD59-87D157C4196B}"/>
              </a:ext>
            </a:extLst>
          </p:cNvPr>
          <p:cNvSpPr txBox="1"/>
          <p:nvPr/>
        </p:nvSpPr>
        <p:spPr>
          <a:xfrm>
            <a:off x="4015740" y="1510115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C90CF906-4991-E389-98EE-A09C4006DB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42010" y="5583344"/>
            <a:ext cx="2914650" cy="291465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F52B11C9-57A3-3E74-0E46-42DE16C59F4B}"/>
              </a:ext>
            </a:extLst>
          </p:cNvPr>
          <p:cNvSpPr txBox="1"/>
          <p:nvPr/>
        </p:nvSpPr>
        <p:spPr>
          <a:xfrm>
            <a:off x="84201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28A9F1B0-6099-5696-D937-F56ACB7E09D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015740" y="5583344"/>
            <a:ext cx="2914650" cy="291465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F552EA67-7132-8A1B-D9E8-FD92732CBB90}"/>
              </a:ext>
            </a:extLst>
          </p:cNvPr>
          <p:cNvSpPr txBox="1"/>
          <p:nvPr/>
        </p:nvSpPr>
        <p:spPr>
          <a:xfrm>
            <a:off x="4015740" y="5381922"/>
            <a:ext cx="291465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_02 M">
            <a:extLst>
              <a:ext uri="{FF2B5EF4-FFF2-40B4-BE49-F238E27FC236}">
                <a16:creationId xmlns:a16="http://schemas.microsoft.com/office/drawing/2014/main" id="{0E2BEF8F-CC4F-FE9F-1662-689D3E02D8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6400" y="204216"/>
            <a:ext cx="69723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HIDOKU PUZZLES 1-16</a:t>
            </a:r>
          </a:p>
        </p:txBody>
      </p:sp>
      <p:sp>
        <p:nvSpPr>
          <p:cNvPr id="22" name="Textbox_03 M">
            <a:extLst>
              <a:ext uri="{FF2B5EF4-FFF2-40B4-BE49-F238E27FC236}">
                <a16:creationId xmlns:a16="http://schemas.microsoft.com/office/drawing/2014/main" id="{35B2D482-D39A-B32A-191E-A4832250B2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724916"/>
            <a:ext cx="7772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missing numbers of each square grid so that each number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_04 M">
            <a:extLst>
              <a:ext uri="{FF2B5EF4-FFF2-40B4-BE49-F238E27FC236}">
                <a16:creationId xmlns:a16="http://schemas.microsoft.com/office/drawing/2014/main" id="{8EC09684-2BA1-0494-87B3-4F3F52E2D74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9100" y="9246615"/>
            <a:ext cx="5588000" cy="25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A6BEB0-2115-95B7-E4A6-515840FD553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13" y="9246108"/>
            <a:ext cx="2313487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668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6-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7-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7-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7-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7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4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5-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dcterms:created xsi:type="dcterms:W3CDTF">2024-12-11T02:50:01Z</dcterms:created>
  <dcterms:modified xsi:type="dcterms:W3CDTF">2025-08-30T21:09:16Z</dcterms:modified>
</cp:coreProperties>
</file>