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17903E8-9A7E-464A-AC55-F42237B2D31D}" v="450" dt="2025-08-30T21:01:18.35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 showGuides="1">
      <p:cViewPr varScale="1">
        <p:scale>
          <a:sx n="46" d="100"/>
          <a:sy n="46" d="100"/>
        </p:scale>
        <p:origin x="1896" y="3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7EAF80CF-0965-4E9F-856D-AE74F6DDF460}"/>
    <pc:docChg chg="custSel addSld delSld modSld">
      <pc:chgData name="Sarah Carter" userId="4b4e2a7e9c42e1b2" providerId="LiveId" clId="{7EAF80CF-0965-4E9F-856D-AE74F6DDF460}" dt="2025-08-30T21:01:22.507" v="826" actId="2696"/>
      <pc:docMkLst>
        <pc:docMk/>
      </pc:docMkLst>
      <pc:sldChg chg="delSp modSp del mod">
        <pc:chgData name="Sarah Carter" userId="4b4e2a7e9c42e1b2" providerId="LiveId" clId="{7EAF80CF-0965-4E9F-856D-AE74F6DDF460}" dt="2025-08-30T21:01:22.507" v="826" actId="2696"/>
        <pc:sldMkLst>
          <pc:docMk/>
          <pc:sldMk cId="1439420775" sldId="262"/>
        </pc:sldMkLst>
        <pc:spChg chg="del">
          <ac:chgData name="Sarah Carter" userId="4b4e2a7e9c42e1b2" providerId="LiveId" clId="{7EAF80CF-0965-4E9F-856D-AE74F6DDF460}" dt="2025-08-30T20:58:56.273" v="1" actId="478"/>
          <ac:spMkLst>
            <pc:docMk/>
            <pc:sldMk cId="1439420775" sldId="262"/>
            <ac:spMk id="4" creationId="{66880D76-35B4-6ADD-B5C5-EBB2D7823B48}"/>
          </ac:spMkLst>
        </pc:spChg>
        <pc:spChg chg="mod">
          <ac:chgData name="Sarah Carter" userId="4b4e2a7e9c42e1b2" providerId="LiveId" clId="{7EAF80CF-0965-4E9F-856D-AE74F6DDF460}" dt="2025-08-30T21:01:04.093" v="503" actId="20577"/>
          <ac:spMkLst>
            <pc:docMk/>
            <pc:sldMk cId="1439420775" sldId="262"/>
            <ac:spMk id="7" creationId="{92826590-CDB3-F1A8-E3D5-5440D125A414}"/>
          </ac:spMkLst>
        </pc:spChg>
        <pc:spChg chg="mod">
          <ac:chgData name="Sarah Carter" userId="4b4e2a7e9c42e1b2" providerId="LiveId" clId="{7EAF80CF-0965-4E9F-856D-AE74F6DDF460}" dt="2025-08-30T20:59:27.695" v="118"/>
          <ac:spMkLst>
            <pc:docMk/>
            <pc:sldMk cId="1439420775" sldId="262"/>
            <ac:spMk id="8" creationId="{15E796F8-6092-3C52-4B6F-B56A6C391064}"/>
          </ac:spMkLst>
        </pc:spChg>
        <pc:spChg chg="mod">
          <ac:chgData name="Sarah Carter" userId="4b4e2a7e9c42e1b2" providerId="LiveId" clId="{7EAF80CF-0965-4E9F-856D-AE74F6DDF460}" dt="2025-08-30T20:59:27.695" v="121"/>
          <ac:spMkLst>
            <pc:docMk/>
            <pc:sldMk cId="1439420775" sldId="262"/>
            <ac:spMk id="9" creationId="{D8A940DC-E2E6-2F17-D626-37945652FCE1}"/>
          </ac:spMkLst>
        </pc:spChg>
        <pc:picChg chg="del">
          <ac:chgData name="Sarah Carter" userId="4b4e2a7e9c42e1b2" providerId="LiveId" clId="{7EAF80CF-0965-4E9F-856D-AE74F6DDF460}" dt="2025-08-30T20:58:58.173" v="2" actId="478"/>
          <ac:picMkLst>
            <pc:docMk/>
            <pc:sldMk cId="1439420775" sldId="262"/>
            <ac:picMk id="3" creationId="{5E8C71FC-66B7-48AF-7941-883ABCA71DCD}"/>
          </ac:picMkLst>
        </pc:picChg>
        <pc:picChg chg="mod">
          <ac:chgData name="Sarah Carter" userId="4b4e2a7e9c42e1b2" providerId="LiveId" clId="{7EAF80CF-0965-4E9F-856D-AE74F6DDF460}" dt="2025-08-30T21:01:11.243" v="505" actId="1035"/>
          <ac:picMkLst>
            <pc:docMk/>
            <pc:sldMk cId="1439420775" sldId="262"/>
            <ac:picMk id="10" creationId="{C21A8C89-98EE-4093-FC4D-65334AE638F6}"/>
          </ac:picMkLst>
        </pc:picChg>
      </pc:sldChg>
      <pc:sldChg chg="addSp delSp modSp add mod">
        <pc:chgData name="Sarah Carter" userId="4b4e2a7e9c42e1b2" providerId="LiveId" clId="{7EAF80CF-0965-4E9F-856D-AE74F6DDF460}" dt="2025-08-30T21:01:18.315" v="750"/>
        <pc:sldMkLst>
          <pc:docMk/>
          <pc:sldMk cId="1771238679" sldId="263"/>
        </pc:sldMkLst>
        <pc:spChg chg="add mod topLvl">
          <ac:chgData name="Sarah Carter" userId="4b4e2a7e9c42e1b2" providerId="LiveId" clId="{7EAF80CF-0965-4E9F-856D-AE74F6DDF460}" dt="2025-08-30T20:59:27.703" v="124"/>
          <ac:spMkLst>
            <pc:docMk/>
            <pc:sldMk cId="1771238679" sldId="263"/>
            <ac:spMk id="4" creationId="{20DF8B95-E72C-E3F8-93B9-0EBACB8BBBAF}"/>
          </ac:spMkLst>
        </pc:spChg>
        <pc:spChg chg="add mod">
          <ac:chgData name="Sarah Carter" userId="4b4e2a7e9c42e1b2" providerId="LiveId" clId="{7EAF80CF-0965-4E9F-856D-AE74F6DDF460}" dt="2025-08-30T21:01:18.151" v="510"/>
          <ac:spMkLst>
            <pc:docMk/>
            <pc:sldMk cId="1771238679" sldId="263"/>
            <ac:spMk id="6" creationId="{257AC6A1-905F-D205-7044-B7736BC5CE1B}"/>
          </ac:spMkLst>
        </pc:spChg>
        <pc:spChg chg="add mod">
          <ac:chgData name="Sarah Carter" userId="4b4e2a7e9c42e1b2" providerId="LiveId" clId="{7EAF80CF-0965-4E9F-856D-AE74F6DDF460}" dt="2025-08-30T21:01:18.203" v="590"/>
          <ac:spMkLst>
            <pc:docMk/>
            <pc:sldMk cId="1771238679" sldId="263"/>
            <ac:spMk id="7" creationId="{354BA082-980A-4236-24E2-F1EF07F8BBEA}"/>
          </ac:spMkLst>
        </pc:spChg>
        <pc:spChg chg="add mod">
          <ac:chgData name="Sarah Carter" userId="4b4e2a7e9c42e1b2" providerId="LiveId" clId="{7EAF80CF-0965-4E9F-856D-AE74F6DDF460}" dt="2025-08-30T21:01:18.262" v="670"/>
          <ac:spMkLst>
            <pc:docMk/>
            <pc:sldMk cId="1771238679" sldId="263"/>
            <ac:spMk id="8" creationId="{D0BE9716-FAE8-054B-E4CA-23E66EDD611B}"/>
          </ac:spMkLst>
        </pc:spChg>
        <pc:grpChg chg="add del mod">
          <ac:chgData name="Sarah Carter" userId="4b4e2a7e9c42e1b2" providerId="LiveId" clId="{7EAF80CF-0965-4E9F-856D-AE74F6DDF460}" dt="2025-08-30T20:59:27.695" v="109"/>
          <ac:grpSpMkLst>
            <pc:docMk/>
            <pc:sldMk cId="1771238679" sldId="263"/>
            <ac:grpSpMk id="5" creationId="{77B0D327-3D11-C644-5A69-6432EF3BAF6B}"/>
          </ac:grpSpMkLst>
        </pc:grpChg>
        <pc:picChg chg="add mod topLvl">
          <ac:chgData name="Sarah Carter" userId="4b4e2a7e9c42e1b2" providerId="LiveId" clId="{7EAF80CF-0965-4E9F-856D-AE74F6DDF460}" dt="2025-08-30T20:59:27.695" v="109"/>
          <ac:picMkLst>
            <pc:docMk/>
            <pc:sldMk cId="1771238679" sldId="263"/>
            <ac:picMk id="3" creationId="{F039A15B-40F9-50FF-83C1-1624BD34D024}"/>
          </ac:picMkLst>
        </pc:picChg>
        <pc:picChg chg="add mod">
          <ac:chgData name="Sarah Carter" userId="4b4e2a7e9c42e1b2" providerId="LiveId" clId="{7EAF80CF-0965-4E9F-856D-AE74F6DDF460}" dt="2025-08-30T21:01:18.315" v="750"/>
          <ac:picMkLst>
            <pc:docMk/>
            <pc:sldMk cId="1771238679" sldId="263"/>
            <ac:picMk id="9" creationId="{BC3212FF-BF83-DADF-806E-A8CCC564BC2D}"/>
          </ac:picMkLst>
        </pc:picChg>
      </pc:sldChg>
      <pc:sldChg chg="del">
        <pc:chgData name="Sarah Carter" userId="4b4e2a7e9c42e1b2" providerId="LiveId" clId="{7EAF80CF-0965-4E9F-856D-AE74F6DDF460}" dt="2025-08-30T20:58:50.994" v="0" actId="2696"/>
        <pc:sldMkLst>
          <pc:docMk/>
          <pc:sldMk cId="3825821243" sldId="263"/>
        </pc:sldMkLst>
      </pc:sldChg>
      <pc:sldChg chg="del">
        <pc:chgData name="Sarah Carter" userId="4b4e2a7e9c42e1b2" providerId="LiveId" clId="{7EAF80CF-0965-4E9F-856D-AE74F6DDF460}" dt="2025-08-30T20:58:50.994" v="0" actId="2696"/>
        <pc:sldMkLst>
          <pc:docMk/>
          <pc:sldMk cId="83842384" sldId="264"/>
        </pc:sldMkLst>
      </pc:sldChg>
      <pc:sldChg chg="addSp delSp modSp add mod">
        <pc:chgData name="Sarah Carter" userId="4b4e2a7e9c42e1b2" providerId="LiveId" clId="{7EAF80CF-0965-4E9F-856D-AE74F6DDF460}" dt="2025-08-30T21:01:18.315" v="755"/>
        <pc:sldMkLst>
          <pc:docMk/>
          <pc:sldMk cId="4187873390" sldId="264"/>
        </pc:sldMkLst>
        <pc:spChg chg="add mod topLvl">
          <ac:chgData name="Sarah Carter" userId="4b4e2a7e9c42e1b2" providerId="LiveId" clId="{7EAF80CF-0965-4E9F-856D-AE74F6DDF460}" dt="2025-08-30T20:59:27.703" v="127"/>
          <ac:spMkLst>
            <pc:docMk/>
            <pc:sldMk cId="4187873390" sldId="264"/>
            <ac:spMk id="4" creationId="{1479B0E4-4783-B82F-F4B6-EE6534A2583C}"/>
          </ac:spMkLst>
        </pc:spChg>
        <pc:spChg chg="add mod">
          <ac:chgData name="Sarah Carter" userId="4b4e2a7e9c42e1b2" providerId="LiveId" clId="{7EAF80CF-0965-4E9F-856D-AE74F6DDF460}" dt="2025-08-30T21:01:18.151" v="515"/>
          <ac:spMkLst>
            <pc:docMk/>
            <pc:sldMk cId="4187873390" sldId="264"/>
            <ac:spMk id="6" creationId="{D85D4B51-8CE3-CA44-AD1D-D813AD8C9D35}"/>
          </ac:spMkLst>
        </pc:spChg>
        <pc:spChg chg="add mod">
          <ac:chgData name="Sarah Carter" userId="4b4e2a7e9c42e1b2" providerId="LiveId" clId="{7EAF80CF-0965-4E9F-856D-AE74F6DDF460}" dt="2025-08-30T21:01:18.205" v="595"/>
          <ac:spMkLst>
            <pc:docMk/>
            <pc:sldMk cId="4187873390" sldId="264"/>
            <ac:spMk id="7" creationId="{C21F358E-BF3F-D5A8-25FA-D0E130109A1E}"/>
          </ac:spMkLst>
        </pc:spChg>
        <pc:spChg chg="add mod">
          <ac:chgData name="Sarah Carter" userId="4b4e2a7e9c42e1b2" providerId="LiveId" clId="{7EAF80CF-0965-4E9F-856D-AE74F6DDF460}" dt="2025-08-30T21:01:18.262" v="675"/>
          <ac:spMkLst>
            <pc:docMk/>
            <pc:sldMk cId="4187873390" sldId="264"/>
            <ac:spMk id="8" creationId="{A40EED99-656C-1FB4-4C3F-671B40E6D3D6}"/>
          </ac:spMkLst>
        </pc:spChg>
        <pc:grpChg chg="add del mod">
          <ac:chgData name="Sarah Carter" userId="4b4e2a7e9c42e1b2" providerId="LiveId" clId="{7EAF80CF-0965-4E9F-856D-AE74F6DDF460}" dt="2025-08-30T20:59:27.695" v="110"/>
          <ac:grpSpMkLst>
            <pc:docMk/>
            <pc:sldMk cId="4187873390" sldId="264"/>
            <ac:grpSpMk id="5" creationId="{F9547D60-1CA7-0217-AEAC-6F0055661F81}"/>
          </ac:grpSpMkLst>
        </pc:grpChg>
        <pc:picChg chg="add mod topLvl">
          <ac:chgData name="Sarah Carter" userId="4b4e2a7e9c42e1b2" providerId="LiveId" clId="{7EAF80CF-0965-4E9F-856D-AE74F6DDF460}" dt="2025-08-30T20:59:27.695" v="110"/>
          <ac:picMkLst>
            <pc:docMk/>
            <pc:sldMk cId="4187873390" sldId="264"/>
            <ac:picMk id="3" creationId="{71F766FD-08DF-E34B-862C-C7D857EBE16F}"/>
          </ac:picMkLst>
        </pc:picChg>
        <pc:picChg chg="add mod">
          <ac:chgData name="Sarah Carter" userId="4b4e2a7e9c42e1b2" providerId="LiveId" clId="{7EAF80CF-0965-4E9F-856D-AE74F6DDF460}" dt="2025-08-30T21:01:18.315" v="755"/>
          <ac:picMkLst>
            <pc:docMk/>
            <pc:sldMk cId="4187873390" sldId="264"/>
            <ac:picMk id="9" creationId="{83AC7EC8-D987-3E6D-7852-2E07A766BF82}"/>
          </ac:picMkLst>
        </pc:picChg>
      </pc:sldChg>
      <pc:sldChg chg="addSp delSp modSp add mod">
        <pc:chgData name="Sarah Carter" userId="4b4e2a7e9c42e1b2" providerId="LiveId" clId="{7EAF80CF-0965-4E9F-856D-AE74F6DDF460}" dt="2025-08-30T21:01:18.315" v="760"/>
        <pc:sldMkLst>
          <pc:docMk/>
          <pc:sldMk cId="3862433466" sldId="265"/>
        </pc:sldMkLst>
        <pc:spChg chg="add mod topLvl">
          <ac:chgData name="Sarah Carter" userId="4b4e2a7e9c42e1b2" providerId="LiveId" clId="{7EAF80CF-0965-4E9F-856D-AE74F6DDF460}" dt="2025-08-30T20:59:27.705" v="130"/>
          <ac:spMkLst>
            <pc:docMk/>
            <pc:sldMk cId="3862433466" sldId="265"/>
            <ac:spMk id="4" creationId="{17551D2D-81B0-E972-75A8-7DD2FFAFE40D}"/>
          </ac:spMkLst>
        </pc:spChg>
        <pc:spChg chg="add mod">
          <ac:chgData name="Sarah Carter" userId="4b4e2a7e9c42e1b2" providerId="LiveId" clId="{7EAF80CF-0965-4E9F-856D-AE74F6DDF460}" dt="2025-08-30T21:01:18.151" v="520"/>
          <ac:spMkLst>
            <pc:docMk/>
            <pc:sldMk cId="3862433466" sldId="265"/>
            <ac:spMk id="6" creationId="{4E36248A-EEC6-5943-62C3-9E4375F0DE53}"/>
          </ac:spMkLst>
        </pc:spChg>
        <pc:spChg chg="add mod">
          <ac:chgData name="Sarah Carter" userId="4b4e2a7e9c42e1b2" providerId="LiveId" clId="{7EAF80CF-0965-4E9F-856D-AE74F6DDF460}" dt="2025-08-30T21:01:18.209" v="600"/>
          <ac:spMkLst>
            <pc:docMk/>
            <pc:sldMk cId="3862433466" sldId="265"/>
            <ac:spMk id="7" creationId="{16474E86-E8BD-649F-9FD3-B6FB899347BA}"/>
          </ac:spMkLst>
        </pc:spChg>
        <pc:spChg chg="add mod">
          <ac:chgData name="Sarah Carter" userId="4b4e2a7e9c42e1b2" providerId="LiveId" clId="{7EAF80CF-0965-4E9F-856D-AE74F6DDF460}" dt="2025-08-30T21:01:18.274" v="680"/>
          <ac:spMkLst>
            <pc:docMk/>
            <pc:sldMk cId="3862433466" sldId="265"/>
            <ac:spMk id="8" creationId="{06F87B01-620C-2DBF-5451-103C479DFE02}"/>
          </ac:spMkLst>
        </pc:spChg>
        <pc:grpChg chg="add del mod">
          <ac:chgData name="Sarah Carter" userId="4b4e2a7e9c42e1b2" providerId="LiveId" clId="{7EAF80CF-0965-4E9F-856D-AE74F6DDF460}" dt="2025-08-30T20:59:27.695" v="111"/>
          <ac:grpSpMkLst>
            <pc:docMk/>
            <pc:sldMk cId="3862433466" sldId="265"/>
            <ac:grpSpMk id="5" creationId="{97E0656D-F5DF-3EC6-913D-3822F31B22B2}"/>
          </ac:grpSpMkLst>
        </pc:grpChg>
        <pc:picChg chg="add mod topLvl">
          <ac:chgData name="Sarah Carter" userId="4b4e2a7e9c42e1b2" providerId="LiveId" clId="{7EAF80CF-0965-4E9F-856D-AE74F6DDF460}" dt="2025-08-30T20:59:27.695" v="111"/>
          <ac:picMkLst>
            <pc:docMk/>
            <pc:sldMk cId="3862433466" sldId="265"/>
            <ac:picMk id="3" creationId="{E745A730-14D6-959E-FD2A-45AD271A05E1}"/>
          </ac:picMkLst>
        </pc:picChg>
        <pc:picChg chg="add mod">
          <ac:chgData name="Sarah Carter" userId="4b4e2a7e9c42e1b2" providerId="LiveId" clId="{7EAF80CF-0965-4E9F-856D-AE74F6DDF460}" dt="2025-08-30T21:01:18.315" v="760"/>
          <ac:picMkLst>
            <pc:docMk/>
            <pc:sldMk cId="3862433466" sldId="265"/>
            <ac:picMk id="9" creationId="{F904C3A2-E8FF-DDAC-73B2-09AD1101AA1B}"/>
          </ac:picMkLst>
        </pc:picChg>
      </pc:sldChg>
      <pc:sldChg chg="del">
        <pc:chgData name="Sarah Carter" userId="4b4e2a7e9c42e1b2" providerId="LiveId" clId="{7EAF80CF-0965-4E9F-856D-AE74F6DDF460}" dt="2025-08-30T20:58:50.994" v="0" actId="2696"/>
        <pc:sldMkLst>
          <pc:docMk/>
          <pc:sldMk cId="4237460467" sldId="265"/>
        </pc:sldMkLst>
      </pc:sldChg>
      <pc:sldChg chg="del">
        <pc:chgData name="Sarah Carter" userId="4b4e2a7e9c42e1b2" providerId="LiveId" clId="{7EAF80CF-0965-4E9F-856D-AE74F6DDF460}" dt="2025-08-30T20:58:50.994" v="0" actId="2696"/>
        <pc:sldMkLst>
          <pc:docMk/>
          <pc:sldMk cId="1276955959" sldId="266"/>
        </pc:sldMkLst>
      </pc:sldChg>
      <pc:sldChg chg="addSp delSp modSp add mod">
        <pc:chgData name="Sarah Carter" userId="4b4e2a7e9c42e1b2" providerId="LiveId" clId="{7EAF80CF-0965-4E9F-856D-AE74F6DDF460}" dt="2025-08-30T21:01:18.315" v="765"/>
        <pc:sldMkLst>
          <pc:docMk/>
          <pc:sldMk cId="4260072938" sldId="266"/>
        </pc:sldMkLst>
        <pc:spChg chg="add mod topLvl">
          <ac:chgData name="Sarah Carter" userId="4b4e2a7e9c42e1b2" providerId="LiveId" clId="{7EAF80CF-0965-4E9F-856D-AE74F6DDF460}" dt="2025-08-30T20:59:27.707" v="133"/>
          <ac:spMkLst>
            <pc:docMk/>
            <pc:sldMk cId="4260072938" sldId="266"/>
            <ac:spMk id="4" creationId="{43D858EF-33BC-4784-897E-6230A8835D8E}"/>
          </ac:spMkLst>
        </pc:spChg>
        <pc:spChg chg="add mod">
          <ac:chgData name="Sarah Carter" userId="4b4e2a7e9c42e1b2" providerId="LiveId" clId="{7EAF80CF-0965-4E9F-856D-AE74F6DDF460}" dt="2025-08-30T21:01:18.151" v="525"/>
          <ac:spMkLst>
            <pc:docMk/>
            <pc:sldMk cId="4260072938" sldId="266"/>
            <ac:spMk id="6" creationId="{D26B3699-6507-1ED9-C2F1-B0E9A38B720D}"/>
          </ac:spMkLst>
        </pc:spChg>
        <pc:spChg chg="add mod">
          <ac:chgData name="Sarah Carter" userId="4b4e2a7e9c42e1b2" providerId="LiveId" clId="{7EAF80CF-0965-4E9F-856D-AE74F6DDF460}" dt="2025-08-30T21:01:18.211" v="605"/>
          <ac:spMkLst>
            <pc:docMk/>
            <pc:sldMk cId="4260072938" sldId="266"/>
            <ac:spMk id="7" creationId="{ABBF7C07-B183-5992-42BF-2FCCECF3F9F0}"/>
          </ac:spMkLst>
        </pc:spChg>
        <pc:spChg chg="add mod">
          <ac:chgData name="Sarah Carter" userId="4b4e2a7e9c42e1b2" providerId="LiveId" clId="{7EAF80CF-0965-4E9F-856D-AE74F6DDF460}" dt="2025-08-30T21:01:18.278" v="685"/>
          <ac:spMkLst>
            <pc:docMk/>
            <pc:sldMk cId="4260072938" sldId="266"/>
            <ac:spMk id="8" creationId="{4D31102A-8739-2324-45BE-962531186535}"/>
          </ac:spMkLst>
        </pc:spChg>
        <pc:grpChg chg="add del mod">
          <ac:chgData name="Sarah Carter" userId="4b4e2a7e9c42e1b2" providerId="LiveId" clId="{7EAF80CF-0965-4E9F-856D-AE74F6DDF460}" dt="2025-08-30T20:59:27.695" v="112"/>
          <ac:grpSpMkLst>
            <pc:docMk/>
            <pc:sldMk cId="4260072938" sldId="266"/>
            <ac:grpSpMk id="5" creationId="{52DC127D-A3CE-2553-E81F-03BD30E3CA7B}"/>
          </ac:grpSpMkLst>
        </pc:grpChg>
        <pc:picChg chg="add mod topLvl">
          <ac:chgData name="Sarah Carter" userId="4b4e2a7e9c42e1b2" providerId="LiveId" clId="{7EAF80CF-0965-4E9F-856D-AE74F6DDF460}" dt="2025-08-30T20:59:27.695" v="112"/>
          <ac:picMkLst>
            <pc:docMk/>
            <pc:sldMk cId="4260072938" sldId="266"/>
            <ac:picMk id="3" creationId="{457972EA-1AF9-0204-80A5-0AD5AC90F907}"/>
          </ac:picMkLst>
        </pc:picChg>
        <pc:picChg chg="add mod">
          <ac:chgData name="Sarah Carter" userId="4b4e2a7e9c42e1b2" providerId="LiveId" clId="{7EAF80CF-0965-4E9F-856D-AE74F6DDF460}" dt="2025-08-30T21:01:18.315" v="765"/>
          <ac:picMkLst>
            <pc:docMk/>
            <pc:sldMk cId="4260072938" sldId="266"/>
            <ac:picMk id="9" creationId="{52A10C41-4629-D0AA-EAEB-31E48B1E4A12}"/>
          </ac:picMkLst>
        </pc:picChg>
      </pc:sldChg>
      <pc:sldChg chg="del">
        <pc:chgData name="Sarah Carter" userId="4b4e2a7e9c42e1b2" providerId="LiveId" clId="{7EAF80CF-0965-4E9F-856D-AE74F6DDF460}" dt="2025-08-30T20:58:50.994" v="0" actId="2696"/>
        <pc:sldMkLst>
          <pc:docMk/>
          <pc:sldMk cId="84497104" sldId="267"/>
        </pc:sldMkLst>
      </pc:sldChg>
      <pc:sldChg chg="addSp delSp modSp add mod">
        <pc:chgData name="Sarah Carter" userId="4b4e2a7e9c42e1b2" providerId="LiveId" clId="{7EAF80CF-0965-4E9F-856D-AE74F6DDF460}" dt="2025-08-30T21:01:18.326" v="770"/>
        <pc:sldMkLst>
          <pc:docMk/>
          <pc:sldMk cId="530465425" sldId="267"/>
        </pc:sldMkLst>
        <pc:spChg chg="add mod topLvl">
          <ac:chgData name="Sarah Carter" userId="4b4e2a7e9c42e1b2" providerId="LiveId" clId="{7EAF80CF-0965-4E9F-856D-AE74F6DDF460}" dt="2025-08-30T20:59:43.309" v="246"/>
          <ac:spMkLst>
            <pc:docMk/>
            <pc:sldMk cId="530465425" sldId="267"/>
            <ac:spMk id="4" creationId="{01599260-F246-D08D-1346-8CE5DC149C94}"/>
          </ac:spMkLst>
        </pc:spChg>
        <pc:spChg chg="add mod">
          <ac:chgData name="Sarah Carter" userId="4b4e2a7e9c42e1b2" providerId="LiveId" clId="{7EAF80CF-0965-4E9F-856D-AE74F6DDF460}" dt="2025-08-30T21:01:18.167" v="530"/>
          <ac:spMkLst>
            <pc:docMk/>
            <pc:sldMk cId="530465425" sldId="267"/>
            <ac:spMk id="6" creationId="{B00D2E92-37C4-4338-6084-6A401D46D62D}"/>
          </ac:spMkLst>
        </pc:spChg>
        <pc:spChg chg="add mod">
          <ac:chgData name="Sarah Carter" userId="4b4e2a7e9c42e1b2" providerId="LiveId" clId="{7EAF80CF-0965-4E9F-856D-AE74F6DDF460}" dt="2025-08-30T21:01:18.214" v="610"/>
          <ac:spMkLst>
            <pc:docMk/>
            <pc:sldMk cId="530465425" sldId="267"/>
            <ac:spMk id="7" creationId="{45A8CD3C-F429-334B-7686-94E27D764BDA}"/>
          </ac:spMkLst>
        </pc:spChg>
        <pc:spChg chg="add mod">
          <ac:chgData name="Sarah Carter" userId="4b4e2a7e9c42e1b2" providerId="LiveId" clId="{7EAF80CF-0965-4E9F-856D-AE74F6DDF460}" dt="2025-08-30T21:01:18.278" v="690"/>
          <ac:spMkLst>
            <pc:docMk/>
            <pc:sldMk cId="530465425" sldId="267"/>
            <ac:spMk id="8" creationId="{4AF35C21-03DC-85D8-8070-C4DF02D6B4BF}"/>
          </ac:spMkLst>
        </pc:spChg>
        <pc:grpChg chg="add del mod">
          <ac:chgData name="Sarah Carter" userId="4b4e2a7e9c42e1b2" providerId="LiveId" clId="{7EAF80CF-0965-4E9F-856D-AE74F6DDF460}" dt="2025-08-30T20:59:43.309" v="240"/>
          <ac:grpSpMkLst>
            <pc:docMk/>
            <pc:sldMk cId="530465425" sldId="267"/>
            <ac:grpSpMk id="5" creationId="{45C99C63-733A-E818-F972-2DB57A93F45B}"/>
          </ac:grpSpMkLst>
        </pc:grpChg>
        <pc:picChg chg="add mod topLvl">
          <ac:chgData name="Sarah Carter" userId="4b4e2a7e9c42e1b2" providerId="LiveId" clId="{7EAF80CF-0965-4E9F-856D-AE74F6DDF460}" dt="2025-08-30T20:59:43.309" v="240"/>
          <ac:picMkLst>
            <pc:docMk/>
            <pc:sldMk cId="530465425" sldId="267"/>
            <ac:picMk id="3" creationId="{740502E2-DE6B-72B2-0270-F4537B71D391}"/>
          </ac:picMkLst>
        </pc:picChg>
        <pc:picChg chg="add mod">
          <ac:chgData name="Sarah Carter" userId="4b4e2a7e9c42e1b2" providerId="LiveId" clId="{7EAF80CF-0965-4E9F-856D-AE74F6DDF460}" dt="2025-08-30T21:01:18.326" v="770"/>
          <ac:picMkLst>
            <pc:docMk/>
            <pc:sldMk cId="530465425" sldId="267"/>
            <ac:picMk id="9" creationId="{BBF21CBF-6C42-F061-275A-F1F191108E40}"/>
          </ac:picMkLst>
        </pc:picChg>
      </pc:sldChg>
      <pc:sldChg chg="addSp delSp modSp add mod">
        <pc:chgData name="Sarah Carter" userId="4b4e2a7e9c42e1b2" providerId="LiveId" clId="{7EAF80CF-0965-4E9F-856D-AE74F6DDF460}" dt="2025-08-30T21:01:18.326" v="775"/>
        <pc:sldMkLst>
          <pc:docMk/>
          <pc:sldMk cId="909250011" sldId="268"/>
        </pc:sldMkLst>
        <pc:spChg chg="add mod topLvl">
          <ac:chgData name="Sarah Carter" userId="4b4e2a7e9c42e1b2" providerId="LiveId" clId="{7EAF80CF-0965-4E9F-856D-AE74F6DDF460}" dt="2025-08-30T20:59:43.309" v="249"/>
          <ac:spMkLst>
            <pc:docMk/>
            <pc:sldMk cId="909250011" sldId="268"/>
            <ac:spMk id="4" creationId="{2EFB9A04-F673-990A-030A-7492853DF493}"/>
          </ac:spMkLst>
        </pc:spChg>
        <pc:spChg chg="add mod">
          <ac:chgData name="Sarah Carter" userId="4b4e2a7e9c42e1b2" providerId="LiveId" clId="{7EAF80CF-0965-4E9F-856D-AE74F6DDF460}" dt="2025-08-30T21:01:18.167" v="535"/>
          <ac:spMkLst>
            <pc:docMk/>
            <pc:sldMk cId="909250011" sldId="268"/>
            <ac:spMk id="6" creationId="{2D536207-07F2-601B-18EE-DBC5022B5B69}"/>
          </ac:spMkLst>
        </pc:spChg>
        <pc:spChg chg="add mod">
          <ac:chgData name="Sarah Carter" userId="4b4e2a7e9c42e1b2" providerId="LiveId" clId="{7EAF80CF-0965-4E9F-856D-AE74F6DDF460}" dt="2025-08-30T21:01:18.215" v="615"/>
          <ac:spMkLst>
            <pc:docMk/>
            <pc:sldMk cId="909250011" sldId="268"/>
            <ac:spMk id="7" creationId="{3E6F972D-1E93-B020-5FCB-88EDC4F8B6E0}"/>
          </ac:spMkLst>
        </pc:spChg>
        <pc:spChg chg="add mod">
          <ac:chgData name="Sarah Carter" userId="4b4e2a7e9c42e1b2" providerId="LiveId" clId="{7EAF80CF-0965-4E9F-856D-AE74F6DDF460}" dt="2025-08-30T21:01:18.278" v="695"/>
          <ac:spMkLst>
            <pc:docMk/>
            <pc:sldMk cId="909250011" sldId="268"/>
            <ac:spMk id="8" creationId="{0C427212-B6D7-6DC0-A376-D3FA52356EC2}"/>
          </ac:spMkLst>
        </pc:spChg>
        <pc:grpChg chg="add del mod">
          <ac:chgData name="Sarah Carter" userId="4b4e2a7e9c42e1b2" providerId="LiveId" clId="{7EAF80CF-0965-4E9F-856D-AE74F6DDF460}" dt="2025-08-30T20:59:43.309" v="241"/>
          <ac:grpSpMkLst>
            <pc:docMk/>
            <pc:sldMk cId="909250011" sldId="268"/>
            <ac:grpSpMk id="5" creationId="{2665D5A3-B702-446C-6101-9FE0D8A73037}"/>
          </ac:grpSpMkLst>
        </pc:grpChg>
        <pc:picChg chg="add mod topLvl">
          <ac:chgData name="Sarah Carter" userId="4b4e2a7e9c42e1b2" providerId="LiveId" clId="{7EAF80CF-0965-4E9F-856D-AE74F6DDF460}" dt="2025-08-30T20:59:43.309" v="241"/>
          <ac:picMkLst>
            <pc:docMk/>
            <pc:sldMk cId="909250011" sldId="268"/>
            <ac:picMk id="3" creationId="{828628A2-CE39-F317-B402-689A1402C465}"/>
          </ac:picMkLst>
        </pc:picChg>
        <pc:picChg chg="add mod">
          <ac:chgData name="Sarah Carter" userId="4b4e2a7e9c42e1b2" providerId="LiveId" clId="{7EAF80CF-0965-4E9F-856D-AE74F6DDF460}" dt="2025-08-30T21:01:18.326" v="775"/>
          <ac:picMkLst>
            <pc:docMk/>
            <pc:sldMk cId="909250011" sldId="268"/>
            <ac:picMk id="9" creationId="{4B0F331C-1D10-C2F1-DC5F-A1D3870FD613}"/>
          </ac:picMkLst>
        </pc:picChg>
      </pc:sldChg>
      <pc:sldChg chg="del">
        <pc:chgData name="Sarah Carter" userId="4b4e2a7e9c42e1b2" providerId="LiveId" clId="{7EAF80CF-0965-4E9F-856D-AE74F6DDF460}" dt="2025-08-30T20:58:50.994" v="0" actId="2696"/>
        <pc:sldMkLst>
          <pc:docMk/>
          <pc:sldMk cId="3459578345" sldId="268"/>
        </pc:sldMkLst>
      </pc:sldChg>
      <pc:sldChg chg="addSp delSp modSp add mod">
        <pc:chgData name="Sarah Carter" userId="4b4e2a7e9c42e1b2" providerId="LiveId" clId="{7EAF80CF-0965-4E9F-856D-AE74F6DDF460}" dt="2025-08-30T21:01:18.326" v="780"/>
        <pc:sldMkLst>
          <pc:docMk/>
          <pc:sldMk cId="2363688240" sldId="269"/>
        </pc:sldMkLst>
        <pc:spChg chg="add mod topLvl">
          <ac:chgData name="Sarah Carter" userId="4b4e2a7e9c42e1b2" providerId="LiveId" clId="{7EAF80CF-0965-4E9F-856D-AE74F6DDF460}" dt="2025-08-30T20:59:43.309" v="252"/>
          <ac:spMkLst>
            <pc:docMk/>
            <pc:sldMk cId="2363688240" sldId="269"/>
            <ac:spMk id="4" creationId="{F1411055-85ED-DE18-1565-D7EF25BA2DE4}"/>
          </ac:spMkLst>
        </pc:spChg>
        <pc:spChg chg="add mod">
          <ac:chgData name="Sarah Carter" userId="4b4e2a7e9c42e1b2" providerId="LiveId" clId="{7EAF80CF-0965-4E9F-856D-AE74F6DDF460}" dt="2025-08-30T21:01:18.167" v="540"/>
          <ac:spMkLst>
            <pc:docMk/>
            <pc:sldMk cId="2363688240" sldId="269"/>
            <ac:spMk id="6" creationId="{24EA5E7C-E084-963E-6ACA-343D6E9E9127}"/>
          </ac:spMkLst>
        </pc:spChg>
        <pc:spChg chg="add mod">
          <ac:chgData name="Sarah Carter" userId="4b4e2a7e9c42e1b2" providerId="LiveId" clId="{7EAF80CF-0965-4E9F-856D-AE74F6DDF460}" dt="2025-08-30T21:01:18.217" v="620"/>
          <ac:spMkLst>
            <pc:docMk/>
            <pc:sldMk cId="2363688240" sldId="269"/>
            <ac:spMk id="7" creationId="{EACE6186-1D82-7204-2CEA-ACDE7497C56B}"/>
          </ac:spMkLst>
        </pc:spChg>
        <pc:spChg chg="add mod">
          <ac:chgData name="Sarah Carter" userId="4b4e2a7e9c42e1b2" providerId="LiveId" clId="{7EAF80CF-0965-4E9F-856D-AE74F6DDF460}" dt="2025-08-30T21:01:18.278" v="700"/>
          <ac:spMkLst>
            <pc:docMk/>
            <pc:sldMk cId="2363688240" sldId="269"/>
            <ac:spMk id="8" creationId="{79BECC5C-D2F3-D9CE-DED5-BC983349D11D}"/>
          </ac:spMkLst>
        </pc:spChg>
        <pc:grpChg chg="add del mod">
          <ac:chgData name="Sarah Carter" userId="4b4e2a7e9c42e1b2" providerId="LiveId" clId="{7EAF80CF-0965-4E9F-856D-AE74F6DDF460}" dt="2025-08-30T20:59:43.309" v="242"/>
          <ac:grpSpMkLst>
            <pc:docMk/>
            <pc:sldMk cId="2363688240" sldId="269"/>
            <ac:grpSpMk id="5" creationId="{68F4E34D-6EF9-1AD8-7C00-C7DF5242C1F8}"/>
          </ac:grpSpMkLst>
        </pc:grpChg>
        <pc:picChg chg="add mod topLvl">
          <ac:chgData name="Sarah Carter" userId="4b4e2a7e9c42e1b2" providerId="LiveId" clId="{7EAF80CF-0965-4E9F-856D-AE74F6DDF460}" dt="2025-08-30T20:59:43.309" v="242"/>
          <ac:picMkLst>
            <pc:docMk/>
            <pc:sldMk cId="2363688240" sldId="269"/>
            <ac:picMk id="3" creationId="{1DEA47F9-0C4C-8728-88AD-86522AD971A5}"/>
          </ac:picMkLst>
        </pc:picChg>
        <pc:picChg chg="add mod">
          <ac:chgData name="Sarah Carter" userId="4b4e2a7e9c42e1b2" providerId="LiveId" clId="{7EAF80CF-0965-4E9F-856D-AE74F6DDF460}" dt="2025-08-30T21:01:18.326" v="780"/>
          <ac:picMkLst>
            <pc:docMk/>
            <pc:sldMk cId="2363688240" sldId="269"/>
            <ac:picMk id="9" creationId="{C492D2D7-C5E8-6FCC-D9E7-EE92B3971485}"/>
          </ac:picMkLst>
        </pc:picChg>
      </pc:sldChg>
      <pc:sldChg chg="del">
        <pc:chgData name="Sarah Carter" userId="4b4e2a7e9c42e1b2" providerId="LiveId" clId="{7EAF80CF-0965-4E9F-856D-AE74F6DDF460}" dt="2025-08-30T20:58:50.994" v="0" actId="2696"/>
        <pc:sldMkLst>
          <pc:docMk/>
          <pc:sldMk cId="3997568668" sldId="269"/>
        </pc:sldMkLst>
      </pc:sldChg>
      <pc:sldChg chg="del">
        <pc:chgData name="Sarah Carter" userId="4b4e2a7e9c42e1b2" providerId="LiveId" clId="{7EAF80CF-0965-4E9F-856D-AE74F6DDF460}" dt="2025-08-30T20:58:50.994" v="0" actId="2696"/>
        <pc:sldMkLst>
          <pc:docMk/>
          <pc:sldMk cId="1280534465" sldId="270"/>
        </pc:sldMkLst>
      </pc:sldChg>
      <pc:sldChg chg="addSp delSp modSp add mod">
        <pc:chgData name="Sarah Carter" userId="4b4e2a7e9c42e1b2" providerId="LiveId" clId="{7EAF80CF-0965-4E9F-856D-AE74F6DDF460}" dt="2025-08-30T21:01:18.326" v="785"/>
        <pc:sldMkLst>
          <pc:docMk/>
          <pc:sldMk cId="2119481695" sldId="270"/>
        </pc:sldMkLst>
        <pc:spChg chg="add mod topLvl">
          <ac:chgData name="Sarah Carter" userId="4b4e2a7e9c42e1b2" providerId="LiveId" clId="{7EAF80CF-0965-4E9F-856D-AE74F6DDF460}" dt="2025-08-30T20:59:43.309" v="255"/>
          <ac:spMkLst>
            <pc:docMk/>
            <pc:sldMk cId="2119481695" sldId="270"/>
            <ac:spMk id="4" creationId="{3C21B45D-C2E1-8726-AC80-1F539C47DD5D}"/>
          </ac:spMkLst>
        </pc:spChg>
        <pc:spChg chg="add mod">
          <ac:chgData name="Sarah Carter" userId="4b4e2a7e9c42e1b2" providerId="LiveId" clId="{7EAF80CF-0965-4E9F-856D-AE74F6DDF460}" dt="2025-08-30T21:01:18.167" v="545"/>
          <ac:spMkLst>
            <pc:docMk/>
            <pc:sldMk cId="2119481695" sldId="270"/>
            <ac:spMk id="6" creationId="{3262843A-9F39-F2AD-88BE-D7E1361A0D45}"/>
          </ac:spMkLst>
        </pc:spChg>
        <pc:spChg chg="add mod">
          <ac:chgData name="Sarah Carter" userId="4b4e2a7e9c42e1b2" providerId="LiveId" clId="{7EAF80CF-0965-4E9F-856D-AE74F6DDF460}" dt="2025-08-30T21:01:18.219" v="625"/>
          <ac:spMkLst>
            <pc:docMk/>
            <pc:sldMk cId="2119481695" sldId="270"/>
            <ac:spMk id="7" creationId="{87BBA962-A976-E2B3-3BDF-64CE621925B5}"/>
          </ac:spMkLst>
        </pc:spChg>
        <pc:spChg chg="add mod">
          <ac:chgData name="Sarah Carter" userId="4b4e2a7e9c42e1b2" providerId="LiveId" clId="{7EAF80CF-0965-4E9F-856D-AE74F6DDF460}" dt="2025-08-30T21:01:18.278" v="705"/>
          <ac:spMkLst>
            <pc:docMk/>
            <pc:sldMk cId="2119481695" sldId="270"/>
            <ac:spMk id="8" creationId="{FA7B6226-015B-F17B-82FF-1A4D118757BB}"/>
          </ac:spMkLst>
        </pc:spChg>
        <pc:grpChg chg="add del mod">
          <ac:chgData name="Sarah Carter" userId="4b4e2a7e9c42e1b2" providerId="LiveId" clId="{7EAF80CF-0965-4E9F-856D-AE74F6DDF460}" dt="2025-08-30T20:59:43.309" v="243"/>
          <ac:grpSpMkLst>
            <pc:docMk/>
            <pc:sldMk cId="2119481695" sldId="270"/>
            <ac:grpSpMk id="5" creationId="{85730792-B2F6-2ECD-A4DD-3F2EFBAE14DF}"/>
          </ac:grpSpMkLst>
        </pc:grpChg>
        <pc:picChg chg="add mod topLvl">
          <ac:chgData name="Sarah Carter" userId="4b4e2a7e9c42e1b2" providerId="LiveId" clId="{7EAF80CF-0965-4E9F-856D-AE74F6DDF460}" dt="2025-08-30T20:59:43.309" v="243"/>
          <ac:picMkLst>
            <pc:docMk/>
            <pc:sldMk cId="2119481695" sldId="270"/>
            <ac:picMk id="3" creationId="{302A8D14-CEE1-ED5B-A0E8-81A0B41812A9}"/>
          </ac:picMkLst>
        </pc:picChg>
        <pc:picChg chg="add mod">
          <ac:chgData name="Sarah Carter" userId="4b4e2a7e9c42e1b2" providerId="LiveId" clId="{7EAF80CF-0965-4E9F-856D-AE74F6DDF460}" dt="2025-08-30T21:01:18.326" v="785"/>
          <ac:picMkLst>
            <pc:docMk/>
            <pc:sldMk cId="2119481695" sldId="270"/>
            <ac:picMk id="9" creationId="{F76E590C-DC06-E95F-259E-FE6FFCC978E7}"/>
          </ac:picMkLst>
        </pc:picChg>
      </pc:sldChg>
      <pc:sldChg chg="del">
        <pc:chgData name="Sarah Carter" userId="4b4e2a7e9c42e1b2" providerId="LiveId" clId="{7EAF80CF-0965-4E9F-856D-AE74F6DDF460}" dt="2025-08-30T20:58:50.994" v="0" actId="2696"/>
        <pc:sldMkLst>
          <pc:docMk/>
          <pc:sldMk cId="1450241996" sldId="271"/>
        </pc:sldMkLst>
      </pc:sldChg>
      <pc:sldChg chg="addSp delSp modSp add mod">
        <pc:chgData name="Sarah Carter" userId="4b4e2a7e9c42e1b2" providerId="LiveId" clId="{7EAF80CF-0965-4E9F-856D-AE74F6DDF460}" dt="2025-08-30T21:01:18.326" v="790"/>
        <pc:sldMkLst>
          <pc:docMk/>
          <pc:sldMk cId="3248910321" sldId="271"/>
        </pc:sldMkLst>
        <pc:spChg chg="add mod topLvl">
          <ac:chgData name="Sarah Carter" userId="4b4e2a7e9c42e1b2" providerId="LiveId" clId="{7EAF80CF-0965-4E9F-856D-AE74F6DDF460}" dt="2025-08-30T20:59:54.592" v="368"/>
          <ac:spMkLst>
            <pc:docMk/>
            <pc:sldMk cId="3248910321" sldId="271"/>
            <ac:spMk id="4" creationId="{A2CB7B99-C28B-1AE5-2236-0B0FC3E28F86}"/>
          </ac:spMkLst>
        </pc:spChg>
        <pc:spChg chg="add mod">
          <ac:chgData name="Sarah Carter" userId="4b4e2a7e9c42e1b2" providerId="LiveId" clId="{7EAF80CF-0965-4E9F-856D-AE74F6DDF460}" dt="2025-08-30T21:01:18.167" v="550"/>
          <ac:spMkLst>
            <pc:docMk/>
            <pc:sldMk cId="3248910321" sldId="271"/>
            <ac:spMk id="6" creationId="{CE04FD9B-D528-CA94-DE69-38E5F64DBEA8}"/>
          </ac:spMkLst>
        </pc:spChg>
        <pc:spChg chg="add mod">
          <ac:chgData name="Sarah Carter" userId="4b4e2a7e9c42e1b2" providerId="LiveId" clId="{7EAF80CF-0965-4E9F-856D-AE74F6DDF460}" dt="2025-08-30T21:01:18.223" v="630"/>
          <ac:spMkLst>
            <pc:docMk/>
            <pc:sldMk cId="3248910321" sldId="271"/>
            <ac:spMk id="7" creationId="{B1E123B4-30EF-EBE4-5F7A-5E26DDBDBBB7}"/>
          </ac:spMkLst>
        </pc:spChg>
        <pc:spChg chg="add mod">
          <ac:chgData name="Sarah Carter" userId="4b4e2a7e9c42e1b2" providerId="LiveId" clId="{7EAF80CF-0965-4E9F-856D-AE74F6DDF460}" dt="2025-08-30T21:01:18.289" v="710"/>
          <ac:spMkLst>
            <pc:docMk/>
            <pc:sldMk cId="3248910321" sldId="271"/>
            <ac:spMk id="8" creationId="{CC7533D6-66EE-271B-F2BA-97220FF93059}"/>
          </ac:spMkLst>
        </pc:spChg>
        <pc:grpChg chg="add del mod">
          <ac:chgData name="Sarah Carter" userId="4b4e2a7e9c42e1b2" providerId="LiveId" clId="{7EAF80CF-0965-4E9F-856D-AE74F6DDF460}" dt="2025-08-30T20:59:54.592" v="362"/>
          <ac:grpSpMkLst>
            <pc:docMk/>
            <pc:sldMk cId="3248910321" sldId="271"/>
            <ac:grpSpMk id="5" creationId="{D5F34098-7CDC-6856-791E-9A555CC20DCC}"/>
          </ac:grpSpMkLst>
        </pc:grpChg>
        <pc:picChg chg="add mod topLvl">
          <ac:chgData name="Sarah Carter" userId="4b4e2a7e9c42e1b2" providerId="LiveId" clId="{7EAF80CF-0965-4E9F-856D-AE74F6DDF460}" dt="2025-08-30T20:59:54.592" v="362"/>
          <ac:picMkLst>
            <pc:docMk/>
            <pc:sldMk cId="3248910321" sldId="271"/>
            <ac:picMk id="3" creationId="{7C9B8F9F-B6AA-94B8-EAAD-697E214A9FAE}"/>
          </ac:picMkLst>
        </pc:picChg>
        <pc:picChg chg="add mod">
          <ac:chgData name="Sarah Carter" userId="4b4e2a7e9c42e1b2" providerId="LiveId" clId="{7EAF80CF-0965-4E9F-856D-AE74F6DDF460}" dt="2025-08-30T21:01:18.326" v="790"/>
          <ac:picMkLst>
            <pc:docMk/>
            <pc:sldMk cId="3248910321" sldId="271"/>
            <ac:picMk id="9" creationId="{2A8FB677-8009-7BBC-92A0-A5AF8DED8D33}"/>
          </ac:picMkLst>
        </pc:picChg>
      </pc:sldChg>
      <pc:sldChg chg="addSp delSp modSp add mod">
        <pc:chgData name="Sarah Carter" userId="4b4e2a7e9c42e1b2" providerId="LiveId" clId="{7EAF80CF-0965-4E9F-856D-AE74F6DDF460}" dt="2025-08-30T21:01:18.326" v="795"/>
        <pc:sldMkLst>
          <pc:docMk/>
          <pc:sldMk cId="197910933" sldId="272"/>
        </pc:sldMkLst>
        <pc:spChg chg="add mod topLvl">
          <ac:chgData name="Sarah Carter" userId="4b4e2a7e9c42e1b2" providerId="LiveId" clId="{7EAF80CF-0965-4E9F-856D-AE74F6DDF460}" dt="2025-08-30T20:59:54.592" v="371"/>
          <ac:spMkLst>
            <pc:docMk/>
            <pc:sldMk cId="197910933" sldId="272"/>
            <ac:spMk id="4" creationId="{1A4239DB-10E0-9ED7-355D-1AA365D85C22}"/>
          </ac:spMkLst>
        </pc:spChg>
        <pc:spChg chg="add mod">
          <ac:chgData name="Sarah Carter" userId="4b4e2a7e9c42e1b2" providerId="LiveId" clId="{7EAF80CF-0965-4E9F-856D-AE74F6DDF460}" dt="2025-08-30T21:01:18.167" v="555"/>
          <ac:spMkLst>
            <pc:docMk/>
            <pc:sldMk cId="197910933" sldId="272"/>
            <ac:spMk id="6" creationId="{0A059886-B962-86B1-ACE9-16418F380F6C}"/>
          </ac:spMkLst>
        </pc:spChg>
        <pc:spChg chg="add mod">
          <ac:chgData name="Sarah Carter" userId="4b4e2a7e9c42e1b2" providerId="LiveId" clId="{7EAF80CF-0965-4E9F-856D-AE74F6DDF460}" dt="2025-08-30T21:01:18.225" v="635"/>
          <ac:spMkLst>
            <pc:docMk/>
            <pc:sldMk cId="197910933" sldId="272"/>
            <ac:spMk id="7" creationId="{FB746075-4E66-64A9-27E4-47D60B9537E1}"/>
          </ac:spMkLst>
        </pc:spChg>
        <pc:spChg chg="add mod">
          <ac:chgData name="Sarah Carter" userId="4b4e2a7e9c42e1b2" providerId="LiveId" clId="{7EAF80CF-0965-4E9F-856D-AE74F6DDF460}" dt="2025-08-30T21:01:18.289" v="715"/>
          <ac:spMkLst>
            <pc:docMk/>
            <pc:sldMk cId="197910933" sldId="272"/>
            <ac:spMk id="8" creationId="{ED6424D2-8501-D61B-4BD3-80D767C0BEAF}"/>
          </ac:spMkLst>
        </pc:spChg>
        <pc:grpChg chg="add del mod">
          <ac:chgData name="Sarah Carter" userId="4b4e2a7e9c42e1b2" providerId="LiveId" clId="{7EAF80CF-0965-4E9F-856D-AE74F6DDF460}" dt="2025-08-30T20:59:54.592" v="363"/>
          <ac:grpSpMkLst>
            <pc:docMk/>
            <pc:sldMk cId="197910933" sldId="272"/>
            <ac:grpSpMk id="5" creationId="{33B46DB4-363F-1591-95EE-0E45CDE9A966}"/>
          </ac:grpSpMkLst>
        </pc:grpChg>
        <pc:picChg chg="add mod topLvl">
          <ac:chgData name="Sarah Carter" userId="4b4e2a7e9c42e1b2" providerId="LiveId" clId="{7EAF80CF-0965-4E9F-856D-AE74F6DDF460}" dt="2025-08-30T20:59:54.592" v="363"/>
          <ac:picMkLst>
            <pc:docMk/>
            <pc:sldMk cId="197910933" sldId="272"/>
            <ac:picMk id="3" creationId="{AE2B19C8-0637-4A22-D2DB-FEFEF93571C9}"/>
          </ac:picMkLst>
        </pc:picChg>
        <pc:picChg chg="add mod">
          <ac:chgData name="Sarah Carter" userId="4b4e2a7e9c42e1b2" providerId="LiveId" clId="{7EAF80CF-0965-4E9F-856D-AE74F6DDF460}" dt="2025-08-30T21:01:18.326" v="795"/>
          <ac:picMkLst>
            <pc:docMk/>
            <pc:sldMk cId="197910933" sldId="272"/>
            <ac:picMk id="9" creationId="{B94A9D8C-4FF1-C2D1-569E-57B3BE3FE0AD}"/>
          </ac:picMkLst>
        </pc:picChg>
      </pc:sldChg>
      <pc:sldChg chg="del">
        <pc:chgData name="Sarah Carter" userId="4b4e2a7e9c42e1b2" providerId="LiveId" clId="{7EAF80CF-0965-4E9F-856D-AE74F6DDF460}" dt="2025-08-30T20:58:50.994" v="0" actId="2696"/>
        <pc:sldMkLst>
          <pc:docMk/>
          <pc:sldMk cId="2159963733" sldId="272"/>
        </pc:sldMkLst>
      </pc:sldChg>
      <pc:sldChg chg="addSp delSp modSp add mod">
        <pc:chgData name="Sarah Carter" userId="4b4e2a7e9c42e1b2" providerId="LiveId" clId="{7EAF80CF-0965-4E9F-856D-AE74F6DDF460}" dt="2025-08-30T21:01:18.326" v="800"/>
        <pc:sldMkLst>
          <pc:docMk/>
          <pc:sldMk cId="1915508668" sldId="273"/>
        </pc:sldMkLst>
        <pc:spChg chg="add mod topLvl">
          <ac:chgData name="Sarah Carter" userId="4b4e2a7e9c42e1b2" providerId="LiveId" clId="{7EAF80CF-0965-4E9F-856D-AE74F6DDF460}" dt="2025-08-30T20:59:54.592" v="374"/>
          <ac:spMkLst>
            <pc:docMk/>
            <pc:sldMk cId="1915508668" sldId="273"/>
            <ac:spMk id="4" creationId="{A4D710D0-4338-CE1B-093F-544E5D401946}"/>
          </ac:spMkLst>
        </pc:spChg>
        <pc:spChg chg="add mod">
          <ac:chgData name="Sarah Carter" userId="4b4e2a7e9c42e1b2" providerId="LiveId" clId="{7EAF80CF-0965-4E9F-856D-AE74F6DDF460}" dt="2025-08-30T21:01:18.183" v="560"/>
          <ac:spMkLst>
            <pc:docMk/>
            <pc:sldMk cId="1915508668" sldId="273"/>
            <ac:spMk id="6" creationId="{169082E3-5E5F-9513-DF00-26FCDF5CA46F}"/>
          </ac:spMkLst>
        </pc:spChg>
        <pc:spChg chg="add mod">
          <ac:chgData name="Sarah Carter" userId="4b4e2a7e9c42e1b2" providerId="LiveId" clId="{7EAF80CF-0965-4E9F-856D-AE74F6DDF460}" dt="2025-08-30T21:01:18.227" v="640"/>
          <ac:spMkLst>
            <pc:docMk/>
            <pc:sldMk cId="1915508668" sldId="273"/>
            <ac:spMk id="7" creationId="{DD3780A5-6A05-810C-D15D-007E5E81B520}"/>
          </ac:spMkLst>
        </pc:spChg>
        <pc:spChg chg="add mod">
          <ac:chgData name="Sarah Carter" userId="4b4e2a7e9c42e1b2" providerId="LiveId" clId="{7EAF80CF-0965-4E9F-856D-AE74F6DDF460}" dt="2025-08-30T21:01:18.294" v="720"/>
          <ac:spMkLst>
            <pc:docMk/>
            <pc:sldMk cId="1915508668" sldId="273"/>
            <ac:spMk id="8" creationId="{601CDE59-6078-E06E-6B9B-4A38DAA19DA9}"/>
          </ac:spMkLst>
        </pc:spChg>
        <pc:grpChg chg="add del mod">
          <ac:chgData name="Sarah Carter" userId="4b4e2a7e9c42e1b2" providerId="LiveId" clId="{7EAF80CF-0965-4E9F-856D-AE74F6DDF460}" dt="2025-08-30T20:59:54.592" v="364"/>
          <ac:grpSpMkLst>
            <pc:docMk/>
            <pc:sldMk cId="1915508668" sldId="273"/>
            <ac:grpSpMk id="5" creationId="{2ACDCFEC-6A87-DC1A-F101-D14743E29A14}"/>
          </ac:grpSpMkLst>
        </pc:grpChg>
        <pc:picChg chg="add mod topLvl">
          <ac:chgData name="Sarah Carter" userId="4b4e2a7e9c42e1b2" providerId="LiveId" clId="{7EAF80CF-0965-4E9F-856D-AE74F6DDF460}" dt="2025-08-30T20:59:54.592" v="364"/>
          <ac:picMkLst>
            <pc:docMk/>
            <pc:sldMk cId="1915508668" sldId="273"/>
            <ac:picMk id="3" creationId="{76080CF9-CA15-75FE-9325-0C8AE3F2F23D}"/>
          </ac:picMkLst>
        </pc:picChg>
        <pc:picChg chg="add mod">
          <ac:chgData name="Sarah Carter" userId="4b4e2a7e9c42e1b2" providerId="LiveId" clId="{7EAF80CF-0965-4E9F-856D-AE74F6DDF460}" dt="2025-08-30T21:01:18.326" v="800"/>
          <ac:picMkLst>
            <pc:docMk/>
            <pc:sldMk cId="1915508668" sldId="273"/>
            <ac:picMk id="9" creationId="{F1FEC13E-7B24-CBF2-E3C5-1C8AEDEECAA6}"/>
          </ac:picMkLst>
        </pc:picChg>
      </pc:sldChg>
      <pc:sldChg chg="del">
        <pc:chgData name="Sarah Carter" userId="4b4e2a7e9c42e1b2" providerId="LiveId" clId="{7EAF80CF-0965-4E9F-856D-AE74F6DDF460}" dt="2025-08-30T20:58:50.994" v="0" actId="2696"/>
        <pc:sldMkLst>
          <pc:docMk/>
          <pc:sldMk cId="3706061281" sldId="273"/>
        </pc:sldMkLst>
      </pc:sldChg>
      <pc:sldChg chg="addSp delSp modSp add mod">
        <pc:chgData name="Sarah Carter" userId="4b4e2a7e9c42e1b2" providerId="LiveId" clId="{7EAF80CF-0965-4E9F-856D-AE74F6DDF460}" dt="2025-08-30T21:01:18.349" v="805"/>
        <pc:sldMkLst>
          <pc:docMk/>
          <pc:sldMk cId="1514408042" sldId="274"/>
        </pc:sldMkLst>
        <pc:spChg chg="add mod topLvl">
          <ac:chgData name="Sarah Carter" userId="4b4e2a7e9c42e1b2" providerId="LiveId" clId="{7EAF80CF-0965-4E9F-856D-AE74F6DDF460}" dt="2025-08-30T20:59:54.592" v="377"/>
          <ac:spMkLst>
            <pc:docMk/>
            <pc:sldMk cId="1514408042" sldId="274"/>
            <ac:spMk id="4" creationId="{FC8BEB89-3C58-BF7A-5F33-F6BAE72366AF}"/>
          </ac:spMkLst>
        </pc:spChg>
        <pc:spChg chg="add mod">
          <ac:chgData name="Sarah Carter" userId="4b4e2a7e9c42e1b2" providerId="LiveId" clId="{7EAF80CF-0965-4E9F-856D-AE74F6DDF460}" dt="2025-08-30T21:01:18.183" v="565"/>
          <ac:spMkLst>
            <pc:docMk/>
            <pc:sldMk cId="1514408042" sldId="274"/>
            <ac:spMk id="6" creationId="{56565D79-1C50-0784-3A58-5A2A0D39F0FE}"/>
          </ac:spMkLst>
        </pc:spChg>
        <pc:spChg chg="add mod">
          <ac:chgData name="Sarah Carter" userId="4b4e2a7e9c42e1b2" providerId="LiveId" clId="{7EAF80CF-0965-4E9F-856D-AE74F6DDF460}" dt="2025-08-30T21:01:18.244" v="645"/>
          <ac:spMkLst>
            <pc:docMk/>
            <pc:sldMk cId="1514408042" sldId="274"/>
            <ac:spMk id="7" creationId="{568D3589-FB0F-CC83-0822-CD451E2DA2C8}"/>
          </ac:spMkLst>
        </pc:spChg>
        <pc:spChg chg="add mod">
          <ac:chgData name="Sarah Carter" userId="4b4e2a7e9c42e1b2" providerId="LiveId" clId="{7EAF80CF-0965-4E9F-856D-AE74F6DDF460}" dt="2025-08-30T21:01:18.294" v="725"/>
          <ac:spMkLst>
            <pc:docMk/>
            <pc:sldMk cId="1514408042" sldId="274"/>
            <ac:spMk id="8" creationId="{949D16D1-3202-FE27-1812-8C9B98F1DAA8}"/>
          </ac:spMkLst>
        </pc:spChg>
        <pc:grpChg chg="add del mod">
          <ac:chgData name="Sarah Carter" userId="4b4e2a7e9c42e1b2" providerId="LiveId" clId="{7EAF80CF-0965-4E9F-856D-AE74F6DDF460}" dt="2025-08-30T20:59:54.592" v="365"/>
          <ac:grpSpMkLst>
            <pc:docMk/>
            <pc:sldMk cId="1514408042" sldId="274"/>
            <ac:grpSpMk id="5" creationId="{4796F0C3-5D27-60D5-194F-49A2F46ABB61}"/>
          </ac:grpSpMkLst>
        </pc:grpChg>
        <pc:picChg chg="add mod topLvl">
          <ac:chgData name="Sarah Carter" userId="4b4e2a7e9c42e1b2" providerId="LiveId" clId="{7EAF80CF-0965-4E9F-856D-AE74F6DDF460}" dt="2025-08-30T20:59:54.592" v="365"/>
          <ac:picMkLst>
            <pc:docMk/>
            <pc:sldMk cId="1514408042" sldId="274"/>
            <ac:picMk id="3" creationId="{4E42D333-B883-790C-1AEB-46EC66490979}"/>
          </ac:picMkLst>
        </pc:picChg>
        <pc:picChg chg="add mod">
          <ac:chgData name="Sarah Carter" userId="4b4e2a7e9c42e1b2" providerId="LiveId" clId="{7EAF80CF-0965-4E9F-856D-AE74F6DDF460}" dt="2025-08-30T21:01:18.349" v="805"/>
          <ac:picMkLst>
            <pc:docMk/>
            <pc:sldMk cId="1514408042" sldId="274"/>
            <ac:picMk id="9" creationId="{51979CF8-50FE-49AB-7D2D-76A55E453105}"/>
          </ac:picMkLst>
        </pc:picChg>
      </pc:sldChg>
      <pc:sldChg chg="del">
        <pc:chgData name="Sarah Carter" userId="4b4e2a7e9c42e1b2" providerId="LiveId" clId="{7EAF80CF-0965-4E9F-856D-AE74F6DDF460}" dt="2025-08-30T20:58:50.994" v="0" actId="2696"/>
        <pc:sldMkLst>
          <pc:docMk/>
          <pc:sldMk cId="3620576210" sldId="274"/>
        </pc:sldMkLst>
      </pc:sldChg>
      <pc:sldChg chg="del">
        <pc:chgData name="Sarah Carter" userId="4b4e2a7e9c42e1b2" providerId="LiveId" clId="{7EAF80CF-0965-4E9F-856D-AE74F6DDF460}" dt="2025-08-30T20:58:50.994" v="0" actId="2696"/>
        <pc:sldMkLst>
          <pc:docMk/>
          <pc:sldMk cId="995080473" sldId="275"/>
        </pc:sldMkLst>
      </pc:sldChg>
      <pc:sldChg chg="addSp delSp modSp add mod">
        <pc:chgData name="Sarah Carter" userId="4b4e2a7e9c42e1b2" providerId="LiveId" clId="{7EAF80CF-0965-4E9F-856D-AE74F6DDF460}" dt="2025-08-30T21:01:18.357" v="810"/>
        <pc:sldMkLst>
          <pc:docMk/>
          <pc:sldMk cId="3234013786" sldId="275"/>
        </pc:sldMkLst>
        <pc:spChg chg="add mod topLvl">
          <ac:chgData name="Sarah Carter" userId="4b4e2a7e9c42e1b2" providerId="LiveId" clId="{7EAF80CF-0965-4E9F-856D-AE74F6DDF460}" dt="2025-08-30T21:00:11.324" v="490"/>
          <ac:spMkLst>
            <pc:docMk/>
            <pc:sldMk cId="3234013786" sldId="275"/>
            <ac:spMk id="4" creationId="{D408F884-8C8C-9004-CE97-4151BBB60101}"/>
          </ac:spMkLst>
        </pc:spChg>
        <pc:spChg chg="add mod">
          <ac:chgData name="Sarah Carter" userId="4b4e2a7e9c42e1b2" providerId="LiveId" clId="{7EAF80CF-0965-4E9F-856D-AE74F6DDF460}" dt="2025-08-30T21:01:18.183" v="570"/>
          <ac:spMkLst>
            <pc:docMk/>
            <pc:sldMk cId="3234013786" sldId="275"/>
            <ac:spMk id="6" creationId="{E38A2011-4151-4B3A-E6A1-430790691657}"/>
          </ac:spMkLst>
        </pc:spChg>
        <pc:spChg chg="add mod">
          <ac:chgData name="Sarah Carter" userId="4b4e2a7e9c42e1b2" providerId="LiveId" clId="{7EAF80CF-0965-4E9F-856D-AE74F6DDF460}" dt="2025-08-30T21:01:18.248" v="650"/>
          <ac:spMkLst>
            <pc:docMk/>
            <pc:sldMk cId="3234013786" sldId="275"/>
            <ac:spMk id="7" creationId="{6A1CA0BA-3984-A34B-03D7-4242FBC87D93}"/>
          </ac:spMkLst>
        </pc:spChg>
        <pc:spChg chg="add mod">
          <ac:chgData name="Sarah Carter" userId="4b4e2a7e9c42e1b2" providerId="LiveId" clId="{7EAF80CF-0965-4E9F-856D-AE74F6DDF460}" dt="2025-08-30T21:01:18.294" v="730"/>
          <ac:spMkLst>
            <pc:docMk/>
            <pc:sldMk cId="3234013786" sldId="275"/>
            <ac:spMk id="8" creationId="{D9FA43FF-1296-C5A7-DF16-13598AD6993A}"/>
          </ac:spMkLst>
        </pc:spChg>
        <pc:grpChg chg="add del mod">
          <ac:chgData name="Sarah Carter" userId="4b4e2a7e9c42e1b2" providerId="LiveId" clId="{7EAF80CF-0965-4E9F-856D-AE74F6DDF460}" dt="2025-08-30T21:00:11.324" v="484"/>
          <ac:grpSpMkLst>
            <pc:docMk/>
            <pc:sldMk cId="3234013786" sldId="275"/>
            <ac:grpSpMk id="5" creationId="{48A2CBBA-F997-1FFD-08C4-4DB0D4798E98}"/>
          </ac:grpSpMkLst>
        </pc:grpChg>
        <pc:picChg chg="add mod topLvl">
          <ac:chgData name="Sarah Carter" userId="4b4e2a7e9c42e1b2" providerId="LiveId" clId="{7EAF80CF-0965-4E9F-856D-AE74F6DDF460}" dt="2025-08-30T21:00:11.324" v="484"/>
          <ac:picMkLst>
            <pc:docMk/>
            <pc:sldMk cId="3234013786" sldId="275"/>
            <ac:picMk id="3" creationId="{C6FA1EAE-D767-2996-E52F-2CA6DEF041BD}"/>
          </ac:picMkLst>
        </pc:picChg>
        <pc:picChg chg="add mod">
          <ac:chgData name="Sarah Carter" userId="4b4e2a7e9c42e1b2" providerId="LiveId" clId="{7EAF80CF-0965-4E9F-856D-AE74F6DDF460}" dt="2025-08-30T21:01:18.357" v="810"/>
          <ac:picMkLst>
            <pc:docMk/>
            <pc:sldMk cId="3234013786" sldId="275"/>
            <ac:picMk id="9" creationId="{D7203A4D-6A1E-4269-4C1D-BE917C6633A0}"/>
          </ac:picMkLst>
        </pc:picChg>
      </pc:sldChg>
      <pc:sldChg chg="addSp delSp modSp add mod">
        <pc:chgData name="Sarah Carter" userId="4b4e2a7e9c42e1b2" providerId="LiveId" clId="{7EAF80CF-0965-4E9F-856D-AE74F6DDF460}" dt="2025-08-30T21:01:18.357" v="815"/>
        <pc:sldMkLst>
          <pc:docMk/>
          <pc:sldMk cId="1626535814" sldId="276"/>
        </pc:sldMkLst>
        <pc:spChg chg="add mod topLvl">
          <ac:chgData name="Sarah Carter" userId="4b4e2a7e9c42e1b2" providerId="LiveId" clId="{7EAF80CF-0965-4E9F-856D-AE74F6DDF460}" dt="2025-08-30T21:00:11.324" v="493"/>
          <ac:spMkLst>
            <pc:docMk/>
            <pc:sldMk cId="1626535814" sldId="276"/>
            <ac:spMk id="4" creationId="{6C901EA4-C971-7C49-5A5F-DCE599914C71}"/>
          </ac:spMkLst>
        </pc:spChg>
        <pc:spChg chg="add mod">
          <ac:chgData name="Sarah Carter" userId="4b4e2a7e9c42e1b2" providerId="LiveId" clId="{7EAF80CF-0965-4E9F-856D-AE74F6DDF460}" dt="2025-08-30T21:01:18.189" v="575"/>
          <ac:spMkLst>
            <pc:docMk/>
            <pc:sldMk cId="1626535814" sldId="276"/>
            <ac:spMk id="6" creationId="{CBA9A766-6109-4369-1FA3-1ADCF1D2933D}"/>
          </ac:spMkLst>
        </pc:spChg>
        <pc:spChg chg="add mod">
          <ac:chgData name="Sarah Carter" userId="4b4e2a7e9c42e1b2" providerId="LiveId" clId="{7EAF80CF-0965-4E9F-856D-AE74F6DDF460}" dt="2025-08-30T21:01:18.252" v="655"/>
          <ac:spMkLst>
            <pc:docMk/>
            <pc:sldMk cId="1626535814" sldId="276"/>
            <ac:spMk id="7" creationId="{55774774-7B9A-A139-44CE-9D2F57698EBF}"/>
          </ac:spMkLst>
        </pc:spChg>
        <pc:spChg chg="add mod">
          <ac:chgData name="Sarah Carter" userId="4b4e2a7e9c42e1b2" providerId="LiveId" clId="{7EAF80CF-0965-4E9F-856D-AE74F6DDF460}" dt="2025-08-30T21:01:18.294" v="735"/>
          <ac:spMkLst>
            <pc:docMk/>
            <pc:sldMk cId="1626535814" sldId="276"/>
            <ac:spMk id="8" creationId="{3F9F7308-77C4-E7DC-229F-0570B9967A9C}"/>
          </ac:spMkLst>
        </pc:spChg>
        <pc:grpChg chg="add del mod">
          <ac:chgData name="Sarah Carter" userId="4b4e2a7e9c42e1b2" providerId="LiveId" clId="{7EAF80CF-0965-4E9F-856D-AE74F6DDF460}" dt="2025-08-30T21:00:11.324" v="485"/>
          <ac:grpSpMkLst>
            <pc:docMk/>
            <pc:sldMk cId="1626535814" sldId="276"/>
            <ac:grpSpMk id="5" creationId="{1686C6A6-73A7-A5D9-7CBC-F1482114D3B4}"/>
          </ac:grpSpMkLst>
        </pc:grpChg>
        <pc:picChg chg="add mod topLvl">
          <ac:chgData name="Sarah Carter" userId="4b4e2a7e9c42e1b2" providerId="LiveId" clId="{7EAF80CF-0965-4E9F-856D-AE74F6DDF460}" dt="2025-08-30T21:00:11.324" v="485"/>
          <ac:picMkLst>
            <pc:docMk/>
            <pc:sldMk cId="1626535814" sldId="276"/>
            <ac:picMk id="3" creationId="{520765A9-187E-7B29-BA7D-7754868B3776}"/>
          </ac:picMkLst>
        </pc:picChg>
        <pc:picChg chg="add mod">
          <ac:chgData name="Sarah Carter" userId="4b4e2a7e9c42e1b2" providerId="LiveId" clId="{7EAF80CF-0965-4E9F-856D-AE74F6DDF460}" dt="2025-08-30T21:01:18.357" v="815"/>
          <ac:picMkLst>
            <pc:docMk/>
            <pc:sldMk cId="1626535814" sldId="276"/>
            <ac:picMk id="9" creationId="{AA33F256-A552-FAFC-8D76-46B5E6E99B83}"/>
          </ac:picMkLst>
        </pc:picChg>
      </pc:sldChg>
      <pc:sldChg chg="del">
        <pc:chgData name="Sarah Carter" userId="4b4e2a7e9c42e1b2" providerId="LiveId" clId="{7EAF80CF-0965-4E9F-856D-AE74F6DDF460}" dt="2025-08-30T20:58:50.994" v="0" actId="2696"/>
        <pc:sldMkLst>
          <pc:docMk/>
          <pc:sldMk cId="3723538647" sldId="276"/>
        </pc:sldMkLst>
      </pc:sldChg>
      <pc:sldChg chg="addSp delSp modSp add mod">
        <pc:chgData name="Sarah Carter" userId="4b4e2a7e9c42e1b2" providerId="LiveId" clId="{7EAF80CF-0965-4E9F-856D-AE74F6DDF460}" dt="2025-08-30T21:01:18.357" v="820"/>
        <pc:sldMkLst>
          <pc:docMk/>
          <pc:sldMk cId="2339486810" sldId="277"/>
        </pc:sldMkLst>
        <pc:spChg chg="add mod topLvl">
          <ac:chgData name="Sarah Carter" userId="4b4e2a7e9c42e1b2" providerId="LiveId" clId="{7EAF80CF-0965-4E9F-856D-AE74F6DDF460}" dt="2025-08-30T21:00:11.324" v="496"/>
          <ac:spMkLst>
            <pc:docMk/>
            <pc:sldMk cId="2339486810" sldId="277"/>
            <ac:spMk id="4" creationId="{7C02EAA5-5A19-CCF3-1595-62013D2BF522}"/>
          </ac:spMkLst>
        </pc:spChg>
        <pc:spChg chg="add mod">
          <ac:chgData name="Sarah Carter" userId="4b4e2a7e9c42e1b2" providerId="LiveId" clId="{7EAF80CF-0965-4E9F-856D-AE74F6DDF460}" dt="2025-08-30T21:01:18.193" v="580"/>
          <ac:spMkLst>
            <pc:docMk/>
            <pc:sldMk cId="2339486810" sldId="277"/>
            <ac:spMk id="6" creationId="{B4A6B1D9-CEAD-3E57-57AB-678F405F329F}"/>
          </ac:spMkLst>
        </pc:spChg>
        <pc:spChg chg="add mod">
          <ac:chgData name="Sarah Carter" userId="4b4e2a7e9c42e1b2" providerId="LiveId" clId="{7EAF80CF-0965-4E9F-856D-AE74F6DDF460}" dt="2025-08-30T21:01:18.256" v="660"/>
          <ac:spMkLst>
            <pc:docMk/>
            <pc:sldMk cId="2339486810" sldId="277"/>
            <ac:spMk id="7" creationId="{51D2F1B0-BB1F-A801-0FCC-90A644F49946}"/>
          </ac:spMkLst>
        </pc:spChg>
        <pc:spChg chg="add mod">
          <ac:chgData name="Sarah Carter" userId="4b4e2a7e9c42e1b2" providerId="LiveId" clId="{7EAF80CF-0965-4E9F-856D-AE74F6DDF460}" dt="2025-08-30T21:01:18.305" v="740"/>
          <ac:spMkLst>
            <pc:docMk/>
            <pc:sldMk cId="2339486810" sldId="277"/>
            <ac:spMk id="8" creationId="{B37FD045-D959-9534-EA7A-F1B4365CAD5C}"/>
          </ac:spMkLst>
        </pc:spChg>
        <pc:grpChg chg="add del mod">
          <ac:chgData name="Sarah Carter" userId="4b4e2a7e9c42e1b2" providerId="LiveId" clId="{7EAF80CF-0965-4E9F-856D-AE74F6DDF460}" dt="2025-08-30T21:00:11.324" v="486"/>
          <ac:grpSpMkLst>
            <pc:docMk/>
            <pc:sldMk cId="2339486810" sldId="277"/>
            <ac:grpSpMk id="5" creationId="{110C6BDB-1FE5-C369-7F17-6D8855EE6780}"/>
          </ac:grpSpMkLst>
        </pc:grpChg>
        <pc:picChg chg="add mod topLvl">
          <ac:chgData name="Sarah Carter" userId="4b4e2a7e9c42e1b2" providerId="LiveId" clId="{7EAF80CF-0965-4E9F-856D-AE74F6DDF460}" dt="2025-08-30T21:00:11.324" v="486"/>
          <ac:picMkLst>
            <pc:docMk/>
            <pc:sldMk cId="2339486810" sldId="277"/>
            <ac:picMk id="3" creationId="{27865E71-6174-C079-6CCF-1F90A20CD236}"/>
          </ac:picMkLst>
        </pc:picChg>
        <pc:picChg chg="add mod">
          <ac:chgData name="Sarah Carter" userId="4b4e2a7e9c42e1b2" providerId="LiveId" clId="{7EAF80CF-0965-4E9F-856D-AE74F6DDF460}" dt="2025-08-30T21:01:18.357" v="820"/>
          <ac:picMkLst>
            <pc:docMk/>
            <pc:sldMk cId="2339486810" sldId="277"/>
            <ac:picMk id="9" creationId="{737D7565-F4F2-B8A5-049C-E6C82E0976EF}"/>
          </ac:picMkLst>
        </pc:picChg>
      </pc:sldChg>
      <pc:sldChg chg="del">
        <pc:chgData name="Sarah Carter" userId="4b4e2a7e9c42e1b2" providerId="LiveId" clId="{7EAF80CF-0965-4E9F-856D-AE74F6DDF460}" dt="2025-08-30T20:58:50.994" v="0" actId="2696"/>
        <pc:sldMkLst>
          <pc:docMk/>
          <pc:sldMk cId="2652628916" sldId="277"/>
        </pc:sldMkLst>
      </pc:sldChg>
      <pc:sldChg chg="addSp delSp modSp add mod">
        <pc:chgData name="Sarah Carter" userId="4b4e2a7e9c42e1b2" providerId="LiveId" clId="{7EAF80CF-0965-4E9F-856D-AE74F6DDF460}" dt="2025-08-30T21:01:18.357" v="825"/>
        <pc:sldMkLst>
          <pc:docMk/>
          <pc:sldMk cId="2258822490" sldId="278"/>
        </pc:sldMkLst>
        <pc:spChg chg="add mod topLvl">
          <ac:chgData name="Sarah Carter" userId="4b4e2a7e9c42e1b2" providerId="LiveId" clId="{7EAF80CF-0965-4E9F-856D-AE74F6DDF460}" dt="2025-08-30T21:00:11.324" v="499"/>
          <ac:spMkLst>
            <pc:docMk/>
            <pc:sldMk cId="2258822490" sldId="278"/>
            <ac:spMk id="4" creationId="{5175DF73-3B01-A546-50B6-730942C05AF9}"/>
          </ac:spMkLst>
        </pc:spChg>
        <pc:spChg chg="add mod">
          <ac:chgData name="Sarah Carter" userId="4b4e2a7e9c42e1b2" providerId="LiveId" clId="{7EAF80CF-0965-4E9F-856D-AE74F6DDF460}" dt="2025-08-30T21:01:18.195" v="585"/>
          <ac:spMkLst>
            <pc:docMk/>
            <pc:sldMk cId="2258822490" sldId="278"/>
            <ac:spMk id="6" creationId="{5CE42104-A1BD-72BA-3056-467551D0FA44}"/>
          </ac:spMkLst>
        </pc:spChg>
        <pc:spChg chg="add mod">
          <ac:chgData name="Sarah Carter" userId="4b4e2a7e9c42e1b2" providerId="LiveId" clId="{7EAF80CF-0965-4E9F-856D-AE74F6DDF460}" dt="2025-08-30T21:01:18.256" v="665"/>
          <ac:spMkLst>
            <pc:docMk/>
            <pc:sldMk cId="2258822490" sldId="278"/>
            <ac:spMk id="7" creationId="{79331E85-8AA9-9D4C-D12E-7BA3C1B6361C}"/>
          </ac:spMkLst>
        </pc:spChg>
        <pc:spChg chg="add mod">
          <ac:chgData name="Sarah Carter" userId="4b4e2a7e9c42e1b2" providerId="LiveId" clId="{7EAF80CF-0965-4E9F-856D-AE74F6DDF460}" dt="2025-08-30T21:01:18.307" v="745"/>
          <ac:spMkLst>
            <pc:docMk/>
            <pc:sldMk cId="2258822490" sldId="278"/>
            <ac:spMk id="8" creationId="{4C14B2AF-B61A-2F43-D81C-2529F308D28B}"/>
          </ac:spMkLst>
        </pc:spChg>
        <pc:grpChg chg="add del mod">
          <ac:chgData name="Sarah Carter" userId="4b4e2a7e9c42e1b2" providerId="LiveId" clId="{7EAF80CF-0965-4E9F-856D-AE74F6DDF460}" dt="2025-08-30T21:00:11.324" v="487"/>
          <ac:grpSpMkLst>
            <pc:docMk/>
            <pc:sldMk cId="2258822490" sldId="278"/>
            <ac:grpSpMk id="5" creationId="{B89ED2CD-169C-6C55-D82F-E4879518517E}"/>
          </ac:grpSpMkLst>
        </pc:grpChg>
        <pc:picChg chg="add mod topLvl">
          <ac:chgData name="Sarah Carter" userId="4b4e2a7e9c42e1b2" providerId="LiveId" clId="{7EAF80CF-0965-4E9F-856D-AE74F6DDF460}" dt="2025-08-30T21:00:11.324" v="487"/>
          <ac:picMkLst>
            <pc:docMk/>
            <pc:sldMk cId="2258822490" sldId="278"/>
            <ac:picMk id="3" creationId="{78CFFEA0-720D-32C7-E817-B61604387314}"/>
          </ac:picMkLst>
        </pc:picChg>
        <pc:picChg chg="add mod">
          <ac:chgData name="Sarah Carter" userId="4b4e2a7e9c42e1b2" providerId="LiveId" clId="{7EAF80CF-0965-4E9F-856D-AE74F6DDF460}" dt="2025-08-30T21:01:18.357" v="825"/>
          <ac:picMkLst>
            <pc:docMk/>
            <pc:sldMk cId="2258822490" sldId="278"/>
            <ac:picMk id="9" creationId="{391CDE56-1FDA-495F-D77A-D4E170071F83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4425C-7DE6-1A99-5859-E6340B1447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8B79B5-64EA-F5FE-FC79-AC67618D18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27851D-0A73-0ECE-A09A-428A46C29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32F554-04FC-5272-E35A-125EA2099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516B2-6410-0EE6-205D-FFA3C4BAD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895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258E5-4890-A6E0-F67A-C6E1251F2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6CE235-B8A4-B3B6-1A7B-C8D08BB170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FF994-88C4-C76E-9C16-3D1B7FD4C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38853-B631-E310-28A3-9A90001C4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B57069-80CB-9879-F9D7-D6EC17FB1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83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C9BA5B-8F59-19C3-73FB-11FA94822A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DAD7FB-9FC1-4F16-44FA-3656AD5608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82483-0B5E-4188-6FEA-3ED45B71F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BBDBA-26C4-A3AF-98EA-BDCE9A621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CD7D8-B311-F4F5-96D4-83E8AF632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495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81493-7DFE-8335-19A7-E4E8D6543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FAA6D-A600-F7DD-E5DB-2A4AF55C65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657BCB-09D7-6785-B51E-1ACDAACB5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65F268-8305-2DEA-1004-964FE4404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51A6A1-D7FD-CD23-6EF2-11B082E73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746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B5E6C-A9D6-7AD2-9771-1C140E586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7F826A-696B-B468-8FC1-F24C03584D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DC2091-7418-CB7F-0BEF-1AEFFB53F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8ACD77-27FD-DC1F-8B96-B1E45E7A9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B0C18-2191-CBB3-CF14-62A9D6473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608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9904B-8DFA-7F37-4860-7195B183C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DA79D-19AF-6CA3-F264-C6338AD59C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6F213D-E799-EB13-31BC-8F8D3127B3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250C22-B919-D771-99FF-E04E76678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47F0C1-FA5F-5E0A-2E7B-0E6509EF8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424C84-90C5-3D1C-5018-0825DE999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866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8D36E-608F-2FF5-C66A-632E0453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BFABBA-C225-9F67-8E5E-6230A16629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EFE296-635C-ABD6-753B-F136A6A809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D182E9-6CB7-3B25-ED47-EA6962F9A8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341A13-E677-754C-7787-8F4FB97AE4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4286CD-EE13-6541-5765-359511BE9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C49F6D-0DFF-2D9C-D131-2909EC395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0B3927-C0F0-76B0-3838-C6F4344E9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314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9AC3D-6AED-D09A-6E5A-2ECE04057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3DCB4C-58BB-459E-B39B-5DF78ED00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579A3F-70A0-A96B-BB0C-CD86A348A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CDFBD9-CDF2-98BA-32D7-86C4C42A9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500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D897CD-03AE-F636-6666-90168844D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3B523E-D909-8E5B-972A-086741D59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5C5199-E96A-F01E-95E2-1C4BB8204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6358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A7738-CDF7-42F4-49FF-940D91A65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A097F7-3B3E-44DC-4C9B-5F5A634F9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48222B-0FBF-DFC5-934D-864A58B426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F44BA6-1408-DEA7-CE3E-7CD6FB4BD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B548F8-E5DE-6CE2-4C82-20E7BC5AD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81689B-C15B-3D77-5A4B-55BCDBA5F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419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D122B-F737-3A38-3EC6-57C5D3D6A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CB7320-4B29-9018-C8E4-C2EE546A38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D29B66-8C65-031E-5937-4B52D3D0B7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7474E6-ABB3-7A6C-35C7-0B24E9FED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AB7495-0559-A4E5-7CDC-9A2FD1E5A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1E0DD0-1C11-9F6F-1CE9-6CBDA003A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062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F2902A-D99A-6201-2510-F70AAE40C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4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E4A86A-82CD-EBA9-2AD7-B165BE6B69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9028A-6916-7661-4FD2-CD68364944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A8A2EB-E7DE-476F-BC17-854FCBCFB932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0869FB-A43B-E74C-F49F-1157044EC5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9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5961C6-2A0F-6BB8-D6BB-4EEE19C9BE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007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68" userDrawn="1">
          <p15:clr>
            <a:srgbClr val="F26B43"/>
          </p15:clr>
        </p15:guide>
        <p15:guide id="2" pos="244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.xml"/><Relationship Id="rId7" Type="http://schemas.openxmlformats.org/officeDocument/2006/relationships/image" Target="../media/image2.sv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9.xml"/><Relationship Id="rId7" Type="http://schemas.openxmlformats.org/officeDocument/2006/relationships/image" Target="../media/image21.svg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image" Target="../media/image20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43.xml"/><Relationship Id="rId7" Type="http://schemas.openxmlformats.org/officeDocument/2006/relationships/image" Target="../media/image23.svg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image" Target="../media/image22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47.xml"/><Relationship Id="rId7" Type="http://schemas.openxmlformats.org/officeDocument/2006/relationships/image" Target="../media/image25.svg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image" Target="../media/image24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8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51.xml"/><Relationship Id="rId7" Type="http://schemas.openxmlformats.org/officeDocument/2006/relationships/image" Target="../media/image27.svg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image" Target="../media/image26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5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55.xml"/><Relationship Id="rId7" Type="http://schemas.openxmlformats.org/officeDocument/2006/relationships/image" Target="../media/image29.svg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6" Type="http://schemas.openxmlformats.org/officeDocument/2006/relationships/image" Target="../media/image28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5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59.xml"/><Relationship Id="rId7" Type="http://schemas.openxmlformats.org/officeDocument/2006/relationships/image" Target="../media/image31.svg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image" Target="../media/image30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60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63.xml"/><Relationship Id="rId7" Type="http://schemas.openxmlformats.org/officeDocument/2006/relationships/image" Target="../media/image33.svg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6" Type="http://schemas.openxmlformats.org/officeDocument/2006/relationships/image" Target="../media/image32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6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7.xml"/><Relationship Id="rId7" Type="http://schemas.openxmlformats.org/officeDocument/2006/relationships/image" Target="../media/image5.sv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4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1.xml"/><Relationship Id="rId7" Type="http://schemas.openxmlformats.org/officeDocument/2006/relationships/image" Target="../media/image7.sv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6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5.xml"/><Relationship Id="rId7" Type="http://schemas.openxmlformats.org/officeDocument/2006/relationships/image" Target="../media/image9.sv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8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9.xml"/><Relationship Id="rId7" Type="http://schemas.openxmlformats.org/officeDocument/2006/relationships/image" Target="../media/image11.sv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10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23.xml"/><Relationship Id="rId7" Type="http://schemas.openxmlformats.org/officeDocument/2006/relationships/image" Target="../media/image13.svg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image" Target="../media/image12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27.xml"/><Relationship Id="rId7" Type="http://schemas.openxmlformats.org/officeDocument/2006/relationships/image" Target="../media/image15.svg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image" Target="../media/image14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1.xml"/><Relationship Id="rId7" Type="http://schemas.openxmlformats.org/officeDocument/2006/relationships/image" Target="../media/image17.svg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image" Target="../media/image16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5.xml"/><Relationship Id="rId7" Type="http://schemas.openxmlformats.org/officeDocument/2006/relationships/image" Target="../media/image19.svg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image" Target="../media/image18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F039A15B-40F9-50FF-83C1-1624BD34D02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550" y="2190115"/>
            <a:ext cx="5829300" cy="58293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20DF8B95-E72C-E3F8-93B9-0EBACB8BBBAF}"/>
              </a:ext>
            </a:extLst>
          </p:cNvPr>
          <p:cNvSpPr txBox="1"/>
          <p:nvPr/>
        </p:nvSpPr>
        <p:spPr>
          <a:xfrm>
            <a:off x="971550" y="1988693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EASY PUZZLE 1</a:t>
            </a:r>
          </a:p>
        </p:txBody>
      </p:sp>
      <p:sp>
        <p:nvSpPr>
          <p:cNvPr id="6" name="Textbox_02 M">
            <a:extLst>
              <a:ext uri="{FF2B5EF4-FFF2-40B4-BE49-F238E27FC236}">
                <a16:creationId xmlns:a16="http://schemas.microsoft.com/office/drawing/2014/main" id="{257AC6A1-905F-D205-7044-B7736BC5CE1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204216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HIDOKU PUZZLE 1-16</a:t>
            </a:r>
          </a:p>
        </p:txBody>
      </p:sp>
      <p:sp>
        <p:nvSpPr>
          <p:cNvPr id="7" name="Textbox_03 M">
            <a:extLst>
              <a:ext uri="{FF2B5EF4-FFF2-40B4-BE49-F238E27FC236}">
                <a16:creationId xmlns:a16="http://schemas.microsoft.com/office/drawing/2014/main" id="{354BA082-980A-4236-24E2-F1EF07F8BBE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724916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square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 M">
            <a:extLst>
              <a:ext uri="{FF2B5EF4-FFF2-40B4-BE49-F238E27FC236}">
                <a16:creationId xmlns:a16="http://schemas.microsoft.com/office/drawing/2014/main" id="{D0BE9716-FAE8-054B-E4CA-23E66EDD611B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246615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C3212FF-BF83-DADF-806E-A8CCC564BC2D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24329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2386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2">
            <a:extLst>
              <a:ext uri="{FF2B5EF4-FFF2-40B4-BE49-F238E27FC236}">
                <a16:creationId xmlns:a16="http://schemas.microsoft.com/office/drawing/2014/main" id="{AE2B19C8-0637-4A22-D2DB-FEFEF93571C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550" y="2190115"/>
            <a:ext cx="5829300" cy="58293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1A4239DB-10E0-9ED7-355D-1AA365D85C22}"/>
              </a:ext>
            </a:extLst>
          </p:cNvPr>
          <p:cNvSpPr txBox="1"/>
          <p:nvPr/>
        </p:nvSpPr>
        <p:spPr>
          <a:xfrm>
            <a:off x="971550" y="1988693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HARD PUZZLE 2</a:t>
            </a:r>
          </a:p>
        </p:txBody>
      </p:sp>
      <p:sp>
        <p:nvSpPr>
          <p:cNvPr id="6" name="Textbox_02 M">
            <a:extLst>
              <a:ext uri="{FF2B5EF4-FFF2-40B4-BE49-F238E27FC236}">
                <a16:creationId xmlns:a16="http://schemas.microsoft.com/office/drawing/2014/main" id="{0A059886-B962-86B1-ACE9-16418F380F6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204216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HIDOKU PUZZLE 1-16</a:t>
            </a:r>
          </a:p>
        </p:txBody>
      </p:sp>
      <p:sp>
        <p:nvSpPr>
          <p:cNvPr id="7" name="Textbox_03 M">
            <a:extLst>
              <a:ext uri="{FF2B5EF4-FFF2-40B4-BE49-F238E27FC236}">
                <a16:creationId xmlns:a16="http://schemas.microsoft.com/office/drawing/2014/main" id="{FB746075-4E66-64A9-27E4-47D60B9537E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724916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square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 M">
            <a:extLst>
              <a:ext uri="{FF2B5EF4-FFF2-40B4-BE49-F238E27FC236}">
                <a16:creationId xmlns:a16="http://schemas.microsoft.com/office/drawing/2014/main" id="{ED6424D2-8501-D61B-4BD3-80D767C0BEAF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246615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94A9D8C-4FF1-C2D1-569E-57B3BE3FE0AD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24329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109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3">
            <a:extLst>
              <a:ext uri="{FF2B5EF4-FFF2-40B4-BE49-F238E27FC236}">
                <a16:creationId xmlns:a16="http://schemas.microsoft.com/office/drawing/2014/main" id="{76080CF9-CA15-75FE-9325-0C8AE3F2F23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550" y="2190115"/>
            <a:ext cx="5829300" cy="58293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A4D710D0-4338-CE1B-093F-544E5D401946}"/>
              </a:ext>
            </a:extLst>
          </p:cNvPr>
          <p:cNvSpPr txBox="1"/>
          <p:nvPr/>
        </p:nvSpPr>
        <p:spPr>
          <a:xfrm>
            <a:off x="971550" y="1988693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HARD PUZZLE 3</a:t>
            </a:r>
          </a:p>
        </p:txBody>
      </p:sp>
      <p:sp>
        <p:nvSpPr>
          <p:cNvPr id="6" name="Textbox_02 M">
            <a:extLst>
              <a:ext uri="{FF2B5EF4-FFF2-40B4-BE49-F238E27FC236}">
                <a16:creationId xmlns:a16="http://schemas.microsoft.com/office/drawing/2014/main" id="{169082E3-5E5F-9513-DF00-26FCDF5CA46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204216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HIDOKU PUZZLE 1-16</a:t>
            </a:r>
          </a:p>
        </p:txBody>
      </p:sp>
      <p:sp>
        <p:nvSpPr>
          <p:cNvPr id="7" name="Textbox_03 M">
            <a:extLst>
              <a:ext uri="{FF2B5EF4-FFF2-40B4-BE49-F238E27FC236}">
                <a16:creationId xmlns:a16="http://schemas.microsoft.com/office/drawing/2014/main" id="{DD3780A5-6A05-810C-D15D-007E5E81B52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724916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square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 M">
            <a:extLst>
              <a:ext uri="{FF2B5EF4-FFF2-40B4-BE49-F238E27FC236}">
                <a16:creationId xmlns:a16="http://schemas.microsoft.com/office/drawing/2014/main" id="{601CDE59-6078-E06E-6B9B-4A38DAA19DA9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246615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F1FEC13E-7B24-CBF2-E3C5-1C8AEDEECAA6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24329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5086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4">
            <a:extLst>
              <a:ext uri="{FF2B5EF4-FFF2-40B4-BE49-F238E27FC236}">
                <a16:creationId xmlns:a16="http://schemas.microsoft.com/office/drawing/2014/main" id="{4E42D333-B883-790C-1AEB-46EC6649097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550" y="2190115"/>
            <a:ext cx="5829300" cy="58293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FC8BEB89-3C58-BF7A-5F33-F6BAE72366AF}"/>
              </a:ext>
            </a:extLst>
          </p:cNvPr>
          <p:cNvSpPr txBox="1"/>
          <p:nvPr/>
        </p:nvSpPr>
        <p:spPr>
          <a:xfrm>
            <a:off x="971550" y="1988693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HARD PUZZLE 4</a:t>
            </a:r>
          </a:p>
        </p:txBody>
      </p:sp>
      <p:sp>
        <p:nvSpPr>
          <p:cNvPr id="6" name="Textbox_02 M">
            <a:extLst>
              <a:ext uri="{FF2B5EF4-FFF2-40B4-BE49-F238E27FC236}">
                <a16:creationId xmlns:a16="http://schemas.microsoft.com/office/drawing/2014/main" id="{56565D79-1C50-0784-3A58-5A2A0D39F0F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204216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HIDOKU PUZZLE 1-16</a:t>
            </a:r>
          </a:p>
        </p:txBody>
      </p:sp>
      <p:sp>
        <p:nvSpPr>
          <p:cNvPr id="7" name="Textbox_03 M">
            <a:extLst>
              <a:ext uri="{FF2B5EF4-FFF2-40B4-BE49-F238E27FC236}">
                <a16:creationId xmlns:a16="http://schemas.microsoft.com/office/drawing/2014/main" id="{568D3589-FB0F-CC83-0822-CD451E2DA2C8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724916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square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 M">
            <a:extLst>
              <a:ext uri="{FF2B5EF4-FFF2-40B4-BE49-F238E27FC236}">
                <a16:creationId xmlns:a16="http://schemas.microsoft.com/office/drawing/2014/main" id="{949D16D1-3202-FE27-1812-8C9B98F1DAA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246615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1979CF8-50FE-49AB-7D2D-76A55E453105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24329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4080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C6FA1EAE-D767-2996-E52F-2CA6DEF041B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550" y="2190115"/>
            <a:ext cx="5829300" cy="58293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D408F884-8C8C-9004-CE97-4151BBB60101}"/>
              </a:ext>
            </a:extLst>
          </p:cNvPr>
          <p:cNvSpPr txBox="1"/>
          <p:nvPr/>
        </p:nvSpPr>
        <p:spPr>
          <a:xfrm>
            <a:off x="971550" y="1988693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CHALLENGING PUZZLE 1</a:t>
            </a:r>
          </a:p>
        </p:txBody>
      </p:sp>
      <p:sp>
        <p:nvSpPr>
          <p:cNvPr id="6" name="Textbox_02 M">
            <a:extLst>
              <a:ext uri="{FF2B5EF4-FFF2-40B4-BE49-F238E27FC236}">
                <a16:creationId xmlns:a16="http://schemas.microsoft.com/office/drawing/2014/main" id="{E38A2011-4151-4B3A-E6A1-43079069165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204216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HIDOKU PUZZLE 1-16</a:t>
            </a:r>
          </a:p>
        </p:txBody>
      </p:sp>
      <p:sp>
        <p:nvSpPr>
          <p:cNvPr id="7" name="Textbox_03 M">
            <a:extLst>
              <a:ext uri="{FF2B5EF4-FFF2-40B4-BE49-F238E27FC236}">
                <a16:creationId xmlns:a16="http://schemas.microsoft.com/office/drawing/2014/main" id="{6A1CA0BA-3984-A34B-03D7-4242FBC87D9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724916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square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 M">
            <a:extLst>
              <a:ext uri="{FF2B5EF4-FFF2-40B4-BE49-F238E27FC236}">
                <a16:creationId xmlns:a16="http://schemas.microsoft.com/office/drawing/2014/main" id="{D9FA43FF-1296-C5A7-DF16-13598AD6993A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246615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D7203A4D-6A1E-4269-4C1D-BE917C6633A0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24329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0137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2">
            <a:extLst>
              <a:ext uri="{FF2B5EF4-FFF2-40B4-BE49-F238E27FC236}">
                <a16:creationId xmlns:a16="http://schemas.microsoft.com/office/drawing/2014/main" id="{520765A9-187E-7B29-BA7D-7754868B377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550" y="2190115"/>
            <a:ext cx="5829300" cy="58293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6C901EA4-C971-7C49-5A5F-DCE599914C71}"/>
              </a:ext>
            </a:extLst>
          </p:cNvPr>
          <p:cNvSpPr txBox="1"/>
          <p:nvPr/>
        </p:nvSpPr>
        <p:spPr>
          <a:xfrm>
            <a:off x="971550" y="1988693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CHALLENGING PUZZLE 2</a:t>
            </a:r>
          </a:p>
        </p:txBody>
      </p:sp>
      <p:sp>
        <p:nvSpPr>
          <p:cNvPr id="6" name="Textbox_02 M">
            <a:extLst>
              <a:ext uri="{FF2B5EF4-FFF2-40B4-BE49-F238E27FC236}">
                <a16:creationId xmlns:a16="http://schemas.microsoft.com/office/drawing/2014/main" id="{CBA9A766-6109-4369-1FA3-1ADCF1D2933D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204216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HIDOKU PUZZLE 1-16</a:t>
            </a:r>
          </a:p>
        </p:txBody>
      </p:sp>
      <p:sp>
        <p:nvSpPr>
          <p:cNvPr id="7" name="Textbox_03 M">
            <a:extLst>
              <a:ext uri="{FF2B5EF4-FFF2-40B4-BE49-F238E27FC236}">
                <a16:creationId xmlns:a16="http://schemas.microsoft.com/office/drawing/2014/main" id="{55774774-7B9A-A139-44CE-9D2F57698EB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724916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square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 M">
            <a:extLst>
              <a:ext uri="{FF2B5EF4-FFF2-40B4-BE49-F238E27FC236}">
                <a16:creationId xmlns:a16="http://schemas.microsoft.com/office/drawing/2014/main" id="{3F9F7308-77C4-E7DC-229F-0570B9967A9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246615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A33F256-A552-FAFC-8D76-46B5E6E99B83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24329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5358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3">
            <a:extLst>
              <a:ext uri="{FF2B5EF4-FFF2-40B4-BE49-F238E27FC236}">
                <a16:creationId xmlns:a16="http://schemas.microsoft.com/office/drawing/2014/main" id="{27865E71-6174-C079-6CCF-1F90A20CD23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550" y="2190115"/>
            <a:ext cx="5829300" cy="58293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7C02EAA5-5A19-CCF3-1595-62013D2BF522}"/>
              </a:ext>
            </a:extLst>
          </p:cNvPr>
          <p:cNvSpPr txBox="1"/>
          <p:nvPr/>
        </p:nvSpPr>
        <p:spPr>
          <a:xfrm>
            <a:off x="971550" y="1988693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CHALLENGING PUZZLE 3</a:t>
            </a:r>
          </a:p>
        </p:txBody>
      </p:sp>
      <p:sp>
        <p:nvSpPr>
          <p:cNvPr id="6" name="Textbox_02 M">
            <a:extLst>
              <a:ext uri="{FF2B5EF4-FFF2-40B4-BE49-F238E27FC236}">
                <a16:creationId xmlns:a16="http://schemas.microsoft.com/office/drawing/2014/main" id="{B4A6B1D9-CEAD-3E57-57AB-678F405F329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204216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HIDOKU PUZZLE 1-16</a:t>
            </a:r>
          </a:p>
        </p:txBody>
      </p:sp>
      <p:sp>
        <p:nvSpPr>
          <p:cNvPr id="7" name="Textbox_03 M">
            <a:extLst>
              <a:ext uri="{FF2B5EF4-FFF2-40B4-BE49-F238E27FC236}">
                <a16:creationId xmlns:a16="http://schemas.microsoft.com/office/drawing/2014/main" id="{51D2F1B0-BB1F-A801-0FCC-90A644F4994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724916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square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 M">
            <a:extLst>
              <a:ext uri="{FF2B5EF4-FFF2-40B4-BE49-F238E27FC236}">
                <a16:creationId xmlns:a16="http://schemas.microsoft.com/office/drawing/2014/main" id="{B37FD045-D959-9534-EA7A-F1B4365CAD5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246615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737D7565-F4F2-B8A5-049C-E6C82E0976EF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24329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4868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4">
            <a:extLst>
              <a:ext uri="{FF2B5EF4-FFF2-40B4-BE49-F238E27FC236}">
                <a16:creationId xmlns:a16="http://schemas.microsoft.com/office/drawing/2014/main" id="{78CFFEA0-720D-32C7-E817-B6160438731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550" y="2190115"/>
            <a:ext cx="5829300" cy="58293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5175DF73-3B01-A546-50B6-730942C05AF9}"/>
              </a:ext>
            </a:extLst>
          </p:cNvPr>
          <p:cNvSpPr txBox="1"/>
          <p:nvPr/>
        </p:nvSpPr>
        <p:spPr>
          <a:xfrm>
            <a:off x="971550" y="1988693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CHALLENGING PUZZLE 4</a:t>
            </a:r>
          </a:p>
        </p:txBody>
      </p:sp>
      <p:sp>
        <p:nvSpPr>
          <p:cNvPr id="6" name="Textbox_02 M">
            <a:extLst>
              <a:ext uri="{FF2B5EF4-FFF2-40B4-BE49-F238E27FC236}">
                <a16:creationId xmlns:a16="http://schemas.microsoft.com/office/drawing/2014/main" id="{5CE42104-A1BD-72BA-3056-467551D0FA4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204216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HIDOKU PUZZLE 1-16</a:t>
            </a:r>
          </a:p>
        </p:txBody>
      </p:sp>
      <p:sp>
        <p:nvSpPr>
          <p:cNvPr id="7" name="Textbox_03 M">
            <a:extLst>
              <a:ext uri="{FF2B5EF4-FFF2-40B4-BE49-F238E27FC236}">
                <a16:creationId xmlns:a16="http://schemas.microsoft.com/office/drawing/2014/main" id="{79331E85-8AA9-9D4C-D12E-7BA3C1B6361C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724916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square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 M">
            <a:extLst>
              <a:ext uri="{FF2B5EF4-FFF2-40B4-BE49-F238E27FC236}">
                <a16:creationId xmlns:a16="http://schemas.microsoft.com/office/drawing/2014/main" id="{4C14B2AF-B61A-2F43-D81C-2529F308D28B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246615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391CDE56-1FDA-495F-D77A-D4E170071F83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24329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822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2">
            <a:extLst>
              <a:ext uri="{FF2B5EF4-FFF2-40B4-BE49-F238E27FC236}">
                <a16:creationId xmlns:a16="http://schemas.microsoft.com/office/drawing/2014/main" id="{71F766FD-08DF-E34B-862C-C7D857EBE16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550" y="2190115"/>
            <a:ext cx="5829300" cy="58293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1479B0E4-4783-B82F-F4B6-EE6534A2583C}"/>
              </a:ext>
            </a:extLst>
          </p:cNvPr>
          <p:cNvSpPr txBox="1"/>
          <p:nvPr/>
        </p:nvSpPr>
        <p:spPr>
          <a:xfrm>
            <a:off x="971550" y="1988693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EASY PUZZLE 2</a:t>
            </a:r>
          </a:p>
        </p:txBody>
      </p:sp>
      <p:sp>
        <p:nvSpPr>
          <p:cNvPr id="6" name="Textbox_02 M">
            <a:extLst>
              <a:ext uri="{FF2B5EF4-FFF2-40B4-BE49-F238E27FC236}">
                <a16:creationId xmlns:a16="http://schemas.microsoft.com/office/drawing/2014/main" id="{D85D4B51-8CE3-CA44-AD1D-D813AD8C9D35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204216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HIDOKU PUZZLE 1-16</a:t>
            </a:r>
          </a:p>
        </p:txBody>
      </p:sp>
      <p:sp>
        <p:nvSpPr>
          <p:cNvPr id="7" name="Textbox_03 M">
            <a:extLst>
              <a:ext uri="{FF2B5EF4-FFF2-40B4-BE49-F238E27FC236}">
                <a16:creationId xmlns:a16="http://schemas.microsoft.com/office/drawing/2014/main" id="{C21F358E-BF3F-D5A8-25FA-D0E130109A1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724916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square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 M">
            <a:extLst>
              <a:ext uri="{FF2B5EF4-FFF2-40B4-BE49-F238E27FC236}">
                <a16:creationId xmlns:a16="http://schemas.microsoft.com/office/drawing/2014/main" id="{A40EED99-656C-1FB4-4C3F-671B40E6D3D6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246615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83AC7EC8-D987-3E6D-7852-2E07A766BF82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24329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8733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3">
            <a:extLst>
              <a:ext uri="{FF2B5EF4-FFF2-40B4-BE49-F238E27FC236}">
                <a16:creationId xmlns:a16="http://schemas.microsoft.com/office/drawing/2014/main" id="{E745A730-14D6-959E-FD2A-45AD271A05E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550" y="2190115"/>
            <a:ext cx="5829300" cy="58293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17551D2D-81B0-E972-75A8-7DD2FFAFE40D}"/>
              </a:ext>
            </a:extLst>
          </p:cNvPr>
          <p:cNvSpPr txBox="1"/>
          <p:nvPr/>
        </p:nvSpPr>
        <p:spPr>
          <a:xfrm>
            <a:off x="971550" y="1988693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EASY PUZZLE 3</a:t>
            </a:r>
          </a:p>
        </p:txBody>
      </p:sp>
      <p:sp>
        <p:nvSpPr>
          <p:cNvPr id="6" name="Textbox_02 M">
            <a:extLst>
              <a:ext uri="{FF2B5EF4-FFF2-40B4-BE49-F238E27FC236}">
                <a16:creationId xmlns:a16="http://schemas.microsoft.com/office/drawing/2014/main" id="{4E36248A-EEC6-5943-62C3-9E4375F0DE5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204216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HIDOKU PUZZLE 1-16</a:t>
            </a:r>
          </a:p>
        </p:txBody>
      </p:sp>
      <p:sp>
        <p:nvSpPr>
          <p:cNvPr id="7" name="Textbox_03 M">
            <a:extLst>
              <a:ext uri="{FF2B5EF4-FFF2-40B4-BE49-F238E27FC236}">
                <a16:creationId xmlns:a16="http://schemas.microsoft.com/office/drawing/2014/main" id="{16474E86-E8BD-649F-9FD3-B6FB899347B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724916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square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 M">
            <a:extLst>
              <a:ext uri="{FF2B5EF4-FFF2-40B4-BE49-F238E27FC236}">
                <a16:creationId xmlns:a16="http://schemas.microsoft.com/office/drawing/2014/main" id="{06F87B01-620C-2DBF-5451-103C479DFE02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246615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F904C3A2-E8FF-DDAC-73B2-09AD1101AA1B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24329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4334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4">
            <a:extLst>
              <a:ext uri="{FF2B5EF4-FFF2-40B4-BE49-F238E27FC236}">
                <a16:creationId xmlns:a16="http://schemas.microsoft.com/office/drawing/2014/main" id="{457972EA-1AF9-0204-80A5-0AD5AC90F90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550" y="2190115"/>
            <a:ext cx="5829300" cy="58293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43D858EF-33BC-4784-897E-6230A8835D8E}"/>
              </a:ext>
            </a:extLst>
          </p:cNvPr>
          <p:cNvSpPr txBox="1"/>
          <p:nvPr/>
        </p:nvSpPr>
        <p:spPr>
          <a:xfrm>
            <a:off x="971550" y="1988693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EASY PUZZLE 4</a:t>
            </a:r>
          </a:p>
        </p:txBody>
      </p:sp>
      <p:sp>
        <p:nvSpPr>
          <p:cNvPr id="6" name="Textbox_02 M">
            <a:extLst>
              <a:ext uri="{FF2B5EF4-FFF2-40B4-BE49-F238E27FC236}">
                <a16:creationId xmlns:a16="http://schemas.microsoft.com/office/drawing/2014/main" id="{D26B3699-6507-1ED9-C2F1-B0E9A38B720D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204216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HIDOKU PUZZLE 1-16</a:t>
            </a:r>
          </a:p>
        </p:txBody>
      </p:sp>
      <p:sp>
        <p:nvSpPr>
          <p:cNvPr id="7" name="Textbox_03 M">
            <a:extLst>
              <a:ext uri="{FF2B5EF4-FFF2-40B4-BE49-F238E27FC236}">
                <a16:creationId xmlns:a16="http://schemas.microsoft.com/office/drawing/2014/main" id="{ABBF7C07-B183-5992-42BF-2FCCECF3F9F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724916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square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 M">
            <a:extLst>
              <a:ext uri="{FF2B5EF4-FFF2-40B4-BE49-F238E27FC236}">
                <a16:creationId xmlns:a16="http://schemas.microsoft.com/office/drawing/2014/main" id="{4D31102A-8739-2324-45BE-962531186535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246615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2A10C41-4629-D0AA-EAEB-31E48B1E4A12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24329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0729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740502E2-DE6B-72B2-0270-F4537B71D39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550" y="2190115"/>
            <a:ext cx="5829300" cy="58293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01599260-F246-D08D-1346-8CE5DC149C94}"/>
              </a:ext>
            </a:extLst>
          </p:cNvPr>
          <p:cNvSpPr txBox="1"/>
          <p:nvPr/>
        </p:nvSpPr>
        <p:spPr>
          <a:xfrm>
            <a:off x="971550" y="1988693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MEDIUM PUZZLE 1</a:t>
            </a:r>
          </a:p>
        </p:txBody>
      </p:sp>
      <p:sp>
        <p:nvSpPr>
          <p:cNvPr id="6" name="Textbox_02 M">
            <a:extLst>
              <a:ext uri="{FF2B5EF4-FFF2-40B4-BE49-F238E27FC236}">
                <a16:creationId xmlns:a16="http://schemas.microsoft.com/office/drawing/2014/main" id="{B00D2E92-37C4-4338-6084-6A401D46D62D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204216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HIDOKU PUZZLE 1-16</a:t>
            </a:r>
          </a:p>
        </p:txBody>
      </p:sp>
      <p:sp>
        <p:nvSpPr>
          <p:cNvPr id="7" name="Textbox_03 M">
            <a:extLst>
              <a:ext uri="{FF2B5EF4-FFF2-40B4-BE49-F238E27FC236}">
                <a16:creationId xmlns:a16="http://schemas.microsoft.com/office/drawing/2014/main" id="{45A8CD3C-F429-334B-7686-94E27D764BD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724916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square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 M">
            <a:extLst>
              <a:ext uri="{FF2B5EF4-FFF2-40B4-BE49-F238E27FC236}">
                <a16:creationId xmlns:a16="http://schemas.microsoft.com/office/drawing/2014/main" id="{4AF35C21-03DC-85D8-8070-C4DF02D6B4BF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246615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BF21CBF-6C42-F061-275A-F1F191108E40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24329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465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2">
            <a:extLst>
              <a:ext uri="{FF2B5EF4-FFF2-40B4-BE49-F238E27FC236}">
                <a16:creationId xmlns:a16="http://schemas.microsoft.com/office/drawing/2014/main" id="{828628A2-CE39-F317-B402-689A1402C46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550" y="2190115"/>
            <a:ext cx="5829300" cy="58293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2EFB9A04-F673-990A-030A-7492853DF493}"/>
              </a:ext>
            </a:extLst>
          </p:cNvPr>
          <p:cNvSpPr txBox="1"/>
          <p:nvPr/>
        </p:nvSpPr>
        <p:spPr>
          <a:xfrm>
            <a:off x="971550" y="1988693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MEDIUM PUZZLE 2</a:t>
            </a:r>
          </a:p>
        </p:txBody>
      </p:sp>
      <p:sp>
        <p:nvSpPr>
          <p:cNvPr id="6" name="Textbox_02 M">
            <a:extLst>
              <a:ext uri="{FF2B5EF4-FFF2-40B4-BE49-F238E27FC236}">
                <a16:creationId xmlns:a16="http://schemas.microsoft.com/office/drawing/2014/main" id="{2D536207-07F2-601B-18EE-DBC5022B5B69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204216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HIDOKU PUZZLE 1-16</a:t>
            </a:r>
          </a:p>
        </p:txBody>
      </p:sp>
      <p:sp>
        <p:nvSpPr>
          <p:cNvPr id="7" name="Textbox_03 M">
            <a:extLst>
              <a:ext uri="{FF2B5EF4-FFF2-40B4-BE49-F238E27FC236}">
                <a16:creationId xmlns:a16="http://schemas.microsoft.com/office/drawing/2014/main" id="{3E6F972D-1E93-B020-5FCB-88EDC4F8B6E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724916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square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 M">
            <a:extLst>
              <a:ext uri="{FF2B5EF4-FFF2-40B4-BE49-F238E27FC236}">
                <a16:creationId xmlns:a16="http://schemas.microsoft.com/office/drawing/2014/main" id="{0C427212-B6D7-6DC0-A376-D3FA52356EC2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246615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4B0F331C-1D10-C2F1-DC5F-A1D3870FD613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24329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2500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3">
            <a:extLst>
              <a:ext uri="{FF2B5EF4-FFF2-40B4-BE49-F238E27FC236}">
                <a16:creationId xmlns:a16="http://schemas.microsoft.com/office/drawing/2014/main" id="{1DEA47F9-0C4C-8728-88AD-86522AD971A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550" y="2190115"/>
            <a:ext cx="5829300" cy="58293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F1411055-85ED-DE18-1565-D7EF25BA2DE4}"/>
              </a:ext>
            </a:extLst>
          </p:cNvPr>
          <p:cNvSpPr txBox="1"/>
          <p:nvPr/>
        </p:nvSpPr>
        <p:spPr>
          <a:xfrm>
            <a:off x="971550" y="1988693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MEDIUM PUZZLE 3</a:t>
            </a:r>
          </a:p>
        </p:txBody>
      </p:sp>
      <p:sp>
        <p:nvSpPr>
          <p:cNvPr id="6" name="Textbox_02 M">
            <a:extLst>
              <a:ext uri="{FF2B5EF4-FFF2-40B4-BE49-F238E27FC236}">
                <a16:creationId xmlns:a16="http://schemas.microsoft.com/office/drawing/2014/main" id="{24EA5E7C-E084-963E-6ACA-343D6E9E912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204216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HIDOKU PUZZLE 1-16</a:t>
            </a:r>
          </a:p>
        </p:txBody>
      </p:sp>
      <p:sp>
        <p:nvSpPr>
          <p:cNvPr id="7" name="Textbox_03 M">
            <a:extLst>
              <a:ext uri="{FF2B5EF4-FFF2-40B4-BE49-F238E27FC236}">
                <a16:creationId xmlns:a16="http://schemas.microsoft.com/office/drawing/2014/main" id="{EACE6186-1D82-7204-2CEA-ACDE7497C56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724916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square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 M">
            <a:extLst>
              <a:ext uri="{FF2B5EF4-FFF2-40B4-BE49-F238E27FC236}">
                <a16:creationId xmlns:a16="http://schemas.microsoft.com/office/drawing/2014/main" id="{79BECC5C-D2F3-D9CE-DED5-BC983349D11D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246615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C492D2D7-C5E8-6FCC-D9E7-EE92B3971485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24329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6882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4">
            <a:extLst>
              <a:ext uri="{FF2B5EF4-FFF2-40B4-BE49-F238E27FC236}">
                <a16:creationId xmlns:a16="http://schemas.microsoft.com/office/drawing/2014/main" id="{302A8D14-CEE1-ED5B-A0E8-81A0B41812A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550" y="2190115"/>
            <a:ext cx="5829300" cy="58293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3C21B45D-C2E1-8726-AC80-1F539C47DD5D}"/>
              </a:ext>
            </a:extLst>
          </p:cNvPr>
          <p:cNvSpPr txBox="1"/>
          <p:nvPr/>
        </p:nvSpPr>
        <p:spPr>
          <a:xfrm>
            <a:off x="971550" y="1988693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MEDIUM PUZZLE 4</a:t>
            </a:r>
          </a:p>
        </p:txBody>
      </p:sp>
      <p:sp>
        <p:nvSpPr>
          <p:cNvPr id="6" name="Textbox_02 M">
            <a:extLst>
              <a:ext uri="{FF2B5EF4-FFF2-40B4-BE49-F238E27FC236}">
                <a16:creationId xmlns:a16="http://schemas.microsoft.com/office/drawing/2014/main" id="{3262843A-9F39-F2AD-88BE-D7E1361A0D45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204216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HIDOKU PUZZLE 1-16</a:t>
            </a:r>
          </a:p>
        </p:txBody>
      </p:sp>
      <p:sp>
        <p:nvSpPr>
          <p:cNvPr id="7" name="Textbox_03 M">
            <a:extLst>
              <a:ext uri="{FF2B5EF4-FFF2-40B4-BE49-F238E27FC236}">
                <a16:creationId xmlns:a16="http://schemas.microsoft.com/office/drawing/2014/main" id="{87BBA962-A976-E2B3-3BDF-64CE621925B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724916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square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 M">
            <a:extLst>
              <a:ext uri="{FF2B5EF4-FFF2-40B4-BE49-F238E27FC236}">
                <a16:creationId xmlns:a16="http://schemas.microsoft.com/office/drawing/2014/main" id="{FA7B6226-015B-F17B-82FF-1A4D118757BB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246615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F76E590C-DC06-E95F-259E-FE6FFCC978E7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24329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4816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7C9B8F9F-B6AA-94B8-EAAD-697E214A9FA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550" y="2190115"/>
            <a:ext cx="5829300" cy="58293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A2CB7B99-C28B-1AE5-2236-0B0FC3E28F86}"/>
              </a:ext>
            </a:extLst>
          </p:cNvPr>
          <p:cNvSpPr txBox="1"/>
          <p:nvPr/>
        </p:nvSpPr>
        <p:spPr>
          <a:xfrm>
            <a:off x="971550" y="1988693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HARD PUZZLE 1</a:t>
            </a:r>
          </a:p>
        </p:txBody>
      </p:sp>
      <p:sp>
        <p:nvSpPr>
          <p:cNvPr id="6" name="Textbox_02 M">
            <a:extLst>
              <a:ext uri="{FF2B5EF4-FFF2-40B4-BE49-F238E27FC236}">
                <a16:creationId xmlns:a16="http://schemas.microsoft.com/office/drawing/2014/main" id="{CE04FD9B-D528-CA94-DE69-38E5F64DBEA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204216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HIDOKU PUZZLE 1-16</a:t>
            </a:r>
          </a:p>
        </p:txBody>
      </p:sp>
      <p:sp>
        <p:nvSpPr>
          <p:cNvPr id="7" name="Textbox_03 M">
            <a:extLst>
              <a:ext uri="{FF2B5EF4-FFF2-40B4-BE49-F238E27FC236}">
                <a16:creationId xmlns:a16="http://schemas.microsoft.com/office/drawing/2014/main" id="{B1E123B4-30EF-EBE4-5F7A-5E26DDBDBBB7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724916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in the square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_04 M">
            <a:extLst>
              <a:ext uri="{FF2B5EF4-FFF2-40B4-BE49-F238E27FC236}">
                <a16:creationId xmlns:a16="http://schemas.microsoft.com/office/drawing/2014/main" id="{CC7533D6-66EE-271B-F2BA-97220FF93059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246615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2A8FB677-8009-7BBC-92A0-A5AF8DED8D33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900" y="9243290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91032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3-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5-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5-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5-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6-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6-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6-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6-9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7-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7-7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7-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3-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7-9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8-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8-7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8-8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8-9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9-6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9-7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9-8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9-9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0-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3-8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0-7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0-8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0-9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1-6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1-7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1-8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1-9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2-6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2-7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2-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3-9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2-9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3-6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3-7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3-8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3-9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4-6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4-7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4-8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4-9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5-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4-6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5-7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5-8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5-9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6-6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6-7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6-8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6-9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7-6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7-7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7-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4-7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7-9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8-6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8-7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8-8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8-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4-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4-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5-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720</Words>
  <Application>Microsoft Office PowerPoint</Application>
  <PresentationFormat>Custom</PresentationFormat>
  <Paragraphs>64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9</cp:revision>
  <dcterms:created xsi:type="dcterms:W3CDTF">2024-12-11T02:50:01Z</dcterms:created>
  <dcterms:modified xsi:type="dcterms:W3CDTF">2025-08-30T21:01:28Z</dcterms:modified>
</cp:coreProperties>
</file>