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48" d="100"/>
          <a:sy n="48" d="100"/>
        </p:scale>
        <p:origin x="1128" y="-8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8-30T20:56:48.510" v="0" actId="2696"/>
      <pc:docMkLst>
        <pc:docMk/>
      </pc:docMkLst>
      <pc:sldChg chg="del">
        <pc:chgData name="Sarah Carter" userId="4b4e2a7e9c42e1b2" providerId="LiveId" clId="{7EAF80CF-0965-4E9F-856D-AE74F6DDF460}" dt="2025-08-30T20:56:48.510" v="0" actId="2696"/>
        <pc:sldMkLst>
          <pc:docMk/>
          <pc:sldMk cId="406381466" sldId="267"/>
        </pc:sldMkLst>
      </pc:sldChg>
      <pc:sldChg chg="del">
        <pc:chgData name="Sarah Carter" userId="4b4e2a7e9c42e1b2" providerId="LiveId" clId="{7EAF80CF-0965-4E9F-856D-AE74F6DDF460}" dt="2025-08-30T20:56:48.510" v="0" actId="2696"/>
        <pc:sldMkLst>
          <pc:docMk/>
          <pc:sldMk cId="3138872001" sldId="268"/>
        </pc:sldMkLst>
      </pc:sldChg>
      <pc:sldChg chg="del">
        <pc:chgData name="Sarah Carter" userId="4b4e2a7e9c42e1b2" providerId="LiveId" clId="{7EAF80CF-0965-4E9F-856D-AE74F6DDF460}" dt="2025-08-30T20:56:48.510" v="0" actId="2696"/>
        <pc:sldMkLst>
          <pc:docMk/>
          <pc:sldMk cId="988874199" sldId="269"/>
        </pc:sldMkLst>
      </pc:sldChg>
      <pc:sldChg chg="del">
        <pc:chgData name="Sarah Carter" userId="4b4e2a7e9c42e1b2" providerId="LiveId" clId="{7EAF80CF-0965-4E9F-856D-AE74F6DDF460}" dt="2025-08-30T20:56:48.510" v="0" actId="2696"/>
        <pc:sldMkLst>
          <pc:docMk/>
          <pc:sldMk cId="826443476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BAB45C41-0481-4259-A846-4F2F9F8415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27497D2-B9F0-7655-EF15-A458CCD9AB8E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2258D91-9E71-C637-605F-545360382B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9F483FA-9393-031C-7476-9BA0D99DAE82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AB6FF56-FD69-6DE3-967F-FD17F2617D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68AA724-E4FE-4874-5532-04CC3385DBE1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681211F-8DF5-C066-B95B-00226EA84F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5D82BBC-719B-437F-17D2-756C62B4233B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F0B34D02-61DD-4201-ACC9-9605BD24C58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1-9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AECCF085-03AE-1746-6F63-27E59F06315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8540308F-16CF-2F97-ACFB-BAF25A3D3E0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CA7DBFC-983D-F29F-8637-5A9C8BA8F79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482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3DA4AE2-FBF1-CDCC-9563-3E57F0FD5D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68382E3-71FE-1D4B-3C59-6F1C9E620108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A64FE96C-73F3-F09B-0513-4C29D52AE8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623FF65-B07C-7A4E-CE99-0F27982C4EB2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DA4C76C-C2AA-FB8A-30D0-DAE1C3BD78F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13DC358-CF74-508A-39C2-84B6DD074D05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551CEF54-EE3A-D632-1E08-77E8B75636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C337AC05-8B14-EA47-DB48-70DBF94A4921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A1D0F429-D34B-FC94-E6A3-1EA7E2A031C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1-9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A53EFF36-96F5-11CB-C4A3-264226C7546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66653399-F5CB-2A44-C123-356358D5911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5E9AD25-DA84-3ADD-5312-1113F53B51F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171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BBBCADF-1BBE-E62F-999F-D9091DB53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079F563-016A-079F-A84B-2C9E3DB24C5B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26A9246-E7A0-94FE-CFB9-84EE59A57B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CFDD2FF-2103-3612-69D8-8C146BB56DEE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86FF076C-8332-22A9-F7CE-CBB025A00B6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E1FD190-3E8E-977E-8D5A-F66F65336923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DB898B7-1049-B1E2-D3E5-89107714BB5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0994310-D87E-541E-D125-FA5029514671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DB6720D5-AAC5-7393-F7E5-F969BEFEC0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1-9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86223F80-482D-375A-8549-B90F32C48A6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6D952E01-C6AF-2E21-160A-E68DD03366C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6B1E99-AF04-9302-CA31-20A46A2A8E2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46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84B2BCB3-9E84-83EE-06D7-EA66B12109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4AC4CA8-AF46-6886-B93F-D241F26C4229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A061A2B-320A-D17C-B47C-E52B6CC3DFC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339AF1F4-5DE7-8BDE-B7D0-0B10564855C8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33A43D4-8CEA-B388-CEE0-3018633210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681EF2F8-91E8-0F6E-61B0-17DD3E8E7322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B51B9E73-33DA-FF9E-7027-8694213593E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280BFB9-6267-9955-CD18-36CFDC4725E0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1717BD66-BA70-C5BC-BED8-15D1A971ADB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1-9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6A1CB242-A1B2-26E0-678E-33E6C7888E8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1B3F9DEB-5F0D-0ACE-1463-5484B7B5891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21F7396-E61B-6E28-054F-7DFB8987C58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83613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10</cp:revision>
  <dcterms:created xsi:type="dcterms:W3CDTF">2024-12-11T02:50:01Z</dcterms:created>
  <dcterms:modified xsi:type="dcterms:W3CDTF">2025-08-30T20:56:52Z</dcterms:modified>
</cp:coreProperties>
</file>