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63" r:id="rId3"/>
    <p:sldId id="264" r:id="rId4"/>
    <p:sldId id="265" r:id="rId5"/>
    <p:sldId id="266" r:id="rId6"/>
    <p:sldId id="267" r:id="rId7"/>
    <p:sldId id="268" r:id="rId8"/>
    <p:sldId id="269" r:id="rId9"/>
    <p:sldId id="270" r:id="rId10"/>
    <p:sldId id="271" r:id="rId11"/>
    <p:sldId id="272" r:id="rId12"/>
    <p:sldId id="273" r:id="rId13"/>
    <p:sldId id="274" r:id="rId14"/>
    <p:sldId id="275" r:id="rId15"/>
    <p:sldId id="276" r:id="rId16"/>
    <p:sldId id="277" r:id="rId17"/>
  </p:sldIdLst>
  <p:sldSz cx="7772400" cy="100584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68" userDrawn="1">
          <p15:clr>
            <a:srgbClr val="A4A3A4"/>
          </p15:clr>
        </p15:guide>
        <p15:guide id="2" pos="244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70BB1D6-9ABE-40F1-AA25-C2F60AD88474}" v="929" dt="2025-08-30T20:50:01.32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025" autoAdjust="0"/>
    <p:restoredTop sz="94660"/>
  </p:normalViewPr>
  <p:slideViewPr>
    <p:cSldViewPr snapToGrid="0" showGuides="1">
      <p:cViewPr varScale="1">
        <p:scale>
          <a:sx n="46" d="100"/>
          <a:sy n="46" d="100"/>
        </p:scale>
        <p:origin x="1896" y="32"/>
      </p:cViewPr>
      <p:guideLst>
        <p:guide orient="horz" pos="3168"/>
        <p:guide pos="244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microsoft.com/office/2015/10/relationships/revisionInfo" Target="revisionInfo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arah Carter" userId="4b4e2a7e9c42e1b2" providerId="LiveId" clId="{7EAF80CF-0965-4E9F-856D-AE74F6DDF460}"/>
    <pc:docChg chg="undo custSel addSld delSld modSld">
      <pc:chgData name="Sarah Carter" userId="4b4e2a7e9c42e1b2" providerId="LiveId" clId="{7EAF80CF-0965-4E9F-856D-AE74F6DDF460}" dt="2025-08-30T20:50:01.324" v="1559"/>
      <pc:docMkLst>
        <pc:docMk/>
      </pc:docMkLst>
      <pc:sldChg chg="addSp delSp modSp del mod">
        <pc:chgData name="Sarah Carter" userId="4b4e2a7e9c42e1b2" providerId="LiveId" clId="{7EAF80CF-0965-4E9F-856D-AE74F6DDF460}" dt="2025-08-30T20:46:42.931" v="1072" actId="2696"/>
        <pc:sldMkLst>
          <pc:docMk/>
          <pc:sldMk cId="3006588833" sldId="261"/>
        </pc:sldMkLst>
        <pc:spChg chg="mod">
          <ac:chgData name="Sarah Carter" userId="4b4e2a7e9c42e1b2" providerId="LiveId" clId="{7EAF80CF-0965-4E9F-856D-AE74F6DDF460}" dt="2025-08-30T20:37:19.222" v="160"/>
          <ac:spMkLst>
            <pc:docMk/>
            <pc:sldMk cId="3006588833" sldId="261"/>
            <ac:spMk id="4" creationId="{16751DDA-8C08-00E0-ED83-BCAEA82A3117}"/>
          </ac:spMkLst>
        </pc:spChg>
        <pc:spChg chg="mod">
          <ac:chgData name="Sarah Carter" userId="4b4e2a7e9c42e1b2" providerId="LiveId" clId="{7EAF80CF-0965-4E9F-856D-AE74F6DDF460}" dt="2025-08-30T20:37:19.222" v="163"/>
          <ac:spMkLst>
            <pc:docMk/>
            <pc:sldMk cId="3006588833" sldId="261"/>
            <ac:spMk id="6" creationId="{FEC72C8C-6C9F-FE62-B5D9-4D9D9B0E9406}"/>
          </ac:spMkLst>
        </pc:spChg>
        <pc:spChg chg="mod">
          <ac:chgData name="Sarah Carter" userId="4b4e2a7e9c42e1b2" providerId="LiveId" clId="{7EAF80CF-0965-4E9F-856D-AE74F6DDF460}" dt="2025-08-30T20:37:19.222" v="166"/>
          <ac:spMkLst>
            <pc:docMk/>
            <pc:sldMk cId="3006588833" sldId="261"/>
            <ac:spMk id="7" creationId="{3A36BBDC-D85C-4D39-41E7-C9110BFEA182}"/>
          </ac:spMkLst>
        </pc:spChg>
        <pc:spChg chg="mod">
          <ac:chgData name="Sarah Carter" userId="4b4e2a7e9c42e1b2" providerId="LiveId" clId="{7EAF80CF-0965-4E9F-856D-AE74F6DDF460}" dt="2025-08-30T20:37:19.222" v="169"/>
          <ac:spMkLst>
            <pc:docMk/>
            <pc:sldMk cId="3006588833" sldId="261"/>
            <ac:spMk id="8" creationId="{CED8D2CF-70A3-E927-313F-DF7595A3E5AB}"/>
          </ac:spMkLst>
        </pc:spChg>
        <pc:picChg chg="del">
          <ac:chgData name="Sarah Carter" userId="4b4e2a7e9c42e1b2" providerId="LiveId" clId="{7EAF80CF-0965-4E9F-856D-AE74F6DDF460}" dt="2025-08-30T20:36:24.761" v="3"/>
          <ac:picMkLst>
            <pc:docMk/>
            <pc:sldMk cId="3006588833" sldId="261"/>
            <ac:picMk id="3" creationId="{11D4D9DE-BAA4-059D-2088-6F1E0B2EDFDE}"/>
          </ac:picMkLst>
        </pc:picChg>
        <pc:picChg chg="add del mod ord">
          <ac:chgData name="Sarah Carter" userId="4b4e2a7e9c42e1b2" providerId="LiveId" clId="{7EAF80CF-0965-4E9F-856D-AE74F6DDF460}" dt="2025-08-30T20:38:00.639" v="183" actId="478"/>
          <ac:picMkLst>
            <pc:docMk/>
            <pc:sldMk cId="3006588833" sldId="261"/>
            <ac:picMk id="5" creationId="{BD5C9A99-0834-7660-6C09-4D739A42098E}"/>
          </ac:picMkLst>
        </pc:picChg>
      </pc:sldChg>
      <pc:sldChg chg="addSp delSp modSp del mod">
        <pc:chgData name="Sarah Carter" userId="4b4e2a7e9c42e1b2" providerId="LiveId" clId="{7EAF80CF-0965-4E9F-856D-AE74F6DDF460}" dt="2025-08-30T20:36:55.007" v="46" actId="2696"/>
        <pc:sldMkLst>
          <pc:docMk/>
          <pc:sldMk cId="717387128" sldId="262"/>
        </pc:sldMkLst>
        <pc:spChg chg="mod">
          <ac:chgData name="Sarah Carter" userId="4b4e2a7e9c42e1b2" providerId="LiveId" clId="{7EAF80CF-0965-4E9F-856D-AE74F6DDF460}" dt="2025-08-30T20:34:25.413" v="0"/>
          <ac:spMkLst>
            <pc:docMk/>
            <pc:sldMk cId="717387128" sldId="262"/>
            <ac:spMk id="6" creationId="{933D5308-EB4E-9E49-7F57-4FEB433A9203}"/>
          </ac:spMkLst>
        </pc:spChg>
        <pc:spChg chg="mod">
          <ac:chgData name="Sarah Carter" userId="4b4e2a7e9c42e1b2" providerId="LiveId" clId="{7EAF80CF-0965-4E9F-856D-AE74F6DDF460}" dt="2025-08-30T20:34:40.739" v="1"/>
          <ac:spMkLst>
            <pc:docMk/>
            <pc:sldMk cId="717387128" sldId="262"/>
            <ac:spMk id="7" creationId="{27111E69-0872-07CB-B1C1-99893A0F4EAD}"/>
          </ac:spMkLst>
        </pc:spChg>
        <pc:picChg chg="del">
          <ac:chgData name="Sarah Carter" userId="4b4e2a7e9c42e1b2" providerId="LiveId" clId="{7EAF80CF-0965-4E9F-856D-AE74F6DDF460}" dt="2025-08-30T20:36:24.823" v="14"/>
          <ac:picMkLst>
            <pc:docMk/>
            <pc:sldMk cId="717387128" sldId="262"/>
            <ac:picMk id="3" creationId="{E40D5BFD-6619-D5F6-6392-FEEBCBF03195}"/>
          </ac:picMkLst>
        </pc:picChg>
        <pc:picChg chg="add mod ord">
          <ac:chgData name="Sarah Carter" userId="4b4e2a7e9c42e1b2" providerId="LiveId" clId="{7EAF80CF-0965-4E9F-856D-AE74F6DDF460}" dt="2025-08-30T20:36:24.840" v="23"/>
          <ac:picMkLst>
            <pc:docMk/>
            <pc:sldMk cId="717387128" sldId="262"/>
            <ac:picMk id="5" creationId="{7F2A3CCB-968C-7DC2-4B50-9BA2E65D40EF}"/>
          </ac:picMkLst>
        </pc:picChg>
      </pc:sldChg>
      <pc:sldChg chg="addSp delSp modSp add mod">
        <pc:chgData name="Sarah Carter" userId="4b4e2a7e9c42e1b2" providerId="LiveId" clId="{7EAF80CF-0965-4E9F-856D-AE74F6DDF460}" dt="2025-08-30T20:50:01.292" v="1439"/>
        <pc:sldMkLst>
          <pc:docMk/>
          <pc:sldMk cId="1439420775" sldId="262"/>
        </pc:sldMkLst>
        <pc:spChg chg="add mod topLvl">
          <ac:chgData name="Sarah Carter" userId="4b4e2a7e9c42e1b2" providerId="LiveId" clId="{7EAF80CF-0965-4E9F-856D-AE74F6DDF460}" dt="2025-08-30T20:47:12.556" v="1112"/>
          <ac:spMkLst>
            <pc:docMk/>
            <pc:sldMk cId="1439420775" sldId="262"/>
            <ac:spMk id="4" creationId="{66880D76-35B4-6ADD-B5C5-EBB2D7823B48}"/>
          </ac:spMkLst>
        </pc:spChg>
        <pc:spChg chg="add del mod">
          <ac:chgData name="Sarah Carter" userId="4b4e2a7e9c42e1b2" providerId="LiveId" clId="{7EAF80CF-0965-4E9F-856D-AE74F6DDF460}" dt="2025-08-30T20:46:55.930" v="1074"/>
          <ac:spMkLst>
            <pc:docMk/>
            <pc:sldMk cId="1439420775" sldId="262"/>
            <ac:spMk id="6" creationId="{19D6539B-1A88-0598-4E00-022419EF83B5}"/>
          </ac:spMkLst>
        </pc:spChg>
        <pc:spChg chg="add mod">
          <ac:chgData name="Sarah Carter" userId="4b4e2a7e9c42e1b2" providerId="LiveId" clId="{7EAF80CF-0965-4E9F-856D-AE74F6DDF460}" dt="2025-08-30T20:47:12.556" v="1113"/>
          <ac:spMkLst>
            <pc:docMk/>
            <pc:sldMk cId="1439420775" sldId="262"/>
            <ac:spMk id="7" creationId="{92826590-CDB3-F1A8-E3D5-5440D125A414}"/>
          </ac:spMkLst>
        </pc:spChg>
        <pc:spChg chg="add mod">
          <ac:chgData name="Sarah Carter" userId="4b4e2a7e9c42e1b2" providerId="LiveId" clId="{7EAF80CF-0965-4E9F-856D-AE74F6DDF460}" dt="2025-08-30T20:47:12.556" v="1114"/>
          <ac:spMkLst>
            <pc:docMk/>
            <pc:sldMk cId="1439420775" sldId="262"/>
            <ac:spMk id="8" creationId="{15E796F8-6092-3C52-4B6F-B56A6C391064}"/>
          </ac:spMkLst>
        </pc:spChg>
        <pc:spChg chg="add mod">
          <ac:chgData name="Sarah Carter" userId="4b4e2a7e9c42e1b2" providerId="LiveId" clId="{7EAF80CF-0965-4E9F-856D-AE74F6DDF460}" dt="2025-08-30T20:47:12.559" v="1115"/>
          <ac:spMkLst>
            <pc:docMk/>
            <pc:sldMk cId="1439420775" sldId="262"/>
            <ac:spMk id="9" creationId="{D8A940DC-E2E6-2F17-D626-37945652FCE1}"/>
          </ac:spMkLst>
        </pc:spChg>
        <pc:grpChg chg="add del mod">
          <ac:chgData name="Sarah Carter" userId="4b4e2a7e9c42e1b2" providerId="LiveId" clId="{7EAF80CF-0965-4E9F-856D-AE74F6DDF460}" dt="2025-08-30T20:44:40.661" v="290"/>
          <ac:grpSpMkLst>
            <pc:docMk/>
            <pc:sldMk cId="1439420775" sldId="262"/>
            <ac:grpSpMk id="5" creationId="{23F62CCE-A949-516B-D7EB-E81CE7A73396}"/>
          </ac:grpSpMkLst>
        </pc:grpChg>
        <pc:picChg chg="add mod topLvl">
          <ac:chgData name="Sarah Carter" userId="4b4e2a7e9c42e1b2" providerId="LiveId" clId="{7EAF80CF-0965-4E9F-856D-AE74F6DDF460}" dt="2025-08-30T20:49:43.173" v="1428" actId="1076"/>
          <ac:picMkLst>
            <pc:docMk/>
            <pc:sldMk cId="1439420775" sldId="262"/>
            <ac:picMk id="3" creationId="{5E8C71FC-66B7-48AF-7941-883ABCA71DCD}"/>
          </ac:picMkLst>
        </pc:picChg>
        <pc:picChg chg="add mod">
          <ac:chgData name="Sarah Carter" userId="4b4e2a7e9c42e1b2" providerId="LiveId" clId="{7EAF80CF-0965-4E9F-856D-AE74F6DDF460}" dt="2025-08-30T20:50:01.292" v="1439"/>
          <ac:picMkLst>
            <pc:docMk/>
            <pc:sldMk cId="1439420775" sldId="262"/>
            <ac:picMk id="10" creationId="{C21A8C89-98EE-4093-FC4D-65334AE638F6}"/>
          </ac:picMkLst>
        </pc:picChg>
      </pc:sldChg>
      <pc:sldChg chg="addSp delSp modSp add del mod">
        <pc:chgData name="Sarah Carter" userId="4b4e2a7e9c42e1b2" providerId="LiveId" clId="{7EAF80CF-0965-4E9F-856D-AE74F6DDF460}" dt="2025-08-30T20:37:55.075" v="182" actId="47"/>
        <pc:sldMkLst>
          <pc:docMk/>
          <pc:sldMk cId="4059952128" sldId="262"/>
        </pc:sldMkLst>
        <pc:spChg chg="add mod topLvl">
          <ac:chgData name="Sarah Carter" userId="4b4e2a7e9c42e1b2" providerId="LiveId" clId="{7EAF80CF-0965-4E9F-856D-AE74F6DDF460}" dt="2025-08-30T20:37:19.226" v="172"/>
          <ac:spMkLst>
            <pc:docMk/>
            <pc:sldMk cId="4059952128" sldId="262"/>
            <ac:spMk id="4" creationId="{230FE711-97DE-5C87-694D-86F8710B4660}"/>
          </ac:spMkLst>
        </pc:spChg>
        <pc:grpChg chg="add del mod">
          <ac:chgData name="Sarah Carter" userId="4b4e2a7e9c42e1b2" providerId="LiveId" clId="{7EAF80CF-0965-4E9F-856D-AE74F6DDF460}" dt="2025-08-30T20:37:19.218" v="154"/>
          <ac:grpSpMkLst>
            <pc:docMk/>
            <pc:sldMk cId="4059952128" sldId="262"/>
            <ac:grpSpMk id="5" creationId="{A8C4B5BA-1E53-F128-A516-BAAEEF1A9586}"/>
          </ac:grpSpMkLst>
        </pc:grpChg>
        <pc:picChg chg="add mod topLvl">
          <ac:chgData name="Sarah Carter" userId="4b4e2a7e9c42e1b2" providerId="LiveId" clId="{7EAF80CF-0965-4E9F-856D-AE74F6DDF460}" dt="2025-08-30T20:37:19.218" v="154"/>
          <ac:picMkLst>
            <pc:docMk/>
            <pc:sldMk cId="4059952128" sldId="262"/>
            <ac:picMk id="3" creationId="{F00298AB-9275-EC50-B122-F4F85C083F72}"/>
          </ac:picMkLst>
        </pc:picChg>
      </pc:sldChg>
      <pc:sldChg chg="addSp delSp modSp add del mod">
        <pc:chgData name="Sarah Carter" userId="4b4e2a7e9c42e1b2" providerId="LiveId" clId="{7EAF80CF-0965-4E9F-856D-AE74F6DDF460}" dt="2025-08-30T20:37:55.075" v="182" actId="47"/>
        <pc:sldMkLst>
          <pc:docMk/>
          <pc:sldMk cId="1378736611" sldId="263"/>
        </pc:sldMkLst>
        <pc:spChg chg="add mod topLvl">
          <ac:chgData name="Sarah Carter" userId="4b4e2a7e9c42e1b2" providerId="LiveId" clId="{7EAF80CF-0965-4E9F-856D-AE74F6DDF460}" dt="2025-08-30T20:37:19.226" v="175"/>
          <ac:spMkLst>
            <pc:docMk/>
            <pc:sldMk cId="1378736611" sldId="263"/>
            <ac:spMk id="4" creationId="{D8F80850-4789-AFCE-B45D-6762362520A3}"/>
          </ac:spMkLst>
        </pc:spChg>
        <pc:grpChg chg="add del mod">
          <ac:chgData name="Sarah Carter" userId="4b4e2a7e9c42e1b2" providerId="LiveId" clId="{7EAF80CF-0965-4E9F-856D-AE74F6DDF460}" dt="2025-08-30T20:37:19.218" v="155"/>
          <ac:grpSpMkLst>
            <pc:docMk/>
            <pc:sldMk cId="1378736611" sldId="263"/>
            <ac:grpSpMk id="5" creationId="{D82B4534-D54C-0AF7-B51E-751C3E139DF9}"/>
          </ac:grpSpMkLst>
        </pc:grpChg>
        <pc:picChg chg="add mod topLvl">
          <ac:chgData name="Sarah Carter" userId="4b4e2a7e9c42e1b2" providerId="LiveId" clId="{7EAF80CF-0965-4E9F-856D-AE74F6DDF460}" dt="2025-08-30T20:37:19.218" v="155"/>
          <ac:picMkLst>
            <pc:docMk/>
            <pc:sldMk cId="1378736611" sldId="263"/>
            <ac:picMk id="3" creationId="{7AAD0D97-D8A8-475B-AEFB-5E2DC444F21A}"/>
          </ac:picMkLst>
        </pc:picChg>
      </pc:sldChg>
      <pc:sldChg chg="addSp delSp modSp del mod">
        <pc:chgData name="Sarah Carter" userId="4b4e2a7e9c42e1b2" providerId="LiveId" clId="{7EAF80CF-0965-4E9F-856D-AE74F6DDF460}" dt="2025-08-30T20:36:55.007" v="46" actId="2696"/>
        <pc:sldMkLst>
          <pc:docMk/>
          <pc:sldMk cId="2103751823" sldId="263"/>
        </pc:sldMkLst>
        <pc:spChg chg="mod">
          <ac:chgData name="Sarah Carter" userId="4b4e2a7e9c42e1b2" providerId="LiveId" clId="{7EAF80CF-0965-4E9F-856D-AE74F6DDF460}" dt="2025-08-30T20:34:25.413" v="0"/>
          <ac:spMkLst>
            <pc:docMk/>
            <pc:sldMk cId="2103751823" sldId="263"/>
            <ac:spMk id="6" creationId="{FFA5D9C2-03C7-8BAD-50B9-DB3F158FB8D0}"/>
          </ac:spMkLst>
        </pc:spChg>
        <pc:spChg chg="mod">
          <ac:chgData name="Sarah Carter" userId="4b4e2a7e9c42e1b2" providerId="LiveId" clId="{7EAF80CF-0965-4E9F-856D-AE74F6DDF460}" dt="2025-08-30T20:34:40.739" v="1"/>
          <ac:spMkLst>
            <pc:docMk/>
            <pc:sldMk cId="2103751823" sldId="263"/>
            <ac:spMk id="7" creationId="{E98CEFAC-7D81-C78D-AC0E-BC8923B417F4}"/>
          </ac:spMkLst>
        </pc:spChg>
        <pc:picChg chg="del">
          <ac:chgData name="Sarah Carter" userId="4b4e2a7e9c42e1b2" providerId="LiveId" clId="{7EAF80CF-0965-4E9F-856D-AE74F6DDF460}" dt="2025-08-30T20:36:24.840" v="25"/>
          <ac:picMkLst>
            <pc:docMk/>
            <pc:sldMk cId="2103751823" sldId="263"/>
            <ac:picMk id="3" creationId="{35732ED8-14C3-1DC4-5027-44C74BE2BD37}"/>
          </ac:picMkLst>
        </pc:picChg>
        <pc:picChg chg="add mod ord">
          <ac:chgData name="Sarah Carter" userId="4b4e2a7e9c42e1b2" providerId="LiveId" clId="{7EAF80CF-0965-4E9F-856D-AE74F6DDF460}" dt="2025-08-30T20:36:24.856" v="34"/>
          <ac:picMkLst>
            <pc:docMk/>
            <pc:sldMk cId="2103751823" sldId="263"/>
            <ac:picMk id="5" creationId="{2059D9D7-5ED1-2EF1-B6D8-BAD5A066B4D1}"/>
          </ac:picMkLst>
        </pc:picChg>
      </pc:sldChg>
      <pc:sldChg chg="addSp delSp modSp add mod">
        <pc:chgData name="Sarah Carter" userId="4b4e2a7e9c42e1b2" providerId="LiveId" clId="{7EAF80CF-0965-4E9F-856D-AE74F6DDF460}" dt="2025-08-30T20:50:01.296" v="1447"/>
        <pc:sldMkLst>
          <pc:docMk/>
          <pc:sldMk cId="3825821243" sldId="263"/>
        </pc:sldMkLst>
        <pc:spChg chg="add mod topLvl">
          <ac:chgData name="Sarah Carter" userId="4b4e2a7e9c42e1b2" providerId="LiveId" clId="{7EAF80CF-0965-4E9F-856D-AE74F6DDF460}" dt="2025-08-30T20:47:12.561" v="1124"/>
          <ac:spMkLst>
            <pc:docMk/>
            <pc:sldMk cId="3825821243" sldId="263"/>
            <ac:spMk id="4" creationId="{349A7471-84A4-9172-FA21-F927634C489F}"/>
          </ac:spMkLst>
        </pc:spChg>
        <pc:spChg chg="add del mod">
          <ac:chgData name="Sarah Carter" userId="4b4e2a7e9c42e1b2" providerId="LiveId" clId="{7EAF80CF-0965-4E9F-856D-AE74F6DDF460}" dt="2025-08-30T20:46:55.930" v="1076"/>
          <ac:spMkLst>
            <pc:docMk/>
            <pc:sldMk cId="3825821243" sldId="263"/>
            <ac:spMk id="6" creationId="{18376EA0-1D5A-DE8E-952E-795034280C98}"/>
          </ac:spMkLst>
        </pc:spChg>
        <pc:spChg chg="add mod">
          <ac:chgData name="Sarah Carter" userId="4b4e2a7e9c42e1b2" providerId="LiveId" clId="{7EAF80CF-0965-4E9F-856D-AE74F6DDF460}" dt="2025-08-30T20:47:12.561" v="1125"/>
          <ac:spMkLst>
            <pc:docMk/>
            <pc:sldMk cId="3825821243" sldId="263"/>
            <ac:spMk id="7" creationId="{60E5BB93-E01E-94B3-D87A-0E0BCA9393CE}"/>
          </ac:spMkLst>
        </pc:spChg>
        <pc:spChg chg="add mod">
          <ac:chgData name="Sarah Carter" userId="4b4e2a7e9c42e1b2" providerId="LiveId" clId="{7EAF80CF-0965-4E9F-856D-AE74F6DDF460}" dt="2025-08-30T20:47:12.561" v="1126"/>
          <ac:spMkLst>
            <pc:docMk/>
            <pc:sldMk cId="3825821243" sldId="263"/>
            <ac:spMk id="8" creationId="{94304B2F-324B-327E-CCDF-2267A7818C97}"/>
          </ac:spMkLst>
        </pc:spChg>
        <pc:spChg chg="add mod">
          <ac:chgData name="Sarah Carter" userId="4b4e2a7e9c42e1b2" providerId="LiveId" clId="{7EAF80CF-0965-4E9F-856D-AE74F6DDF460}" dt="2025-08-30T20:47:12.561" v="1127"/>
          <ac:spMkLst>
            <pc:docMk/>
            <pc:sldMk cId="3825821243" sldId="263"/>
            <ac:spMk id="9" creationId="{3362223F-1C9A-03F9-AB58-2130FC17ED6F}"/>
          </ac:spMkLst>
        </pc:spChg>
        <pc:grpChg chg="add del mod">
          <ac:chgData name="Sarah Carter" userId="4b4e2a7e9c42e1b2" providerId="LiveId" clId="{7EAF80CF-0965-4E9F-856D-AE74F6DDF460}" dt="2025-08-30T20:44:40.661" v="291"/>
          <ac:grpSpMkLst>
            <pc:docMk/>
            <pc:sldMk cId="3825821243" sldId="263"/>
            <ac:grpSpMk id="5" creationId="{FED0CC83-3E60-6EBD-716C-1ACE8BD2CA3A}"/>
          </ac:grpSpMkLst>
        </pc:grpChg>
        <pc:picChg chg="add mod topLvl">
          <ac:chgData name="Sarah Carter" userId="4b4e2a7e9c42e1b2" providerId="LiveId" clId="{7EAF80CF-0965-4E9F-856D-AE74F6DDF460}" dt="2025-08-30T20:47:38.747" v="1314"/>
          <ac:picMkLst>
            <pc:docMk/>
            <pc:sldMk cId="3825821243" sldId="263"/>
            <ac:picMk id="3" creationId="{958831BA-E94D-2086-3D35-97CB003E262B}"/>
          </ac:picMkLst>
        </pc:picChg>
        <pc:picChg chg="add mod">
          <ac:chgData name="Sarah Carter" userId="4b4e2a7e9c42e1b2" providerId="LiveId" clId="{7EAF80CF-0965-4E9F-856D-AE74F6DDF460}" dt="2025-08-30T20:50:01.296" v="1447"/>
          <ac:picMkLst>
            <pc:docMk/>
            <pc:sldMk cId="3825821243" sldId="263"/>
            <ac:picMk id="10" creationId="{32385D03-4E6B-8B36-3599-C8BEA2AEF208}"/>
          </ac:picMkLst>
        </pc:picChg>
      </pc:sldChg>
      <pc:sldChg chg="addSp delSp modSp add mod">
        <pc:chgData name="Sarah Carter" userId="4b4e2a7e9c42e1b2" providerId="LiveId" clId="{7EAF80CF-0965-4E9F-856D-AE74F6DDF460}" dt="2025-08-30T20:50:01.300" v="1455"/>
        <pc:sldMkLst>
          <pc:docMk/>
          <pc:sldMk cId="83842384" sldId="264"/>
        </pc:sldMkLst>
        <pc:spChg chg="add mod topLvl">
          <ac:chgData name="Sarah Carter" userId="4b4e2a7e9c42e1b2" providerId="LiveId" clId="{7EAF80CF-0965-4E9F-856D-AE74F6DDF460}" dt="2025-08-30T20:47:12.565" v="1136"/>
          <ac:spMkLst>
            <pc:docMk/>
            <pc:sldMk cId="83842384" sldId="264"/>
            <ac:spMk id="4" creationId="{E5DE5DF2-38A3-9717-AE72-C6313212F537}"/>
          </ac:spMkLst>
        </pc:spChg>
        <pc:spChg chg="add del mod">
          <ac:chgData name="Sarah Carter" userId="4b4e2a7e9c42e1b2" providerId="LiveId" clId="{7EAF80CF-0965-4E9F-856D-AE74F6DDF460}" dt="2025-08-30T20:46:55.934" v="1078"/>
          <ac:spMkLst>
            <pc:docMk/>
            <pc:sldMk cId="83842384" sldId="264"/>
            <ac:spMk id="6" creationId="{88E3D0CA-23BB-E673-F29A-0C9677E34E54}"/>
          </ac:spMkLst>
        </pc:spChg>
        <pc:spChg chg="add mod">
          <ac:chgData name="Sarah Carter" userId="4b4e2a7e9c42e1b2" providerId="LiveId" clId="{7EAF80CF-0965-4E9F-856D-AE74F6DDF460}" dt="2025-08-30T20:47:12.565" v="1137"/>
          <ac:spMkLst>
            <pc:docMk/>
            <pc:sldMk cId="83842384" sldId="264"/>
            <ac:spMk id="7" creationId="{A5615774-4270-50D8-DE5C-1CFB7E9C6296}"/>
          </ac:spMkLst>
        </pc:spChg>
        <pc:spChg chg="add mod">
          <ac:chgData name="Sarah Carter" userId="4b4e2a7e9c42e1b2" providerId="LiveId" clId="{7EAF80CF-0965-4E9F-856D-AE74F6DDF460}" dt="2025-08-30T20:47:12.565" v="1138"/>
          <ac:spMkLst>
            <pc:docMk/>
            <pc:sldMk cId="83842384" sldId="264"/>
            <ac:spMk id="8" creationId="{2DA09F18-31B2-EB19-8094-D96824BE953A}"/>
          </ac:spMkLst>
        </pc:spChg>
        <pc:spChg chg="add mod">
          <ac:chgData name="Sarah Carter" userId="4b4e2a7e9c42e1b2" providerId="LiveId" clId="{7EAF80CF-0965-4E9F-856D-AE74F6DDF460}" dt="2025-08-30T20:47:12.565" v="1139"/>
          <ac:spMkLst>
            <pc:docMk/>
            <pc:sldMk cId="83842384" sldId="264"/>
            <ac:spMk id="9" creationId="{4CCE68A9-CBE0-AE82-B54B-A2FDE6B291EC}"/>
          </ac:spMkLst>
        </pc:spChg>
        <pc:grpChg chg="add del mod">
          <ac:chgData name="Sarah Carter" userId="4b4e2a7e9c42e1b2" providerId="LiveId" clId="{7EAF80CF-0965-4E9F-856D-AE74F6DDF460}" dt="2025-08-30T20:44:40.661" v="292"/>
          <ac:grpSpMkLst>
            <pc:docMk/>
            <pc:sldMk cId="83842384" sldId="264"/>
            <ac:grpSpMk id="5" creationId="{537A1D37-1C94-4697-1318-B6BD4128FA7B}"/>
          </ac:grpSpMkLst>
        </pc:grpChg>
        <pc:picChg chg="add mod topLvl">
          <ac:chgData name="Sarah Carter" userId="4b4e2a7e9c42e1b2" providerId="LiveId" clId="{7EAF80CF-0965-4E9F-856D-AE74F6DDF460}" dt="2025-08-30T20:47:38.749" v="1322"/>
          <ac:picMkLst>
            <pc:docMk/>
            <pc:sldMk cId="83842384" sldId="264"/>
            <ac:picMk id="3" creationId="{48072A42-2EAB-25F7-EF18-00B1F2CB978F}"/>
          </ac:picMkLst>
        </pc:picChg>
        <pc:picChg chg="add mod">
          <ac:chgData name="Sarah Carter" userId="4b4e2a7e9c42e1b2" providerId="LiveId" clId="{7EAF80CF-0965-4E9F-856D-AE74F6DDF460}" dt="2025-08-30T20:50:01.300" v="1455"/>
          <ac:picMkLst>
            <pc:docMk/>
            <pc:sldMk cId="83842384" sldId="264"/>
            <ac:picMk id="10" creationId="{00E1464B-4378-F36A-A5D3-5B334A454CE0}"/>
          </ac:picMkLst>
        </pc:picChg>
      </pc:sldChg>
      <pc:sldChg chg="addSp delSp modSp del mod">
        <pc:chgData name="Sarah Carter" userId="4b4e2a7e9c42e1b2" providerId="LiveId" clId="{7EAF80CF-0965-4E9F-856D-AE74F6DDF460}" dt="2025-08-30T20:36:55.007" v="46" actId="2696"/>
        <pc:sldMkLst>
          <pc:docMk/>
          <pc:sldMk cId="998249699" sldId="264"/>
        </pc:sldMkLst>
        <pc:spChg chg="mod">
          <ac:chgData name="Sarah Carter" userId="4b4e2a7e9c42e1b2" providerId="LiveId" clId="{7EAF80CF-0965-4E9F-856D-AE74F6DDF460}" dt="2025-08-30T20:34:25.413" v="0"/>
          <ac:spMkLst>
            <pc:docMk/>
            <pc:sldMk cId="998249699" sldId="264"/>
            <ac:spMk id="6" creationId="{C26843FC-BE5B-F1F1-48FB-81A1930BDD2B}"/>
          </ac:spMkLst>
        </pc:spChg>
        <pc:spChg chg="mod">
          <ac:chgData name="Sarah Carter" userId="4b4e2a7e9c42e1b2" providerId="LiveId" clId="{7EAF80CF-0965-4E9F-856D-AE74F6DDF460}" dt="2025-08-30T20:34:40.739" v="1"/>
          <ac:spMkLst>
            <pc:docMk/>
            <pc:sldMk cId="998249699" sldId="264"/>
            <ac:spMk id="7" creationId="{BA0039CD-F04C-53F6-3AE7-81AF00577FA9}"/>
          </ac:spMkLst>
        </pc:spChg>
        <pc:picChg chg="del">
          <ac:chgData name="Sarah Carter" userId="4b4e2a7e9c42e1b2" providerId="LiveId" clId="{7EAF80CF-0965-4E9F-856D-AE74F6DDF460}" dt="2025-08-30T20:36:24.856" v="36"/>
          <ac:picMkLst>
            <pc:docMk/>
            <pc:sldMk cId="998249699" sldId="264"/>
            <ac:picMk id="3" creationId="{FA6A4E51-DAB1-87AC-FFF2-BE2AB2011FA6}"/>
          </ac:picMkLst>
        </pc:picChg>
        <pc:picChg chg="add mod ord">
          <ac:chgData name="Sarah Carter" userId="4b4e2a7e9c42e1b2" providerId="LiveId" clId="{7EAF80CF-0965-4E9F-856D-AE74F6DDF460}" dt="2025-08-30T20:36:24.872" v="45"/>
          <ac:picMkLst>
            <pc:docMk/>
            <pc:sldMk cId="998249699" sldId="264"/>
            <ac:picMk id="5" creationId="{47F95B28-7ABB-D7CE-D25F-19550EF29767}"/>
          </ac:picMkLst>
        </pc:picChg>
      </pc:sldChg>
      <pc:sldChg chg="addSp delSp modSp add del mod">
        <pc:chgData name="Sarah Carter" userId="4b4e2a7e9c42e1b2" providerId="LiveId" clId="{7EAF80CF-0965-4E9F-856D-AE74F6DDF460}" dt="2025-08-30T20:37:55.075" v="182" actId="47"/>
        <pc:sldMkLst>
          <pc:docMk/>
          <pc:sldMk cId="2372172241" sldId="264"/>
        </pc:sldMkLst>
        <pc:spChg chg="add mod topLvl">
          <ac:chgData name="Sarah Carter" userId="4b4e2a7e9c42e1b2" providerId="LiveId" clId="{7EAF80CF-0965-4E9F-856D-AE74F6DDF460}" dt="2025-08-30T20:37:19.228" v="178"/>
          <ac:spMkLst>
            <pc:docMk/>
            <pc:sldMk cId="2372172241" sldId="264"/>
            <ac:spMk id="4" creationId="{063C5F34-CAF9-4912-9A99-875EA50486D7}"/>
          </ac:spMkLst>
        </pc:spChg>
        <pc:grpChg chg="add del mod">
          <ac:chgData name="Sarah Carter" userId="4b4e2a7e9c42e1b2" providerId="LiveId" clId="{7EAF80CF-0965-4E9F-856D-AE74F6DDF460}" dt="2025-08-30T20:37:19.222" v="156"/>
          <ac:grpSpMkLst>
            <pc:docMk/>
            <pc:sldMk cId="2372172241" sldId="264"/>
            <ac:grpSpMk id="5" creationId="{B58F955F-1BC2-D265-5131-BFC068BB7CF4}"/>
          </ac:grpSpMkLst>
        </pc:grpChg>
        <pc:picChg chg="add mod topLvl">
          <ac:chgData name="Sarah Carter" userId="4b4e2a7e9c42e1b2" providerId="LiveId" clId="{7EAF80CF-0965-4E9F-856D-AE74F6DDF460}" dt="2025-08-30T20:37:19.222" v="156"/>
          <ac:picMkLst>
            <pc:docMk/>
            <pc:sldMk cId="2372172241" sldId="264"/>
            <ac:picMk id="3" creationId="{770655C4-E781-0EBB-7C7C-0CFC77859422}"/>
          </ac:picMkLst>
        </pc:picChg>
      </pc:sldChg>
      <pc:sldChg chg="addSp delSp modSp add del mod">
        <pc:chgData name="Sarah Carter" userId="4b4e2a7e9c42e1b2" providerId="LiveId" clId="{7EAF80CF-0965-4E9F-856D-AE74F6DDF460}" dt="2025-08-30T20:37:55.075" v="182" actId="47"/>
        <pc:sldMkLst>
          <pc:docMk/>
          <pc:sldMk cId="1553005754" sldId="265"/>
        </pc:sldMkLst>
        <pc:spChg chg="add mod topLvl">
          <ac:chgData name="Sarah Carter" userId="4b4e2a7e9c42e1b2" providerId="LiveId" clId="{7EAF80CF-0965-4E9F-856D-AE74F6DDF460}" dt="2025-08-30T20:37:19.228" v="181"/>
          <ac:spMkLst>
            <pc:docMk/>
            <pc:sldMk cId="1553005754" sldId="265"/>
            <ac:spMk id="4" creationId="{942EAEE1-5D63-F81A-6216-2894290ABD95}"/>
          </ac:spMkLst>
        </pc:spChg>
        <pc:grpChg chg="add del mod">
          <ac:chgData name="Sarah Carter" userId="4b4e2a7e9c42e1b2" providerId="LiveId" clId="{7EAF80CF-0965-4E9F-856D-AE74F6DDF460}" dt="2025-08-30T20:37:19.222" v="157"/>
          <ac:grpSpMkLst>
            <pc:docMk/>
            <pc:sldMk cId="1553005754" sldId="265"/>
            <ac:grpSpMk id="5" creationId="{86E288F6-AFC6-6DCD-B8D7-0933F2CC721F}"/>
          </ac:grpSpMkLst>
        </pc:grpChg>
        <pc:picChg chg="add mod topLvl">
          <ac:chgData name="Sarah Carter" userId="4b4e2a7e9c42e1b2" providerId="LiveId" clId="{7EAF80CF-0965-4E9F-856D-AE74F6DDF460}" dt="2025-08-30T20:37:19.222" v="157"/>
          <ac:picMkLst>
            <pc:docMk/>
            <pc:sldMk cId="1553005754" sldId="265"/>
            <ac:picMk id="3" creationId="{57B0B98A-A818-216C-02A5-51D1C4D0B237}"/>
          </ac:picMkLst>
        </pc:picChg>
      </pc:sldChg>
      <pc:sldChg chg="modSp del">
        <pc:chgData name="Sarah Carter" userId="4b4e2a7e9c42e1b2" providerId="LiveId" clId="{7EAF80CF-0965-4E9F-856D-AE74F6DDF460}" dt="2025-08-30T20:36:55.007" v="46" actId="2696"/>
        <pc:sldMkLst>
          <pc:docMk/>
          <pc:sldMk cId="3916097321" sldId="265"/>
        </pc:sldMkLst>
        <pc:spChg chg="mod">
          <ac:chgData name="Sarah Carter" userId="4b4e2a7e9c42e1b2" providerId="LiveId" clId="{7EAF80CF-0965-4E9F-856D-AE74F6DDF460}" dt="2025-08-30T20:34:25.413" v="0"/>
          <ac:spMkLst>
            <pc:docMk/>
            <pc:sldMk cId="3916097321" sldId="265"/>
            <ac:spMk id="6" creationId="{5C3B8AE2-5CCC-DC1A-174F-B72DC21C0933}"/>
          </ac:spMkLst>
        </pc:spChg>
        <pc:spChg chg="mod">
          <ac:chgData name="Sarah Carter" userId="4b4e2a7e9c42e1b2" providerId="LiveId" clId="{7EAF80CF-0965-4E9F-856D-AE74F6DDF460}" dt="2025-08-30T20:34:40.739" v="1"/>
          <ac:spMkLst>
            <pc:docMk/>
            <pc:sldMk cId="3916097321" sldId="265"/>
            <ac:spMk id="7" creationId="{15FC43B0-81F2-E31A-5DDB-70075DD2CE55}"/>
          </ac:spMkLst>
        </pc:spChg>
      </pc:sldChg>
      <pc:sldChg chg="addSp delSp modSp add mod">
        <pc:chgData name="Sarah Carter" userId="4b4e2a7e9c42e1b2" providerId="LiveId" clId="{7EAF80CF-0965-4E9F-856D-AE74F6DDF460}" dt="2025-08-30T20:50:01.302" v="1463"/>
        <pc:sldMkLst>
          <pc:docMk/>
          <pc:sldMk cId="4237460467" sldId="265"/>
        </pc:sldMkLst>
        <pc:spChg chg="add mod topLvl">
          <ac:chgData name="Sarah Carter" userId="4b4e2a7e9c42e1b2" providerId="LiveId" clId="{7EAF80CF-0965-4E9F-856D-AE74F6DDF460}" dt="2025-08-30T20:47:12.568" v="1148"/>
          <ac:spMkLst>
            <pc:docMk/>
            <pc:sldMk cId="4237460467" sldId="265"/>
            <ac:spMk id="4" creationId="{180C4866-A2E4-771A-4FB8-655CB65490A1}"/>
          </ac:spMkLst>
        </pc:spChg>
        <pc:spChg chg="add del mod">
          <ac:chgData name="Sarah Carter" userId="4b4e2a7e9c42e1b2" providerId="LiveId" clId="{7EAF80CF-0965-4E9F-856D-AE74F6DDF460}" dt="2025-08-30T20:46:55.934" v="1080"/>
          <ac:spMkLst>
            <pc:docMk/>
            <pc:sldMk cId="4237460467" sldId="265"/>
            <ac:spMk id="6" creationId="{0DC6C88C-A7FF-500F-08D3-FEBA1722D58C}"/>
          </ac:spMkLst>
        </pc:spChg>
        <pc:spChg chg="add mod">
          <ac:chgData name="Sarah Carter" userId="4b4e2a7e9c42e1b2" providerId="LiveId" clId="{7EAF80CF-0965-4E9F-856D-AE74F6DDF460}" dt="2025-08-30T20:47:12.570" v="1149"/>
          <ac:spMkLst>
            <pc:docMk/>
            <pc:sldMk cId="4237460467" sldId="265"/>
            <ac:spMk id="7" creationId="{34329FFB-30CD-C044-67EA-6A8BECBC987B}"/>
          </ac:spMkLst>
        </pc:spChg>
        <pc:spChg chg="add mod">
          <ac:chgData name="Sarah Carter" userId="4b4e2a7e9c42e1b2" providerId="LiveId" clId="{7EAF80CF-0965-4E9F-856D-AE74F6DDF460}" dt="2025-08-30T20:47:12.570" v="1150"/>
          <ac:spMkLst>
            <pc:docMk/>
            <pc:sldMk cId="4237460467" sldId="265"/>
            <ac:spMk id="8" creationId="{174A2D8F-9915-56B0-7A53-876E15E8036C}"/>
          </ac:spMkLst>
        </pc:spChg>
        <pc:spChg chg="add mod">
          <ac:chgData name="Sarah Carter" userId="4b4e2a7e9c42e1b2" providerId="LiveId" clId="{7EAF80CF-0965-4E9F-856D-AE74F6DDF460}" dt="2025-08-30T20:47:12.570" v="1151"/>
          <ac:spMkLst>
            <pc:docMk/>
            <pc:sldMk cId="4237460467" sldId="265"/>
            <ac:spMk id="9" creationId="{F5C28879-8D3A-7C91-5F69-2C474B386100}"/>
          </ac:spMkLst>
        </pc:spChg>
        <pc:grpChg chg="add del mod">
          <ac:chgData name="Sarah Carter" userId="4b4e2a7e9c42e1b2" providerId="LiveId" clId="{7EAF80CF-0965-4E9F-856D-AE74F6DDF460}" dt="2025-08-30T20:44:40.661" v="293"/>
          <ac:grpSpMkLst>
            <pc:docMk/>
            <pc:sldMk cId="4237460467" sldId="265"/>
            <ac:grpSpMk id="5" creationId="{F2B67CFD-EE05-16CD-C13F-B8DD9C7DDF7F}"/>
          </ac:grpSpMkLst>
        </pc:grpChg>
        <pc:picChg chg="add mod topLvl">
          <ac:chgData name="Sarah Carter" userId="4b4e2a7e9c42e1b2" providerId="LiveId" clId="{7EAF80CF-0965-4E9F-856D-AE74F6DDF460}" dt="2025-08-30T20:47:38.751" v="1330"/>
          <ac:picMkLst>
            <pc:docMk/>
            <pc:sldMk cId="4237460467" sldId="265"/>
            <ac:picMk id="3" creationId="{B169B609-0389-0038-DDA8-F3EFD3054422}"/>
          </ac:picMkLst>
        </pc:picChg>
        <pc:picChg chg="add mod">
          <ac:chgData name="Sarah Carter" userId="4b4e2a7e9c42e1b2" providerId="LiveId" clId="{7EAF80CF-0965-4E9F-856D-AE74F6DDF460}" dt="2025-08-30T20:50:01.302" v="1463"/>
          <ac:picMkLst>
            <pc:docMk/>
            <pc:sldMk cId="4237460467" sldId="265"/>
            <ac:picMk id="10" creationId="{FFC102AC-DC05-F5AD-3491-4B5108046B62}"/>
          </ac:picMkLst>
        </pc:picChg>
      </pc:sldChg>
      <pc:sldChg chg="addSp delSp modSp add mod">
        <pc:chgData name="Sarah Carter" userId="4b4e2a7e9c42e1b2" providerId="LiveId" clId="{7EAF80CF-0965-4E9F-856D-AE74F6DDF460}" dt="2025-08-30T20:50:01.304" v="1471"/>
        <pc:sldMkLst>
          <pc:docMk/>
          <pc:sldMk cId="1276955959" sldId="266"/>
        </pc:sldMkLst>
        <pc:spChg chg="add mod topLvl">
          <ac:chgData name="Sarah Carter" userId="4b4e2a7e9c42e1b2" providerId="LiveId" clId="{7EAF80CF-0965-4E9F-856D-AE74F6DDF460}" dt="2025-08-30T20:47:12.572" v="1160"/>
          <ac:spMkLst>
            <pc:docMk/>
            <pc:sldMk cId="1276955959" sldId="266"/>
            <ac:spMk id="4" creationId="{5D29E47F-92D9-5577-9756-2CFFE74BE4EA}"/>
          </ac:spMkLst>
        </pc:spChg>
        <pc:spChg chg="add del mod">
          <ac:chgData name="Sarah Carter" userId="4b4e2a7e9c42e1b2" providerId="LiveId" clId="{7EAF80CF-0965-4E9F-856D-AE74F6DDF460}" dt="2025-08-30T20:46:55.934" v="1082"/>
          <ac:spMkLst>
            <pc:docMk/>
            <pc:sldMk cId="1276955959" sldId="266"/>
            <ac:spMk id="6" creationId="{C3DC066C-4021-C415-031F-82F6FF3D2970}"/>
          </ac:spMkLst>
        </pc:spChg>
        <pc:spChg chg="add mod">
          <ac:chgData name="Sarah Carter" userId="4b4e2a7e9c42e1b2" providerId="LiveId" clId="{7EAF80CF-0965-4E9F-856D-AE74F6DDF460}" dt="2025-08-30T20:47:12.572" v="1161"/>
          <ac:spMkLst>
            <pc:docMk/>
            <pc:sldMk cId="1276955959" sldId="266"/>
            <ac:spMk id="7" creationId="{D037580C-711E-89ED-B266-FC20BC278F2E}"/>
          </ac:spMkLst>
        </pc:spChg>
        <pc:spChg chg="add mod">
          <ac:chgData name="Sarah Carter" userId="4b4e2a7e9c42e1b2" providerId="LiveId" clId="{7EAF80CF-0965-4E9F-856D-AE74F6DDF460}" dt="2025-08-30T20:47:12.572" v="1162"/>
          <ac:spMkLst>
            <pc:docMk/>
            <pc:sldMk cId="1276955959" sldId="266"/>
            <ac:spMk id="8" creationId="{368CB73B-177C-86AC-5086-C41926FAED47}"/>
          </ac:spMkLst>
        </pc:spChg>
        <pc:spChg chg="add mod">
          <ac:chgData name="Sarah Carter" userId="4b4e2a7e9c42e1b2" providerId="LiveId" clId="{7EAF80CF-0965-4E9F-856D-AE74F6DDF460}" dt="2025-08-30T20:47:12.572" v="1163"/>
          <ac:spMkLst>
            <pc:docMk/>
            <pc:sldMk cId="1276955959" sldId="266"/>
            <ac:spMk id="9" creationId="{4C7C17B6-1D49-CC49-E7EC-0F7486E6BF0E}"/>
          </ac:spMkLst>
        </pc:spChg>
        <pc:grpChg chg="add del mod">
          <ac:chgData name="Sarah Carter" userId="4b4e2a7e9c42e1b2" providerId="LiveId" clId="{7EAF80CF-0965-4E9F-856D-AE74F6DDF460}" dt="2025-08-30T20:44:53.705" v="412"/>
          <ac:grpSpMkLst>
            <pc:docMk/>
            <pc:sldMk cId="1276955959" sldId="266"/>
            <ac:grpSpMk id="5" creationId="{9BDEA276-C6C3-D3B8-4DF2-B207B90C6005}"/>
          </ac:grpSpMkLst>
        </pc:grpChg>
        <pc:picChg chg="add mod topLvl">
          <ac:chgData name="Sarah Carter" userId="4b4e2a7e9c42e1b2" providerId="LiveId" clId="{7EAF80CF-0965-4E9F-856D-AE74F6DDF460}" dt="2025-08-30T20:47:38.755" v="1338"/>
          <ac:picMkLst>
            <pc:docMk/>
            <pc:sldMk cId="1276955959" sldId="266"/>
            <ac:picMk id="3" creationId="{9FA67383-A67B-1AE4-655A-B354107C1065}"/>
          </ac:picMkLst>
        </pc:picChg>
        <pc:picChg chg="add mod">
          <ac:chgData name="Sarah Carter" userId="4b4e2a7e9c42e1b2" providerId="LiveId" clId="{7EAF80CF-0965-4E9F-856D-AE74F6DDF460}" dt="2025-08-30T20:50:01.304" v="1471"/>
          <ac:picMkLst>
            <pc:docMk/>
            <pc:sldMk cId="1276955959" sldId="266"/>
            <ac:picMk id="10" creationId="{32AAC53E-BF4C-2A1A-3D5C-6C6C5FDE82F4}"/>
          </ac:picMkLst>
        </pc:picChg>
      </pc:sldChg>
      <pc:sldChg chg="modSp del">
        <pc:chgData name="Sarah Carter" userId="4b4e2a7e9c42e1b2" providerId="LiveId" clId="{7EAF80CF-0965-4E9F-856D-AE74F6DDF460}" dt="2025-08-30T20:37:02.294" v="47" actId="2696"/>
        <pc:sldMkLst>
          <pc:docMk/>
          <pc:sldMk cId="4204915143" sldId="266"/>
        </pc:sldMkLst>
        <pc:spChg chg="mod">
          <ac:chgData name="Sarah Carter" userId="4b4e2a7e9c42e1b2" providerId="LiveId" clId="{7EAF80CF-0965-4E9F-856D-AE74F6DDF460}" dt="2025-08-30T20:34:25.413" v="0"/>
          <ac:spMkLst>
            <pc:docMk/>
            <pc:sldMk cId="4204915143" sldId="266"/>
            <ac:spMk id="6" creationId="{BE52F000-1639-6A43-2D7D-755B8B276FEC}"/>
          </ac:spMkLst>
        </pc:spChg>
        <pc:spChg chg="mod">
          <ac:chgData name="Sarah Carter" userId="4b4e2a7e9c42e1b2" providerId="LiveId" clId="{7EAF80CF-0965-4E9F-856D-AE74F6DDF460}" dt="2025-08-30T20:34:40.739" v="1"/>
          <ac:spMkLst>
            <pc:docMk/>
            <pc:sldMk cId="4204915143" sldId="266"/>
            <ac:spMk id="7" creationId="{AE301F55-0937-5EC1-CA4F-C737AD3A3741}"/>
          </ac:spMkLst>
        </pc:spChg>
      </pc:sldChg>
      <pc:sldChg chg="addSp delSp modSp add mod">
        <pc:chgData name="Sarah Carter" userId="4b4e2a7e9c42e1b2" providerId="LiveId" clId="{7EAF80CF-0965-4E9F-856D-AE74F6DDF460}" dt="2025-08-30T20:50:01.308" v="1479"/>
        <pc:sldMkLst>
          <pc:docMk/>
          <pc:sldMk cId="84497104" sldId="267"/>
        </pc:sldMkLst>
        <pc:spChg chg="add mod topLvl">
          <ac:chgData name="Sarah Carter" userId="4b4e2a7e9c42e1b2" providerId="LiveId" clId="{7EAF80CF-0965-4E9F-856D-AE74F6DDF460}" dt="2025-08-30T20:47:12.574" v="1172"/>
          <ac:spMkLst>
            <pc:docMk/>
            <pc:sldMk cId="84497104" sldId="267"/>
            <ac:spMk id="4" creationId="{03A0AE04-1FBC-27E0-7BE4-D38C5B98B3C3}"/>
          </ac:spMkLst>
        </pc:spChg>
        <pc:spChg chg="add del mod">
          <ac:chgData name="Sarah Carter" userId="4b4e2a7e9c42e1b2" providerId="LiveId" clId="{7EAF80CF-0965-4E9F-856D-AE74F6DDF460}" dt="2025-08-30T20:46:55.934" v="1084"/>
          <ac:spMkLst>
            <pc:docMk/>
            <pc:sldMk cId="84497104" sldId="267"/>
            <ac:spMk id="6" creationId="{7C704E00-1DAB-3C5D-6B52-092329EED44F}"/>
          </ac:spMkLst>
        </pc:spChg>
        <pc:spChg chg="add mod">
          <ac:chgData name="Sarah Carter" userId="4b4e2a7e9c42e1b2" providerId="LiveId" clId="{7EAF80CF-0965-4E9F-856D-AE74F6DDF460}" dt="2025-08-30T20:47:12.574" v="1173"/>
          <ac:spMkLst>
            <pc:docMk/>
            <pc:sldMk cId="84497104" sldId="267"/>
            <ac:spMk id="7" creationId="{0C8816B2-8B49-CE1E-A206-4A906596EEA8}"/>
          </ac:spMkLst>
        </pc:spChg>
        <pc:spChg chg="add mod">
          <ac:chgData name="Sarah Carter" userId="4b4e2a7e9c42e1b2" providerId="LiveId" clId="{7EAF80CF-0965-4E9F-856D-AE74F6DDF460}" dt="2025-08-30T20:47:12.576" v="1174"/>
          <ac:spMkLst>
            <pc:docMk/>
            <pc:sldMk cId="84497104" sldId="267"/>
            <ac:spMk id="8" creationId="{F94B42DE-C5B7-A9F8-5DE8-671FC89FF117}"/>
          </ac:spMkLst>
        </pc:spChg>
        <pc:spChg chg="add mod">
          <ac:chgData name="Sarah Carter" userId="4b4e2a7e9c42e1b2" providerId="LiveId" clId="{7EAF80CF-0965-4E9F-856D-AE74F6DDF460}" dt="2025-08-30T20:47:12.576" v="1175"/>
          <ac:spMkLst>
            <pc:docMk/>
            <pc:sldMk cId="84497104" sldId="267"/>
            <ac:spMk id="9" creationId="{E717CEC1-5A7B-963A-FAA0-5F744A32D850}"/>
          </ac:spMkLst>
        </pc:spChg>
        <pc:grpChg chg="add del mod">
          <ac:chgData name="Sarah Carter" userId="4b4e2a7e9c42e1b2" providerId="LiveId" clId="{7EAF80CF-0965-4E9F-856D-AE74F6DDF460}" dt="2025-08-30T20:44:53.705" v="413"/>
          <ac:grpSpMkLst>
            <pc:docMk/>
            <pc:sldMk cId="84497104" sldId="267"/>
            <ac:grpSpMk id="5" creationId="{21D3DDB0-E467-224E-0E81-16879500EBB0}"/>
          </ac:grpSpMkLst>
        </pc:grpChg>
        <pc:picChg chg="add mod topLvl">
          <ac:chgData name="Sarah Carter" userId="4b4e2a7e9c42e1b2" providerId="LiveId" clId="{7EAF80CF-0965-4E9F-856D-AE74F6DDF460}" dt="2025-08-30T20:47:38.757" v="1346"/>
          <ac:picMkLst>
            <pc:docMk/>
            <pc:sldMk cId="84497104" sldId="267"/>
            <ac:picMk id="3" creationId="{E3C76FDC-1AA4-8BCB-BB2B-2E013B9B6483}"/>
          </ac:picMkLst>
        </pc:picChg>
        <pc:picChg chg="add mod">
          <ac:chgData name="Sarah Carter" userId="4b4e2a7e9c42e1b2" providerId="LiveId" clId="{7EAF80CF-0965-4E9F-856D-AE74F6DDF460}" dt="2025-08-30T20:50:01.308" v="1479"/>
          <ac:picMkLst>
            <pc:docMk/>
            <pc:sldMk cId="84497104" sldId="267"/>
            <ac:picMk id="10" creationId="{914E22A1-A35D-2249-67F9-69E5AEB8FDA6}"/>
          </ac:picMkLst>
        </pc:picChg>
      </pc:sldChg>
      <pc:sldChg chg="modSp del">
        <pc:chgData name="Sarah Carter" userId="4b4e2a7e9c42e1b2" providerId="LiveId" clId="{7EAF80CF-0965-4E9F-856D-AE74F6DDF460}" dt="2025-08-30T20:37:02.294" v="47" actId="2696"/>
        <pc:sldMkLst>
          <pc:docMk/>
          <pc:sldMk cId="3955612379" sldId="267"/>
        </pc:sldMkLst>
        <pc:spChg chg="mod">
          <ac:chgData name="Sarah Carter" userId="4b4e2a7e9c42e1b2" providerId="LiveId" clId="{7EAF80CF-0965-4E9F-856D-AE74F6DDF460}" dt="2025-08-30T20:34:25.413" v="0"/>
          <ac:spMkLst>
            <pc:docMk/>
            <pc:sldMk cId="3955612379" sldId="267"/>
            <ac:spMk id="6" creationId="{A540CAB3-3A0C-AFC4-E316-08D2781EB688}"/>
          </ac:spMkLst>
        </pc:spChg>
        <pc:spChg chg="mod">
          <ac:chgData name="Sarah Carter" userId="4b4e2a7e9c42e1b2" providerId="LiveId" clId="{7EAF80CF-0965-4E9F-856D-AE74F6DDF460}" dt="2025-08-30T20:34:40.739" v="1"/>
          <ac:spMkLst>
            <pc:docMk/>
            <pc:sldMk cId="3955612379" sldId="267"/>
            <ac:spMk id="7" creationId="{7B3EB136-2D26-67FF-378A-F1C9BB23CB8F}"/>
          </ac:spMkLst>
        </pc:spChg>
      </pc:sldChg>
      <pc:sldChg chg="modSp del">
        <pc:chgData name="Sarah Carter" userId="4b4e2a7e9c42e1b2" providerId="LiveId" clId="{7EAF80CF-0965-4E9F-856D-AE74F6DDF460}" dt="2025-08-30T20:37:02.294" v="47" actId="2696"/>
        <pc:sldMkLst>
          <pc:docMk/>
          <pc:sldMk cId="1348946914" sldId="268"/>
        </pc:sldMkLst>
        <pc:spChg chg="mod">
          <ac:chgData name="Sarah Carter" userId="4b4e2a7e9c42e1b2" providerId="LiveId" clId="{7EAF80CF-0965-4E9F-856D-AE74F6DDF460}" dt="2025-08-30T20:34:25.413" v="0"/>
          <ac:spMkLst>
            <pc:docMk/>
            <pc:sldMk cId="1348946914" sldId="268"/>
            <ac:spMk id="6" creationId="{3F9C64BC-578C-2690-EE93-4449FB6101BF}"/>
          </ac:spMkLst>
        </pc:spChg>
        <pc:spChg chg="mod">
          <ac:chgData name="Sarah Carter" userId="4b4e2a7e9c42e1b2" providerId="LiveId" clId="{7EAF80CF-0965-4E9F-856D-AE74F6DDF460}" dt="2025-08-30T20:34:40.739" v="1"/>
          <ac:spMkLst>
            <pc:docMk/>
            <pc:sldMk cId="1348946914" sldId="268"/>
            <ac:spMk id="7" creationId="{00D700E4-9C43-CD4F-7F90-53742DA210C1}"/>
          </ac:spMkLst>
        </pc:spChg>
      </pc:sldChg>
      <pc:sldChg chg="addSp delSp modSp add mod">
        <pc:chgData name="Sarah Carter" userId="4b4e2a7e9c42e1b2" providerId="LiveId" clId="{7EAF80CF-0965-4E9F-856D-AE74F6DDF460}" dt="2025-08-30T20:50:01.308" v="1487"/>
        <pc:sldMkLst>
          <pc:docMk/>
          <pc:sldMk cId="3459578345" sldId="268"/>
        </pc:sldMkLst>
        <pc:spChg chg="add mod topLvl">
          <ac:chgData name="Sarah Carter" userId="4b4e2a7e9c42e1b2" providerId="LiveId" clId="{7EAF80CF-0965-4E9F-856D-AE74F6DDF460}" dt="2025-08-30T20:47:12.578" v="1184"/>
          <ac:spMkLst>
            <pc:docMk/>
            <pc:sldMk cId="3459578345" sldId="268"/>
            <ac:spMk id="4" creationId="{E920C931-727C-66A8-3F52-9A0CE4F3EFAA}"/>
          </ac:spMkLst>
        </pc:spChg>
        <pc:spChg chg="add del mod">
          <ac:chgData name="Sarah Carter" userId="4b4e2a7e9c42e1b2" providerId="LiveId" clId="{7EAF80CF-0965-4E9F-856D-AE74F6DDF460}" dt="2025-08-30T20:46:55.936" v="1086"/>
          <ac:spMkLst>
            <pc:docMk/>
            <pc:sldMk cId="3459578345" sldId="268"/>
            <ac:spMk id="6" creationId="{52963C0C-B901-96A5-17FD-E1ED19A56EE9}"/>
          </ac:spMkLst>
        </pc:spChg>
        <pc:spChg chg="add mod">
          <ac:chgData name="Sarah Carter" userId="4b4e2a7e9c42e1b2" providerId="LiveId" clId="{7EAF80CF-0965-4E9F-856D-AE74F6DDF460}" dt="2025-08-30T20:47:12.578" v="1185"/>
          <ac:spMkLst>
            <pc:docMk/>
            <pc:sldMk cId="3459578345" sldId="268"/>
            <ac:spMk id="7" creationId="{FC00FD52-8A62-76D4-DCE1-3A817E5CFB37}"/>
          </ac:spMkLst>
        </pc:spChg>
        <pc:spChg chg="add mod">
          <ac:chgData name="Sarah Carter" userId="4b4e2a7e9c42e1b2" providerId="LiveId" clId="{7EAF80CF-0965-4E9F-856D-AE74F6DDF460}" dt="2025-08-30T20:47:12.578" v="1186"/>
          <ac:spMkLst>
            <pc:docMk/>
            <pc:sldMk cId="3459578345" sldId="268"/>
            <ac:spMk id="8" creationId="{0E4D6F4C-E67E-70EB-6FEB-E8E6F4EB59E5}"/>
          </ac:spMkLst>
        </pc:spChg>
        <pc:spChg chg="add mod">
          <ac:chgData name="Sarah Carter" userId="4b4e2a7e9c42e1b2" providerId="LiveId" clId="{7EAF80CF-0965-4E9F-856D-AE74F6DDF460}" dt="2025-08-30T20:47:12.578" v="1187"/>
          <ac:spMkLst>
            <pc:docMk/>
            <pc:sldMk cId="3459578345" sldId="268"/>
            <ac:spMk id="9" creationId="{DD52F24D-E386-7A26-3F6B-F9DE06390A83}"/>
          </ac:spMkLst>
        </pc:spChg>
        <pc:grpChg chg="add del mod">
          <ac:chgData name="Sarah Carter" userId="4b4e2a7e9c42e1b2" providerId="LiveId" clId="{7EAF80CF-0965-4E9F-856D-AE74F6DDF460}" dt="2025-08-30T20:44:53.705" v="414"/>
          <ac:grpSpMkLst>
            <pc:docMk/>
            <pc:sldMk cId="3459578345" sldId="268"/>
            <ac:grpSpMk id="5" creationId="{16095C87-4D26-7575-C6FC-8E9C0C87D0DA}"/>
          </ac:grpSpMkLst>
        </pc:grpChg>
        <pc:picChg chg="add mod topLvl">
          <ac:chgData name="Sarah Carter" userId="4b4e2a7e9c42e1b2" providerId="LiveId" clId="{7EAF80CF-0965-4E9F-856D-AE74F6DDF460}" dt="2025-08-30T20:47:38.759" v="1354"/>
          <ac:picMkLst>
            <pc:docMk/>
            <pc:sldMk cId="3459578345" sldId="268"/>
            <ac:picMk id="3" creationId="{3CE98B0E-B61C-89C3-1CB0-B1D7F67C7AFB}"/>
          </ac:picMkLst>
        </pc:picChg>
        <pc:picChg chg="add mod">
          <ac:chgData name="Sarah Carter" userId="4b4e2a7e9c42e1b2" providerId="LiveId" clId="{7EAF80CF-0965-4E9F-856D-AE74F6DDF460}" dt="2025-08-30T20:50:01.308" v="1487"/>
          <ac:picMkLst>
            <pc:docMk/>
            <pc:sldMk cId="3459578345" sldId="268"/>
            <ac:picMk id="10" creationId="{84EC97EC-AE5C-1BEE-F1C4-A62ACD94B41E}"/>
          </ac:picMkLst>
        </pc:picChg>
      </pc:sldChg>
      <pc:sldChg chg="modSp del">
        <pc:chgData name="Sarah Carter" userId="4b4e2a7e9c42e1b2" providerId="LiveId" clId="{7EAF80CF-0965-4E9F-856D-AE74F6DDF460}" dt="2025-08-30T20:37:02.294" v="47" actId="2696"/>
        <pc:sldMkLst>
          <pc:docMk/>
          <pc:sldMk cId="3559481726" sldId="269"/>
        </pc:sldMkLst>
        <pc:spChg chg="mod">
          <ac:chgData name="Sarah Carter" userId="4b4e2a7e9c42e1b2" providerId="LiveId" clId="{7EAF80CF-0965-4E9F-856D-AE74F6DDF460}" dt="2025-08-30T20:34:25.413" v="0"/>
          <ac:spMkLst>
            <pc:docMk/>
            <pc:sldMk cId="3559481726" sldId="269"/>
            <ac:spMk id="6" creationId="{7AC167C9-53DD-FEAE-86B7-A53D4E1917A2}"/>
          </ac:spMkLst>
        </pc:spChg>
        <pc:spChg chg="mod">
          <ac:chgData name="Sarah Carter" userId="4b4e2a7e9c42e1b2" providerId="LiveId" clId="{7EAF80CF-0965-4E9F-856D-AE74F6DDF460}" dt="2025-08-30T20:34:40.739" v="1"/>
          <ac:spMkLst>
            <pc:docMk/>
            <pc:sldMk cId="3559481726" sldId="269"/>
            <ac:spMk id="7" creationId="{16A311FE-57D6-9E25-E868-8E1C24666A54}"/>
          </ac:spMkLst>
        </pc:spChg>
      </pc:sldChg>
      <pc:sldChg chg="addSp delSp modSp add mod">
        <pc:chgData name="Sarah Carter" userId="4b4e2a7e9c42e1b2" providerId="LiveId" clId="{7EAF80CF-0965-4E9F-856D-AE74F6DDF460}" dt="2025-08-30T20:50:01.308" v="1495"/>
        <pc:sldMkLst>
          <pc:docMk/>
          <pc:sldMk cId="3997568668" sldId="269"/>
        </pc:sldMkLst>
        <pc:spChg chg="add mod topLvl">
          <ac:chgData name="Sarah Carter" userId="4b4e2a7e9c42e1b2" providerId="LiveId" clId="{7EAF80CF-0965-4E9F-856D-AE74F6DDF460}" dt="2025-08-30T20:47:12.580" v="1196"/>
          <ac:spMkLst>
            <pc:docMk/>
            <pc:sldMk cId="3997568668" sldId="269"/>
            <ac:spMk id="4" creationId="{4F68C96D-1697-C25A-F143-3163DA1FA0CB}"/>
          </ac:spMkLst>
        </pc:spChg>
        <pc:spChg chg="add del mod">
          <ac:chgData name="Sarah Carter" userId="4b4e2a7e9c42e1b2" providerId="LiveId" clId="{7EAF80CF-0965-4E9F-856D-AE74F6DDF460}" dt="2025-08-30T20:46:55.936" v="1088"/>
          <ac:spMkLst>
            <pc:docMk/>
            <pc:sldMk cId="3997568668" sldId="269"/>
            <ac:spMk id="6" creationId="{C4E0ED82-316D-427C-B44B-A495AB34EFB2}"/>
          </ac:spMkLst>
        </pc:spChg>
        <pc:spChg chg="add mod">
          <ac:chgData name="Sarah Carter" userId="4b4e2a7e9c42e1b2" providerId="LiveId" clId="{7EAF80CF-0965-4E9F-856D-AE74F6DDF460}" dt="2025-08-30T20:47:12.582" v="1197"/>
          <ac:spMkLst>
            <pc:docMk/>
            <pc:sldMk cId="3997568668" sldId="269"/>
            <ac:spMk id="7" creationId="{6C7039A8-ABEC-5F45-DBCF-B4F8EA7420FC}"/>
          </ac:spMkLst>
        </pc:spChg>
        <pc:spChg chg="add mod">
          <ac:chgData name="Sarah Carter" userId="4b4e2a7e9c42e1b2" providerId="LiveId" clId="{7EAF80CF-0965-4E9F-856D-AE74F6DDF460}" dt="2025-08-30T20:47:12.582" v="1198"/>
          <ac:spMkLst>
            <pc:docMk/>
            <pc:sldMk cId="3997568668" sldId="269"/>
            <ac:spMk id="8" creationId="{E88D3BF2-F7F4-E2FB-AC4F-5EE7297789A1}"/>
          </ac:spMkLst>
        </pc:spChg>
        <pc:spChg chg="add mod">
          <ac:chgData name="Sarah Carter" userId="4b4e2a7e9c42e1b2" providerId="LiveId" clId="{7EAF80CF-0965-4E9F-856D-AE74F6DDF460}" dt="2025-08-30T20:47:12.582" v="1199"/>
          <ac:spMkLst>
            <pc:docMk/>
            <pc:sldMk cId="3997568668" sldId="269"/>
            <ac:spMk id="9" creationId="{EA80D43A-07A7-AAEC-7DF4-E6D802BEED81}"/>
          </ac:spMkLst>
        </pc:spChg>
        <pc:grpChg chg="add del mod">
          <ac:chgData name="Sarah Carter" userId="4b4e2a7e9c42e1b2" providerId="LiveId" clId="{7EAF80CF-0965-4E9F-856D-AE74F6DDF460}" dt="2025-08-30T20:44:53.707" v="415"/>
          <ac:grpSpMkLst>
            <pc:docMk/>
            <pc:sldMk cId="3997568668" sldId="269"/>
            <ac:grpSpMk id="5" creationId="{0B568390-F1CD-911B-2555-6FB00172EFF5}"/>
          </ac:grpSpMkLst>
        </pc:grpChg>
        <pc:picChg chg="add mod topLvl">
          <ac:chgData name="Sarah Carter" userId="4b4e2a7e9c42e1b2" providerId="LiveId" clId="{7EAF80CF-0965-4E9F-856D-AE74F6DDF460}" dt="2025-08-30T20:47:38.763" v="1362"/>
          <ac:picMkLst>
            <pc:docMk/>
            <pc:sldMk cId="3997568668" sldId="269"/>
            <ac:picMk id="3" creationId="{CDC574DC-BA31-DD00-D9E3-0D01A10FD60C}"/>
          </ac:picMkLst>
        </pc:picChg>
        <pc:picChg chg="add mod">
          <ac:chgData name="Sarah Carter" userId="4b4e2a7e9c42e1b2" providerId="LiveId" clId="{7EAF80CF-0965-4E9F-856D-AE74F6DDF460}" dt="2025-08-30T20:50:01.308" v="1495"/>
          <ac:picMkLst>
            <pc:docMk/>
            <pc:sldMk cId="3997568668" sldId="269"/>
            <ac:picMk id="10" creationId="{81544265-0379-975D-17A5-240862E04068}"/>
          </ac:picMkLst>
        </pc:picChg>
      </pc:sldChg>
      <pc:sldChg chg="addSp delSp modSp add mod">
        <pc:chgData name="Sarah Carter" userId="4b4e2a7e9c42e1b2" providerId="LiveId" clId="{7EAF80CF-0965-4E9F-856D-AE74F6DDF460}" dt="2025-08-30T20:50:01.308" v="1503"/>
        <pc:sldMkLst>
          <pc:docMk/>
          <pc:sldMk cId="1280534465" sldId="270"/>
        </pc:sldMkLst>
        <pc:spChg chg="add mod topLvl">
          <ac:chgData name="Sarah Carter" userId="4b4e2a7e9c42e1b2" providerId="LiveId" clId="{7EAF80CF-0965-4E9F-856D-AE74F6DDF460}" dt="2025-08-30T20:47:12.584" v="1208"/>
          <ac:spMkLst>
            <pc:docMk/>
            <pc:sldMk cId="1280534465" sldId="270"/>
            <ac:spMk id="4" creationId="{ABFB3C6D-61F0-9D17-6EBA-48E7045FD445}"/>
          </ac:spMkLst>
        </pc:spChg>
        <pc:spChg chg="add del mod">
          <ac:chgData name="Sarah Carter" userId="4b4e2a7e9c42e1b2" providerId="LiveId" clId="{7EAF80CF-0965-4E9F-856D-AE74F6DDF460}" dt="2025-08-30T20:46:55.936" v="1090"/>
          <ac:spMkLst>
            <pc:docMk/>
            <pc:sldMk cId="1280534465" sldId="270"/>
            <ac:spMk id="6" creationId="{BF78B045-EDEA-8872-0928-7356CF95B0F9}"/>
          </ac:spMkLst>
        </pc:spChg>
        <pc:spChg chg="add mod">
          <ac:chgData name="Sarah Carter" userId="4b4e2a7e9c42e1b2" providerId="LiveId" clId="{7EAF80CF-0965-4E9F-856D-AE74F6DDF460}" dt="2025-08-30T20:47:12.584" v="1209"/>
          <ac:spMkLst>
            <pc:docMk/>
            <pc:sldMk cId="1280534465" sldId="270"/>
            <ac:spMk id="7" creationId="{74BD9C9A-F6BE-E295-BA72-B7C7EA9FE2AE}"/>
          </ac:spMkLst>
        </pc:spChg>
        <pc:spChg chg="add mod">
          <ac:chgData name="Sarah Carter" userId="4b4e2a7e9c42e1b2" providerId="LiveId" clId="{7EAF80CF-0965-4E9F-856D-AE74F6DDF460}" dt="2025-08-30T20:47:12.586" v="1210"/>
          <ac:spMkLst>
            <pc:docMk/>
            <pc:sldMk cId="1280534465" sldId="270"/>
            <ac:spMk id="8" creationId="{09F5DD4B-4A64-838B-B87C-D46D41639E3F}"/>
          </ac:spMkLst>
        </pc:spChg>
        <pc:spChg chg="add mod">
          <ac:chgData name="Sarah Carter" userId="4b4e2a7e9c42e1b2" providerId="LiveId" clId="{7EAF80CF-0965-4E9F-856D-AE74F6DDF460}" dt="2025-08-30T20:47:12.586" v="1211"/>
          <ac:spMkLst>
            <pc:docMk/>
            <pc:sldMk cId="1280534465" sldId="270"/>
            <ac:spMk id="9" creationId="{94373F38-BC70-F438-4715-DF1E5CCF5AD0}"/>
          </ac:spMkLst>
        </pc:spChg>
        <pc:grpChg chg="add del mod">
          <ac:chgData name="Sarah Carter" userId="4b4e2a7e9c42e1b2" providerId="LiveId" clId="{7EAF80CF-0965-4E9F-856D-AE74F6DDF460}" dt="2025-08-30T20:45:06.223" v="534"/>
          <ac:grpSpMkLst>
            <pc:docMk/>
            <pc:sldMk cId="1280534465" sldId="270"/>
            <ac:grpSpMk id="5" creationId="{3EA17ABD-B87B-7F06-AC3C-6FA94E0D8096}"/>
          </ac:grpSpMkLst>
        </pc:grpChg>
        <pc:picChg chg="add mod topLvl">
          <ac:chgData name="Sarah Carter" userId="4b4e2a7e9c42e1b2" providerId="LiveId" clId="{7EAF80CF-0965-4E9F-856D-AE74F6DDF460}" dt="2025-08-30T20:47:38.765" v="1370"/>
          <ac:picMkLst>
            <pc:docMk/>
            <pc:sldMk cId="1280534465" sldId="270"/>
            <ac:picMk id="3" creationId="{25623CB7-346A-A8D0-B342-F055216735B2}"/>
          </ac:picMkLst>
        </pc:picChg>
        <pc:picChg chg="add mod">
          <ac:chgData name="Sarah Carter" userId="4b4e2a7e9c42e1b2" providerId="LiveId" clId="{7EAF80CF-0965-4E9F-856D-AE74F6DDF460}" dt="2025-08-30T20:50:01.308" v="1503"/>
          <ac:picMkLst>
            <pc:docMk/>
            <pc:sldMk cId="1280534465" sldId="270"/>
            <ac:picMk id="10" creationId="{06364CD6-ADD5-57B8-4F72-8F2D529C9FC8}"/>
          </ac:picMkLst>
        </pc:picChg>
      </pc:sldChg>
      <pc:sldChg chg="modSp del">
        <pc:chgData name="Sarah Carter" userId="4b4e2a7e9c42e1b2" providerId="LiveId" clId="{7EAF80CF-0965-4E9F-856D-AE74F6DDF460}" dt="2025-08-30T20:37:02.294" v="47" actId="2696"/>
        <pc:sldMkLst>
          <pc:docMk/>
          <pc:sldMk cId="2251278423" sldId="270"/>
        </pc:sldMkLst>
        <pc:spChg chg="mod">
          <ac:chgData name="Sarah Carter" userId="4b4e2a7e9c42e1b2" providerId="LiveId" clId="{7EAF80CF-0965-4E9F-856D-AE74F6DDF460}" dt="2025-08-30T20:34:25.413" v="0"/>
          <ac:spMkLst>
            <pc:docMk/>
            <pc:sldMk cId="2251278423" sldId="270"/>
            <ac:spMk id="6" creationId="{5F5247E7-CED7-12AD-1410-93FFB2304979}"/>
          </ac:spMkLst>
        </pc:spChg>
        <pc:spChg chg="mod">
          <ac:chgData name="Sarah Carter" userId="4b4e2a7e9c42e1b2" providerId="LiveId" clId="{7EAF80CF-0965-4E9F-856D-AE74F6DDF460}" dt="2025-08-30T20:34:40.739" v="1"/>
          <ac:spMkLst>
            <pc:docMk/>
            <pc:sldMk cId="2251278423" sldId="270"/>
            <ac:spMk id="7" creationId="{709AB169-B999-0AE3-679D-290F29761AD5}"/>
          </ac:spMkLst>
        </pc:spChg>
      </pc:sldChg>
      <pc:sldChg chg="addSp delSp modSp add mod">
        <pc:chgData name="Sarah Carter" userId="4b4e2a7e9c42e1b2" providerId="LiveId" clId="{7EAF80CF-0965-4E9F-856D-AE74F6DDF460}" dt="2025-08-30T20:50:01.308" v="1511"/>
        <pc:sldMkLst>
          <pc:docMk/>
          <pc:sldMk cId="1450241996" sldId="271"/>
        </pc:sldMkLst>
        <pc:spChg chg="add mod topLvl">
          <ac:chgData name="Sarah Carter" userId="4b4e2a7e9c42e1b2" providerId="LiveId" clId="{7EAF80CF-0965-4E9F-856D-AE74F6DDF460}" dt="2025-08-30T20:47:12.588" v="1220"/>
          <ac:spMkLst>
            <pc:docMk/>
            <pc:sldMk cId="1450241996" sldId="271"/>
            <ac:spMk id="4" creationId="{AA4F77F6-951D-468C-1849-7FEE91AF461C}"/>
          </ac:spMkLst>
        </pc:spChg>
        <pc:spChg chg="add del mod">
          <ac:chgData name="Sarah Carter" userId="4b4e2a7e9c42e1b2" providerId="LiveId" clId="{7EAF80CF-0965-4E9F-856D-AE74F6DDF460}" dt="2025-08-30T20:46:55.936" v="1092"/>
          <ac:spMkLst>
            <pc:docMk/>
            <pc:sldMk cId="1450241996" sldId="271"/>
            <ac:spMk id="6" creationId="{039993F1-DB72-AE49-BCFD-8BEB15EA6FD4}"/>
          </ac:spMkLst>
        </pc:spChg>
        <pc:spChg chg="add mod">
          <ac:chgData name="Sarah Carter" userId="4b4e2a7e9c42e1b2" providerId="LiveId" clId="{7EAF80CF-0965-4E9F-856D-AE74F6DDF460}" dt="2025-08-30T20:47:12.588" v="1221"/>
          <ac:spMkLst>
            <pc:docMk/>
            <pc:sldMk cId="1450241996" sldId="271"/>
            <ac:spMk id="7" creationId="{F21052E7-113E-2445-B43B-3B209EA91785}"/>
          </ac:spMkLst>
        </pc:spChg>
        <pc:spChg chg="add mod">
          <ac:chgData name="Sarah Carter" userId="4b4e2a7e9c42e1b2" providerId="LiveId" clId="{7EAF80CF-0965-4E9F-856D-AE74F6DDF460}" dt="2025-08-30T20:47:12.588" v="1222"/>
          <ac:spMkLst>
            <pc:docMk/>
            <pc:sldMk cId="1450241996" sldId="271"/>
            <ac:spMk id="8" creationId="{41F40F36-3A43-9F46-386E-A639C45675DE}"/>
          </ac:spMkLst>
        </pc:spChg>
        <pc:spChg chg="add mod">
          <ac:chgData name="Sarah Carter" userId="4b4e2a7e9c42e1b2" providerId="LiveId" clId="{7EAF80CF-0965-4E9F-856D-AE74F6DDF460}" dt="2025-08-30T20:47:12.588" v="1223"/>
          <ac:spMkLst>
            <pc:docMk/>
            <pc:sldMk cId="1450241996" sldId="271"/>
            <ac:spMk id="9" creationId="{75CD47F2-F795-0345-0E49-FDCFF230E3E6}"/>
          </ac:spMkLst>
        </pc:spChg>
        <pc:grpChg chg="add del mod">
          <ac:chgData name="Sarah Carter" userId="4b4e2a7e9c42e1b2" providerId="LiveId" clId="{7EAF80CF-0965-4E9F-856D-AE74F6DDF460}" dt="2025-08-30T20:45:06.223" v="535"/>
          <ac:grpSpMkLst>
            <pc:docMk/>
            <pc:sldMk cId="1450241996" sldId="271"/>
            <ac:grpSpMk id="5" creationId="{090CBB6A-839C-59BB-2629-A98E70D5CE88}"/>
          </ac:grpSpMkLst>
        </pc:grpChg>
        <pc:picChg chg="add mod topLvl">
          <ac:chgData name="Sarah Carter" userId="4b4e2a7e9c42e1b2" providerId="LiveId" clId="{7EAF80CF-0965-4E9F-856D-AE74F6DDF460}" dt="2025-08-30T20:47:38.767" v="1378"/>
          <ac:picMkLst>
            <pc:docMk/>
            <pc:sldMk cId="1450241996" sldId="271"/>
            <ac:picMk id="3" creationId="{C97D2B53-6747-D1A9-4736-24ACF83C70C0}"/>
          </ac:picMkLst>
        </pc:picChg>
        <pc:picChg chg="add mod">
          <ac:chgData name="Sarah Carter" userId="4b4e2a7e9c42e1b2" providerId="LiveId" clId="{7EAF80CF-0965-4E9F-856D-AE74F6DDF460}" dt="2025-08-30T20:50:01.308" v="1511"/>
          <ac:picMkLst>
            <pc:docMk/>
            <pc:sldMk cId="1450241996" sldId="271"/>
            <ac:picMk id="10" creationId="{9D88A3B2-DABC-DDF4-3BF3-B1C67A865FEB}"/>
          </ac:picMkLst>
        </pc:picChg>
      </pc:sldChg>
      <pc:sldChg chg="modSp del">
        <pc:chgData name="Sarah Carter" userId="4b4e2a7e9c42e1b2" providerId="LiveId" clId="{7EAF80CF-0965-4E9F-856D-AE74F6DDF460}" dt="2025-08-30T20:37:02.294" v="47" actId="2696"/>
        <pc:sldMkLst>
          <pc:docMk/>
          <pc:sldMk cId="1464864782" sldId="271"/>
        </pc:sldMkLst>
        <pc:spChg chg="mod">
          <ac:chgData name="Sarah Carter" userId="4b4e2a7e9c42e1b2" providerId="LiveId" clId="{7EAF80CF-0965-4E9F-856D-AE74F6DDF460}" dt="2025-08-30T20:34:25.413" v="0"/>
          <ac:spMkLst>
            <pc:docMk/>
            <pc:sldMk cId="1464864782" sldId="271"/>
            <ac:spMk id="6" creationId="{C0A0C189-1B3E-CD50-E724-F07C407583A8}"/>
          </ac:spMkLst>
        </pc:spChg>
        <pc:spChg chg="mod">
          <ac:chgData name="Sarah Carter" userId="4b4e2a7e9c42e1b2" providerId="LiveId" clId="{7EAF80CF-0965-4E9F-856D-AE74F6DDF460}" dt="2025-08-30T20:34:40.739" v="1"/>
          <ac:spMkLst>
            <pc:docMk/>
            <pc:sldMk cId="1464864782" sldId="271"/>
            <ac:spMk id="7" creationId="{7AC1E020-7DA0-037A-E4F9-20195771953E}"/>
          </ac:spMkLst>
        </pc:spChg>
      </pc:sldChg>
      <pc:sldChg chg="addSp delSp modSp add mod">
        <pc:chgData name="Sarah Carter" userId="4b4e2a7e9c42e1b2" providerId="LiveId" clId="{7EAF80CF-0965-4E9F-856D-AE74F6DDF460}" dt="2025-08-30T20:50:01.308" v="1519"/>
        <pc:sldMkLst>
          <pc:docMk/>
          <pc:sldMk cId="2159963733" sldId="272"/>
        </pc:sldMkLst>
        <pc:spChg chg="add mod topLvl">
          <ac:chgData name="Sarah Carter" userId="4b4e2a7e9c42e1b2" providerId="LiveId" clId="{7EAF80CF-0965-4E9F-856D-AE74F6DDF460}" dt="2025-08-30T20:47:12.590" v="1232"/>
          <ac:spMkLst>
            <pc:docMk/>
            <pc:sldMk cId="2159963733" sldId="272"/>
            <ac:spMk id="4" creationId="{C637A035-2308-61C6-7852-D5ED027C58D1}"/>
          </ac:spMkLst>
        </pc:spChg>
        <pc:spChg chg="add del mod">
          <ac:chgData name="Sarah Carter" userId="4b4e2a7e9c42e1b2" providerId="LiveId" clId="{7EAF80CF-0965-4E9F-856D-AE74F6DDF460}" dt="2025-08-30T20:46:55.936" v="1094"/>
          <ac:spMkLst>
            <pc:docMk/>
            <pc:sldMk cId="2159963733" sldId="272"/>
            <ac:spMk id="6" creationId="{8D3CDA94-8488-64FA-1A28-FEBBA189FF81}"/>
          </ac:spMkLst>
        </pc:spChg>
        <pc:spChg chg="add mod">
          <ac:chgData name="Sarah Carter" userId="4b4e2a7e9c42e1b2" providerId="LiveId" clId="{7EAF80CF-0965-4E9F-856D-AE74F6DDF460}" dt="2025-08-30T20:47:12.590" v="1233"/>
          <ac:spMkLst>
            <pc:docMk/>
            <pc:sldMk cId="2159963733" sldId="272"/>
            <ac:spMk id="7" creationId="{BBE17C28-E2EE-9304-8554-7E55BE789FDE}"/>
          </ac:spMkLst>
        </pc:spChg>
        <pc:spChg chg="add mod">
          <ac:chgData name="Sarah Carter" userId="4b4e2a7e9c42e1b2" providerId="LiveId" clId="{7EAF80CF-0965-4E9F-856D-AE74F6DDF460}" dt="2025-08-30T20:47:12.590" v="1234"/>
          <ac:spMkLst>
            <pc:docMk/>
            <pc:sldMk cId="2159963733" sldId="272"/>
            <ac:spMk id="8" creationId="{AEE44DA5-0B2D-3101-D9AD-85A901B215CB}"/>
          </ac:spMkLst>
        </pc:spChg>
        <pc:spChg chg="add mod">
          <ac:chgData name="Sarah Carter" userId="4b4e2a7e9c42e1b2" providerId="LiveId" clId="{7EAF80CF-0965-4E9F-856D-AE74F6DDF460}" dt="2025-08-30T20:47:12.592" v="1235"/>
          <ac:spMkLst>
            <pc:docMk/>
            <pc:sldMk cId="2159963733" sldId="272"/>
            <ac:spMk id="9" creationId="{0DBF9BF5-FD92-16E2-0440-3040B925E6D1}"/>
          </ac:spMkLst>
        </pc:spChg>
        <pc:grpChg chg="add del mod">
          <ac:chgData name="Sarah Carter" userId="4b4e2a7e9c42e1b2" providerId="LiveId" clId="{7EAF80CF-0965-4E9F-856D-AE74F6DDF460}" dt="2025-08-30T20:45:06.223" v="536"/>
          <ac:grpSpMkLst>
            <pc:docMk/>
            <pc:sldMk cId="2159963733" sldId="272"/>
            <ac:grpSpMk id="5" creationId="{6F9F0A6B-5806-9359-45E8-ECCDBEC08FE6}"/>
          </ac:grpSpMkLst>
        </pc:grpChg>
        <pc:picChg chg="add mod topLvl">
          <ac:chgData name="Sarah Carter" userId="4b4e2a7e9c42e1b2" providerId="LiveId" clId="{7EAF80CF-0965-4E9F-856D-AE74F6DDF460}" dt="2025-08-30T20:47:38.769" v="1386"/>
          <ac:picMkLst>
            <pc:docMk/>
            <pc:sldMk cId="2159963733" sldId="272"/>
            <ac:picMk id="3" creationId="{C5DF7E80-5983-6BBE-695E-F931B63E9ADE}"/>
          </ac:picMkLst>
        </pc:picChg>
        <pc:picChg chg="add mod">
          <ac:chgData name="Sarah Carter" userId="4b4e2a7e9c42e1b2" providerId="LiveId" clId="{7EAF80CF-0965-4E9F-856D-AE74F6DDF460}" dt="2025-08-30T20:50:01.308" v="1519"/>
          <ac:picMkLst>
            <pc:docMk/>
            <pc:sldMk cId="2159963733" sldId="272"/>
            <ac:picMk id="10" creationId="{9B88ED71-37BC-8229-21CA-A588A914DF4E}"/>
          </ac:picMkLst>
        </pc:picChg>
      </pc:sldChg>
      <pc:sldChg chg="modSp del">
        <pc:chgData name="Sarah Carter" userId="4b4e2a7e9c42e1b2" providerId="LiveId" clId="{7EAF80CF-0965-4E9F-856D-AE74F6DDF460}" dt="2025-08-30T20:37:02.294" v="47" actId="2696"/>
        <pc:sldMkLst>
          <pc:docMk/>
          <pc:sldMk cId="2305529282" sldId="272"/>
        </pc:sldMkLst>
        <pc:spChg chg="mod">
          <ac:chgData name="Sarah Carter" userId="4b4e2a7e9c42e1b2" providerId="LiveId" clId="{7EAF80CF-0965-4E9F-856D-AE74F6DDF460}" dt="2025-08-30T20:34:25.413" v="0"/>
          <ac:spMkLst>
            <pc:docMk/>
            <pc:sldMk cId="2305529282" sldId="272"/>
            <ac:spMk id="6" creationId="{B9C03D45-02A3-88B4-22EF-FFE9679BBA67}"/>
          </ac:spMkLst>
        </pc:spChg>
        <pc:spChg chg="mod">
          <ac:chgData name="Sarah Carter" userId="4b4e2a7e9c42e1b2" providerId="LiveId" clId="{7EAF80CF-0965-4E9F-856D-AE74F6DDF460}" dt="2025-08-30T20:34:40.739" v="1"/>
          <ac:spMkLst>
            <pc:docMk/>
            <pc:sldMk cId="2305529282" sldId="272"/>
            <ac:spMk id="7" creationId="{2A332B98-FBCC-77D7-EB86-8C013807EFD9}"/>
          </ac:spMkLst>
        </pc:spChg>
      </pc:sldChg>
      <pc:sldChg chg="modSp del">
        <pc:chgData name="Sarah Carter" userId="4b4e2a7e9c42e1b2" providerId="LiveId" clId="{7EAF80CF-0965-4E9F-856D-AE74F6DDF460}" dt="2025-08-30T20:37:02.294" v="47" actId="2696"/>
        <pc:sldMkLst>
          <pc:docMk/>
          <pc:sldMk cId="1237271321" sldId="273"/>
        </pc:sldMkLst>
        <pc:spChg chg="mod">
          <ac:chgData name="Sarah Carter" userId="4b4e2a7e9c42e1b2" providerId="LiveId" clId="{7EAF80CF-0965-4E9F-856D-AE74F6DDF460}" dt="2025-08-30T20:34:25.413" v="0"/>
          <ac:spMkLst>
            <pc:docMk/>
            <pc:sldMk cId="1237271321" sldId="273"/>
            <ac:spMk id="6" creationId="{09755B7D-B4FE-F202-6E97-B9B51D64C1DE}"/>
          </ac:spMkLst>
        </pc:spChg>
        <pc:spChg chg="mod">
          <ac:chgData name="Sarah Carter" userId="4b4e2a7e9c42e1b2" providerId="LiveId" clId="{7EAF80CF-0965-4E9F-856D-AE74F6DDF460}" dt="2025-08-30T20:34:40.739" v="1"/>
          <ac:spMkLst>
            <pc:docMk/>
            <pc:sldMk cId="1237271321" sldId="273"/>
            <ac:spMk id="7" creationId="{3B310978-13A9-6B08-BD19-BABD6316D708}"/>
          </ac:spMkLst>
        </pc:spChg>
      </pc:sldChg>
      <pc:sldChg chg="addSp delSp modSp add mod">
        <pc:chgData name="Sarah Carter" userId="4b4e2a7e9c42e1b2" providerId="LiveId" clId="{7EAF80CF-0965-4E9F-856D-AE74F6DDF460}" dt="2025-08-30T20:50:01.308" v="1527"/>
        <pc:sldMkLst>
          <pc:docMk/>
          <pc:sldMk cId="3706061281" sldId="273"/>
        </pc:sldMkLst>
        <pc:spChg chg="add mod topLvl">
          <ac:chgData name="Sarah Carter" userId="4b4e2a7e9c42e1b2" providerId="LiveId" clId="{7EAF80CF-0965-4E9F-856D-AE74F6DDF460}" dt="2025-08-30T20:47:12.596" v="1244"/>
          <ac:spMkLst>
            <pc:docMk/>
            <pc:sldMk cId="3706061281" sldId="273"/>
            <ac:spMk id="4" creationId="{AEEC3D7E-0C6B-F965-5C7A-67A6257F2A70}"/>
          </ac:spMkLst>
        </pc:spChg>
        <pc:spChg chg="add del mod">
          <ac:chgData name="Sarah Carter" userId="4b4e2a7e9c42e1b2" providerId="LiveId" clId="{7EAF80CF-0965-4E9F-856D-AE74F6DDF460}" dt="2025-08-30T20:46:55.940" v="1096"/>
          <ac:spMkLst>
            <pc:docMk/>
            <pc:sldMk cId="3706061281" sldId="273"/>
            <ac:spMk id="6" creationId="{FA810429-3E60-2071-A502-A97ECF718D95}"/>
          </ac:spMkLst>
        </pc:spChg>
        <pc:spChg chg="add mod">
          <ac:chgData name="Sarah Carter" userId="4b4e2a7e9c42e1b2" providerId="LiveId" clId="{7EAF80CF-0965-4E9F-856D-AE74F6DDF460}" dt="2025-08-30T20:47:12.596" v="1245"/>
          <ac:spMkLst>
            <pc:docMk/>
            <pc:sldMk cId="3706061281" sldId="273"/>
            <ac:spMk id="7" creationId="{531AF7F3-52D8-4B79-239A-8944B700FB7B}"/>
          </ac:spMkLst>
        </pc:spChg>
        <pc:spChg chg="add mod">
          <ac:chgData name="Sarah Carter" userId="4b4e2a7e9c42e1b2" providerId="LiveId" clId="{7EAF80CF-0965-4E9F-856D-AE74F6DDF460}" dt="2025-08-30T20:47:12.596" v="1246"/>
          <ac:spMkLst>
            <pc:docMk/>
            <pc:sldMk cId="3706061281" sldId="273"/>
            <ac:spMk id="8" creationId="{1AC8BE97-15B0-0691-EC1F-D703A42C3064}"/>
          </ac:spMkLst>
        </pc:spChg>
        <pc:spChg chg="add mod">
          <ac:chgData name="Sarah Carter" userId="4b4e2a7e9c42e1b2" providerId="LiveId" clId="{7EAF80CF-0965-4E9F-856D-AE74F6DDF460}" dt="2025-08-30T20:47:12.596" v="1247"/>
          <ac:spMkLst>
            <pc:docMk/>
            <pc:sldMk cId="3706061281" sldId="273"/>
            <ac:spMk id="9" creationId="{62E37570-50AD-ED85-5E88-0F70117E6BFC}"/>
          </ac:spMkLst>
        </pc:spChg>
        <pc:grpChg chg="add del mod">
          <ac:chgData name="Sarah Carter" userId="4b4e2a7e9c42e1b2" providerId="LiveId" clId="{7EAF80CF-0965-4E9F-856D-AE74F6DDF460}" dt="2025-08-30T20:45:06.223" v="537"/>
          <ac:grpSpMkLst>
            <pc:docMk/>
            <pc:sldMk cId="3706061281" sldId="273"/>
            <ac:grpSpMk id="5" creationId="{A4370E69-D249-DCA6-6D0C-76CEBFB4D471}"/>
          </ac:grpSpMkLst>
        </pc:grpChg>
        <pc:picChg chg="add mod topLvl">
          <ac:chgData name="Sarah Carter" userId="4b4e2a7e9c42e1b2" providerId="LiveId" clId="{7EAF80CF-0965-4E9F-856D-AE74F6DDF460}" dt="2025-08-30T20:47:38.773" v="1394"/>
          <ac:picMkLst>
            <pc:docMk/>
            <pc:sldMk cId="3706061281" sldId="273"/>
            <ac:picMk id="3" creationId="{75EB6355-2BBB-39E6-E0AF-0E904E7E259D}"/>
          </ac:picMkLst>
        </pc:picChg>
        <pc:picChg chg="add mod">
          <ac:chgData name="Sarah Carter" userId="4b4e2a7e9c42e1b2" providerId="LiveId" clId="{7EAF80CF-0965-4E9F-856D-AE74F6DDF460}" dt="2025-08-30T20:50:01.308" v="1527"/>
          <ac:picMkLst>
            <pc:docMk/>
            <pc:sldMk cId="3706061281" sldId="273"/>
            <ac:picMk id="10" creationId="{4DCB88BE-34D8-D609-5049-60E60D0B975A}"/>
          </ac:picMkLst>
        </pc:picChg>
      </pc:sldChg>
      <pc:sldChg chg="modSp del">
        <pc:chgData name="Sarah Carter" userId="4b4e2a7e9c42e1b2" providerId="LiveId" clId="{7EAF80CF-0965-4E9F-856D-AE74F6DDF460}" dt="2025-08-30T20:37:02.294" v="47" actId="2696"/>
        <pc:sldMkLst>
          <pc:docMk/>
          <pc:sldMk cId="3064465998" sldId="274"/>
        </pc:sldMkLst>
        <pc:spChg chg="mod">
          <ac:chgData name="Sarah Carter" userId="4b4e2a7e9c42e1b2" providerId="LiveId" clId="{7EAF80CF-0965-4E9F-856D-AE74F6DDF460}" dt="2025-08-30T20:34:25.413" v="0"/>
          <ac:spMkLst>
            <pc:docMk/>
            <pc:sldMk cId="3064465998" sldId="274"/>
            <ac:spMk id="6" creationId="{7DC5B68C-7865-A760-ED87-B5A9A02BA779}"/>
          </ac:spMkLst>
        </pc:spChg>
        <pc:spChg chg="mod">
          <ac:chgData name="Sarah Carter" userId="4b4e2a7e9c42e1b2" providerId="LiveId" clId="{7EAF80CF-0965-4E9F-856D-AE74F6DDF460}" dt="2025-08-30T20:34:40.739" v="1"/>
          <ac:spMkLst>
            <pc:docMk/>
            <pc:sldMk cId="3064465998" sldId="274"/>
            <ac:spMk id="7" creationId="{692974EE-5B65-4801-7EAF-27222205CCD0}"/>
          </ac:spMkLst>
        </pc:spChg>
      </pc:sldChg>
      <pc:sldChg chg="addSp delSp modSp add mod">
        <pc:chgData name="Sarah Carter" userId="4b4e2a7e9c42e1b2" providerId="LiveId" clId="{7EAF80CF-0965-4E9F-856D-AE74F6DDF460}" dt="2025-08-30T20:50:01.308" v="1535"/>
        <pc:sldMkLst>
          <pc:docMk/>
          <pc:sldMk cId="3620576210" sldId="274"/>
        </pc:sldMkLst>
        <pc:spChg chg="add mod topLvl">
          <ac:chgData name="Sarah Carter" userId="4b4e2a7e9c42e1b2" providerId="LiveId" clId="{7EAF80CF-0965-4E9F-856D-AE74F6DDF460}" dt="2025-08-30T20:47:12.602" v="1256"/>
          <ac:spMkLst>
            <pc:docMk/>
            <pc:sldMk cId="3620576210" sldId="274"/>
            <ac:spMk id="4" creationId="{D18D6AF7-FFDD-F4AC-FFA2-17355E90AF94}"/>
          </ac:spMkLst>
        </pc:spChg>
        <pc:spChg chg="add del mod">
          <ac:chgData name="Sarah Carter" userId="4b4e2a7e9c42e1b2" providerId="LiveId" clId="{7EAF80CF-0965-4E9F-856D-AE74F6DDF460}" dt="2025-08-30T20:46:55.940" v="1098"/>
          <ac:spMkLst>
            <pc:docMk/>
            <pc:sldMk cId="3620576210" sldId="274"/>
            <ac:spMk id="6" creationId="{E2C9567D-3BE7-1006-3D11-EEF853C65BF0}"/>
          </ac:spMkLst>
        </pc:spChg>
        <pc:spChg chg="add mod">
          <ac:chgData name="Sarah Carter" userId="4b4e2a7e9c42e1b2" providerId="LiveId" clId="{7EAF80CF-0965-4E9F-856D-AE74F6DDF460}" dt="2025-08-30T20:47:12.602" v="1257"/>
          <ac:spMkLst>
            <pc:docMk/>
            <pc:sldMk cId="3620576210" sldId="274"/>
            <ac:spMk id="7" creationId="{4AE5A0BF-3E79-B410-7E20-E0E6E62C701B}"/>
          </ac:spMkLst>
        </pc:spChg>
        <pc:spChg chg="add mod">
          <ac:chgData name="Sarah Carter" userId="4b4e2a7e9c42e1b2" providerId="LiveId" clId="{7EAF80CF-0965-4E9F-856D-AE74F6DDF460}" dt="2025-08-30T20:47:12.602" v="1258"/>
          <ac:spMkLst>
            <pc:docMk/>
            <pc:sldMk cId="3620576210" sldId="274"/>
            <ac:spMk id="8" creationId="{03E16CEC-3164-2EAD-8FC3-8D15924ECF2E}"/>
          </ac:spMkLst>
        </pc:spChg>
        <pc:spChg chg="add mod">
          <ac:chgData name="Sarah Carter" userId="4b4e2a7e9c42e1b2" providerId="LiveId" clId="{7EAF80CF-0965-4E9F-856D-AE74F6DDF460}" dt="2025-08-30T20:47:12.604" v="1259"/>
          <ac:spMkLst>
            <pc:docMk/>
            <pc:sldMk cId="3620576210" sldId="274"/>
            <ac:spMk id="9" creationId="{35E381E4-CEC8-D254-C4D5-12EE868F5321}"/>
          </ac:spMkLst>
        </pc:spChg>
        <pc:grpChg chg="add del mod">
          <ac:chgData name="Sarah Carter" userId="4b4e2a7e9c42e1b2" providerId="LiveId" clId="{7EAF80CF-0965-4E9F-856D-AE74F6DDF460}" dt="2025-08-30T20:45:18.746" v="656"/>
          <ac:grpSpMkLst>
            <pc:docMk/>
            <pc:sldMk cId="3620576210" sldId="274"/>
            <ac:grpSpMk id="5" creationId="{1126DF1B-DC40-54D3-01A5-40F90CE27E77}"/>
          </ac:grpSpMkLst>
        </pc:grpChg>
        <pc:picChg chg="add mod topLvl">
          <ac:chgData name="Sarah Carter" userId="4b4e2a7e9c42e1b2" providerId="LiveId" clId="{7EAF80CF-0965-4E9F-856D-AE74F6DDF460}" dt="2025-08-30T20:47:38.777" v="1402"/>
          <ac:picMkLst>
            <pc:docMk/>
            <pc:sldMk cId="3620576210" sldId="274"/>
            <ac:picMk id="3" creationId="{729BA121-68B9-73C5-5B25-FA67AB06748A}"/>
          </ac:picMkLst>
        </pc:picChg>
        <pc:picChg chg="add mod">
          <ac:chgData name="Sarah Carter" userId="4b4e2a7e9c42e1b2" providerId="LiveId" clId="{7EAF80CF-0965-4E9F-856D-AE74F6DDF460}" dt="2025-08-30T20:50:01.308" v="1535"/>
          <ac:picMkLst>
            <pc:docMk/>
            <pc:sldMk cId="3620576210" sldId="274"/>
            <ac:picMk id="10" creationId="{5D7EDB28-2F01-AFD0-D1AA-23EE31508C56}"/>
          </ac:picMkLst>
        </pc:picChg>
      </pc:sldChg>
      <pc:sldChg chg="addSp delSp modSp add mod">
        <pc:chgData name="Sarah Carter" userId="4b4e2a7e9c42e1b2" providerId="LiveId" clId="{7EAF80CF-0965-4E9F-856D-AE74F6DDF460}" dt="2025-08-30T20:50:01.308" v="1543"/>
        <pc:sldMkLst>
          <pc:docMk/>
          <pc:sldMk cId="995080473" sldId="275"/>
        </pc:sldMkLst>
        <pc:spChg chg="add mod topLvl">
          <ac:chgData name="Sarah Carter" userId="4b4e2a7e9c42e1b2" providerId="LiveId" clId="{7EAF80CF-0965-4E9F-856D-AE74F6DDF460}" dt="2025-08-30T20:47:12.608" v="1268"/>
          <ac:spMkLst>
            <pc:docMk/>
            <pc:sldMk cId="995080473" sldId="275"/>
            <ac:spMk id="4" creationId="{90A4EEA9-9529-F59F-2BF9-4028FF6EC77D}"/>
          </ac:spMkLst>
        </pc:spChg>
        <pc:spChg chg="add del mod">
          <ac:chgData name="Sarah Carter" userId="4b4e2a7e9c42e1b2" providerId="LiveId" clId="{7EAF80CF-0965-4E9F-856D-AE74F6DDF460}" dt="2025-08-30T20:46:55.940" v="1100"/>
          <ac:spMkLst>
            <pc:docMk/>
            <pc:sldMk cId="995080473" sldId="275"/>
            <ac:spMk id="6" creationId="{788DEEDD-D68E-79F0-87D1-3F84D8B186BA}"/>
          </ac:spMkLst>
        </pc:spChg>
        <pc:spChg chg="add mod">
          <ac:chgData name="Sarah Carter" userId="4b4e2a7e9c42e1b2" providerId="LiveId" clId="{7EAF80CF-0965-4E9F-856D-AE74F6DDF460}" dt="2025-08-30T20:47:12.608" v="1269"/>
          <ac:spMkLst>
            <pc:docMk/>
            <pc:sldMk cId="995080473" sldId="275"/>
            <ac:spMk id="7" creationId="{6417CED7-15B4-04BC-183D-6544AD664821}"/>
          </ac:spMkLst>
        </pc:spChg>
        <pc:spChg chg="add mod">
          <ac:chgData name="Sarah Carter" userId="4b4e2a7e9c42e1b2" providerId="LiveId" clId="{7EAF80CF-0965-4E9F-856D-AE74F6DDF460}" dt="2025-08-30T20:47:12.608" v="1270"/>
          <ac:spMkLst>
            <pc:docMk/>
            <pc:sldMk cId="995080473" sldId="275"/>
            <ac:spMk id="8" creationId="{E546957A-E33E-8B77-55B0-01DB0ED32A17}"/>
          </ac:spMkLst>
        </pc:spChg>
        <pc:spChg chg="add mod">
          <ac:chgData name="Sarah Carter" userId="4b4e2a7e9c42e1b2" providerId="LiveId" clId="{7EAF80CF-0965-4E9F-856D-AE74F6DDF460}" dt="2025-08-30T20:47:12.610" v="1271"/>
          <ac:spMkLst>
            <pc:docMk/>
            <pc:sldMk cId="995080473" sldId="275"/>
            <ac:spMk id="9" creationId="{F4C39C51-950F-A153-A02C-B5C57FF608A3}"/>
          </ac:spMkLst>
        </pc:spChg>
        <pc:grpChg chg="add del mod">
          <ac:chgData name="Sarah Carter" userId="4b4e2a7e9c42e1b2" providerId="LiveId" clId="{7EAF80CF-0965-4E9F-856D-AE74F6DDF460}" dt="2025-08-30T20:45:18.748" v="657"/>
          <ac:grpSpMkLst>
            <pc:docMk/>
            <pc:sldMk cId="995080473" sldId="275"/>
            <ac:grpSpMk id="5" creationId="{DC6181A3-5036-0891-3727-3209F5B8AAE1}"/>
          </ac:grpSpMkLst>
        </pc:grpChg>
        <pc:picChg chg="add mod topLvl">
          <ac:chgData name="Sarah Carter" userId="4b4e2a7e9c42e1b2" providerId="LiveId" clId="{7EAF80CF-0965-4E9F-856D-AE74F6DDF460}" dt="2025-08-30T20:47:38.781" v="1410"/>
          <ac:picMkLst>
            <pc:docMk/>
            <pc:sldMk cId="995080473" sldId="275"/>
            <ac:picMk id="3" creationId="{6B830816-17DE-937A-6B0C-0FC137A78EF0}"/>
          </ac:picMkLst>
        </pc:picChg>
        <pc:picChg chg="add mod">
          <ac:chgData name="Sarah Carter" userId="4b4e2a7e9c42e1b2" providerId="LiveId" clId="{7EAF80CF-0965-4E9F-856D-AE74F6DDF460}" dt="2025-08-30T20:50:01.308" v="1543"/>
          <ac:picMkLst>
            <pc:docMk/>
            <pc:sldMk cId="995080473" sldId="275"/>
            <ac:picMk id="10" creationId="{115D3F68-7E01-B658-FE97-5AE18FC8AF15}"/>
          </ac:picMkLst>
        </pc:picChg>
      </pc:sldChg>
      <pc:sldChg chg="modSp del">
        <pc:chgData name="Sarah Carter" userId="4b4e2a7e9c42e1b2" providerId="LiveId" clId="{7EAF80CF-0965-4E9F-856D-AE74F6DDF460}" dt="2025-08-30T20:37:02.294" v="47" actId="2696"/>
        <pc:sldMkLst>
          <pc:docMk/>
          <pc:sldMk cId="1986752939" sldId="275"/>
        </pc:sldMkLst>
        <pc:spChg chg="mod">
          <ac:chgData name="Sarah Carter" userId="4b4e2a7e9c42e1b2" providerId="LiveId" clId="{7EAF80CF-0965-4E9F-856D-AE74F6DDF460}" dt="2025-08-30T20:34:25.413" v="0"/>
          <ac:spMkLst>
            <pc:docMk/>
            <pc:sldMk cId="1986752939" sldId="275"/>
            <ac:spMk id="6" creationId="{12BCA4A2-40F8-A870-D68C-2F6974BA995B}"/>
          </ac:spMkLst>
        </pc:spChg>
        <pc:spChg chg="mod">
          <ac:chgData name="Sarah Carter" userId="4b4e2a7e9c42e1b2" providerId="LiveId" clId="{7EAF80CF-0965-4E9F-856D-AE74F6DDF460}" dt="2025-08-30T20:34:40.739" v="1"/>
          <ac:spMkLst>
            <pc:docMk/>
            <pc:sldMk cId="1986752939" sldId="275"/>
            <ac:spMk id="7" creationId="{E06FC194-0633-F58D-C0AF-4DFFA2EE35C1}"/>
          </ac:spMkLst>
        </pc:spChg>
      </pc:sldChg>
      <pc:sldChg chg="modSp del">
        <pc:chgData name="Sarah Carter" userId="4b4e2a7e9c42e1b2" providerId="LiveId" clId="{7EAF80CF-0965-4E9F-856D-AE74F6DDF460}" dt="2025-08-30T20:37:02.294" v="47" actId="2696"/>
        <pc:sldMkLst>
          <pc:docMk/>
          <pc:sldMk cId="2571763090" sldId="276"/>
        </pc:sldMkLst>
        <pc:spChg chg="mod">
          <ac:chgData name="Sarah Carter" userId="4b4e2a7e9c42e1b2" providerId="LiveId" clId="{7EAF80CF-0965-4E9F-856D-AE74F6DDF460}" dt="2025-08-30T20:34:25.413" v="0"/>
          <ac:spMkLst>
            <pc:docMk/>
            <pc:sldMk cId="2571763090" sldId="276"/>
            <ac:spMk id="6" creationId="{FFAEFB5B-7796-2A5A-96F5-27DF54B30AF0}"/>
          </ac:spMkLst>
        </pc:spChg>
        <pc:spChg chg="mod">
          <ac:chgData name="Sarah Carter" userId="4b4e2a7e9c42e1b2" providerId="LiveId" clId="{7EAF80CF-0965-4E9F-856D-AE74F6DDF460}" dt="2025-08-30T20:34:40.739" v="1"/>
          <ac:spMkLst>
            <pc:docMk/>
            <pc:sldMk cId="2571763090" sldId="276"/>
            <ac:spMk id="7" creationId="{DE64882B-F88C-5A96-4710-77B3187BEC80}"/>
          </ac:spMkLst>
        </pc:spChg>
      </pc:sldChg>
      <pc:sldChg chg="addSp delSp modSp add mod">
        <pc:chgData name="Sarah Carter" userId="4b4e2a7e9c42e1b2" providerId="LiveId" clId="{7EAF80CF-0965-4E9F-856D-AE74F6DDF460}" dt="2025-08-30T20:50:01.324" v="1551"/>
        <pc:sldMkLst>
          <pc:docMk/>
          <pc:sldMk cId="3723538647" sldId="276"/>
        </pc:sldMkLst>
        <pc:spChg chg="add mod topLvl">
          <ac:chgData name="Sarah Carter" userId="4b4e2a7e9c42e1b2" providerId="LiveId" clId="{7EAF80CF-0965-4E9F-856D-AE74F6DDF460}" dt="2025-08-30T20:47:12.612" v="1280"/>
          <ac:spMkLst>
            <pc:docMk/>
            <pc:sldMk cId="3723538647" sldId="276"/>
            <ac:spMk id="4" creationId="{C3C7D3EA-F91D-DD5B-F5BE-CAD7BC595C2D}"/>
          </ac:spMkLst>
        </pc:spChg>
        <pc:spChg chg="add del mod">
          <ac:chgData name="Sarah Carter" userId="4b4e2a7e9c42e1b2" providerId="LiveId" clId="{7EAF80CF-0965-4E9F-856D-AE74F6DDF460}" dt="2025-08-30T20:46:55.940" v="1102"/>
          <ac:spMkLst>
            <pc:docMk/>
            <pc:sldMk cId="3723538647" sldId="276"/>
            <ac:spMk id="6" creationId="{2D6B4C0A-E643-5891-6284-E7451BF3EF19}"/>
          </ac:spMkLst>
        </pc:spChg>
        <pc:spChg chg="add mod">
          <ac:chgData name="Sarah Carter" userId="4b4e2a7e9c42e1b2" providerId="LiveId" clId="{7EAF80CF-0965-4E9F-856D-AE74F6DDF460}" dt="2025-08-30T20:47:12.612" v="1281"/>
          <ac:spMkLst>
            <pc:docMk/>
            <pc:sldMk cId="3723538647" sldId="276"/>
            <ac:spMk id="7" creationId="{981A8A42-17C2-DA5C-5143-E5852505F4BC}"/>
          </ac:spMkLst>
        </pc:spChg>
        <pc:spChg chg="add mod">
          <ac:chgData name="Sarah Carter" userId="4b4e2a7e9c42e1b2" providerId="LiveId" clId="{7EAF80CF-0965-4E9F-856D-AE74F6DDF460}" dt="2025-08-30T20:47:12.614" v="1282"/>
          <ac:spMkLst>
            <pc:docMk/>
            <pc:sldMk cId="3723538647" sldId="276"/>
            <ac:spMk id="8" creationId="{51B3C560-D9EB-35C1-5163-1118904C65A6}"/>
          </ac:spMkLst>
        </pc:spChg>
        <pc:spChg chg="add mod">
          <ac:chgData name="Sarah Carter" userId="4b4e2a7e9c42e1b2" providerId="LiveId" clId="{7EAF80CF-0965-4E9F-856D-AE74F6DDF460}" dt="2025-08-30T20:47:12.614" v="1283"/>
          <ac:spMkLst>
            <pc:docMk/>
            <pc:sldMk cId="3723538647" sldId="276"/>
            <ac:spMk id="9" creationId="{9562B9CC-4BD7-A3BB-0F7E-00B4089E8B2E}"/>
          </ac:spMkLst>
        </pc:spChg>
        <pc:grpChg chg="add del mod">
          <ac:chgData name="Sarah Carter" userId="4b4e2a7e9c42e1b2" providerId="LiveId" clId="{7EAF80CF-0965-4E9F-856D-AE74F6DDF460}" dt="2025-08-30T20:45:18.748" v="658"/>
          <ac:grpSpMkLst>
            <pc:docMk/>
            <pc:sldMk cId="3723538647" sldId="276"/>
            <ac:grpSpMk id="5" creationId="{E713129C-A798-28AC-6AB7-28FAE8BC9A61}"/>
          </ac:grpSpMkLst>
        </pc:grpChg>
        <pc:picChg chg="add mod topLvl">
          <ac:chgData name="Sarah Carter" userId="4b4e2a7e9c42e1b2" providerId="LiveId" clId="{7EAF80CF-0965-4E9F-856D-AE74F6DDF460}" dt="2025-08-30T20:47:38.785" v="1418"/>
          <ac:picMkLst>
            <pc:docMk/>
            <pc:sldMk cId="3723538647" sldId="276"/>
            <ac:picMk id="3" creationId="{D2B95C96-D0EE-690E-6BDC-478130787013}"/>
          </ac:picMkLst>
        </pc:picChg>
        <pc:picChg chg="add mod">
          <ac:chgData name="Sarah Carter" userId="4b4e2a7e9c42e1b2" providerId="LiveId" clId="{7EAF80CF-0965-4E9F-856D-AE74F6DDF460}" dt="2025-08-30T20:50:01.324" v="1551"/>
          <ac:picMkLst>
            <pc:docMk/>
            <pc:sldMk cId="3723538647" sldId="276"/>
            <ac:picMk id="10" creationId="{87FDABD2-1BC2-055C-572F-329FF64F8870}"/>
          </ac:picMkLst>
        </pc:picChg>
      </pc:sldChg>
      <pc:sldChg chg="addSp delSp modSp add mod">
        <pc:chgData name="Sarah Carter" userId="4b4e2a7e9c42e1b2" providerId="LiveId" clId="{7EAF80CF-0965-4E9F-856D-AE74F6DDF460}" dt="2025-08-30T20:50:01.324" v="1559"/>
        <pc:sldMkLst>
          <pc:docMk/>
          <pc:sldMk cId="2652628916" sldId="277"/>
        </pc:sldMkLst>
        <pc:spChg chg="add mod topLvl">
          <ac:chgData name="Sarah Carter" userId="4b4e2a7e9c42e1b2" providerId="LiveId" clId="{7EAF80CF-0965-4E9F-856D-AE74F6DDF460}" dt="2025-08-30T20:47:12.615" v="1292"/>
          <ac:spMkLst>
            <pc:docMk/>
            <pc:sldMk cId="2652628916" sldId="277"/>
            <ac:spMk id="4" creationId="{77737BB7-4064-991A-E992-DD5346EA706E}"/>
          </ac:spMkLst>
        </pc:spChg>
        <pc:spChg chg="add del mod">
          <ac:chgData name="Sarah Carter" userId="4b4e2a7e9c42e1b2" providerId="LiveId" clId="{7EAF80CF-0965-4E9F-856D-AE74F6DDF460}" dt="2025-08-30T20:46:55.940" v="1104"/>
          <ac:spMkLst>
            <pc:docMk/>
            <pc:sldMk cId="2652628916" sldId="277"/>
            <ac:spMk id="6" creationId="{F7B074A0-F2DB-2EB8-5D30-0AA257827E7C}"/>
          </ac:spMkLst>
        </pc:spChg>
        <pc:spChg chg="add mod">
          <ac:chgData name="Sarah Carter" userId="4b4e2a7e9c42e1b2" providerId="LiveId" clId="{7EAF80CF-0965-4E9F-856D-AE74F6DDF460}" dt="2025-08-30T20:47:12.615" v="1293"/>
          <ac:spMkLst>
            <pc:docMk/>
            <pc:sldMk cId="2652628916" sldId="277"/>
            <ac:spMk id="7" creationId="{52BCB509-A19D-7050-C544-CDA6FC266394}"/>
          </ac:spMkLst>
        </pc:spChg>
        <pc:spChg chg="add mod">
          <ac:chgData name="Sarah Carter" userId="4b4e2a7e9c42e1b2" providerId="LiveId" clId="{7EAF80CF-0965-4E9F-856D-AE74F6DDF460}" dt="2025-08-30T20:47:12.615" v="1294"/>
          <ac:spMkLst>
            <pc:docMk/>
            <pc:sldMk cId="2652628916" sldId="277"/>
            <ac:spMk id="8" creationId="{BFB520AC-5034-35BD-8AEE-FFDD936C1A13}"/>
          </ac:spMkLst>
        </pc:spChg>
        <pc:spChg chg="add mod">
          <ac:chgData name="Sarah Carter" userId="4b4e2a7e9c42e1b2" providerId="LiveId" clId="{7EAF80CF-0965-4E9F-856D-AE74F6DDF460}" dt="2025-08-30T20:47:12.620" v="1295"/>
          <ac:spMkLst>
            <pc:docMk/>
            <pc:sldMk cId="2652628916" sldId="277"/>
            <ac:spMk id="9" creationId="{C52795A9-92D0-526B-1893-E53018669880}"/>
          </ac:spMkLst>
        </pc:spChg>
        <pc:grpChg chg="add del mod">
          <ac:chgData name="Sarah Carter" userId="4b4e2a7e9c42e1b2" providerId="LiveId" clId="{7EAF80CF-0965-4E9F-856D-AE74F6DDF460}" dt="2025-08-30T20:45:18.748" v="659"/>
          <ac:grpSpMkLst>
            <pc:docMk/>
            <pc:sldMk cId="2652628916" sldId="277"/>
            <ac:grpSpMk id="5" creationId="{E440CDBB-0CD3-ECE0-7582-F3E850305707}"/>
          </ac:grpSpMkLst>
        </pc:grpChg>
        <pc:picChg chg="add mod topLvl">
          <ac:chgData name="Sarah Carter" userId="4b4e2a7e9c42e1b2" providerId="LiveId" clId="{7EAF80CF-0965-4E9F-856D-AE74F6DDF460}" dt="2025-08-30T20:47:38.789" v="1426"/>
          <ac:picMkLst>
            <pc:docMk/>
            <pc:sldMk cId="2652628916" sldId="277"/>
            <ac:picMk id="3" creationId="{ADD4EACB-7674-9B5C-AABF-35CA1F8CF426}"/>
          </ac:picMkLst>
        </pc:picChg>
        <pc:picChg chg="add mod">
          <ac:chgData name="Sarah Carter" userId="4b4e2a7e9c42e1b2" providerId="LiveId" clId="{7EAF80CF-0965-4E9F-856D-AE74F6DDF460}" dt="2025-08-30T20:50:01.324" v="1559"/>
          <ac:picMkLst>
            <pc:docMk/>
            <pc:sldMk cId="2652628916" sldId="277"/>
            <ac:picMk id="10" creationId="{F8DFFF43-1873-5A38-7963-98B935646B6E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14425C-7DE6-1A99-5859-E6340B14473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71550" y="1646133"/>
            <a:ext cx="5829300" cy="3501813"/>
          </a:xfrm>
        </p:spPr>
        <p:txBody>
          <a:bodyPr anchor="b"/>
          <a:lstStyle>
            <a:lvl1pPr algn="ctr">
              <a:defRPr sz="3825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48B79B5-64EA-F5FE-FC79-AC67618D180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71550" y="5282989"/>
            <a:ext cx="5829300" cy="2428451"/>
          </a:xfrm>
        </p:spPr>
        <p:txBody>
          <a:bodyPr/>
          <a:lstStyle>
            <a:lvl1pPr marL="0" indent="0" algn="ctr">
              <a:buNone/>
              <a:defRPr sz="1530"/>
            </a:lvl1pPr>
            <a:lvl2pPr marL="291465" indent="0" algn="ctr">
              <a:buNone/>
              <a:defRPr sz="1275"/>
            </a:lvl2pPr>
            <a:lvl3pPr marL="582930" indent="0" algn="ctr">
              <a:buNone/>
              <a:defRPr sz="1148"/>
            </a:lvl3pPr>
            <a:lvl4pPr marL="874395" indent="0" algn="ctr">
              <a:buNone/>
              <a:defRPr sz="1020"/>
            </a:lvl4pPr>
            <a:lvl5pPr marL="1165860" indent="0" algn="ctr">
              <a:buNone/>
              <a:defRPr sz="1020"/>
            </a:lvl5pPr>
            <a:lvl6pPr marL="1457325" indent="0" algn="ctr">
              <a:buNone/>
              <a:defRPr sz="1020"/>
            </a:lvl6pPr>
            <a:lvl7pPr marL="1748790" indent="0" algn="ctr">
              <a:buNone/>
              <a:defRPr sz="1020"/>
            </a:lvl7pPr>
            <a:lvl8pPr marL="2040255" indent="0" algn="ctr">
              <a:buNone/>
              <a:defRPr sz="1020"/>
            </a:lvl8pPr>
            <a:lvl9pPr marL="2331720" indent="0" algn="ctr">
              <a:buNone/>
              <a:defRPr sz="102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627851D-0A73-0ECE-A09A-428A46C296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8/30/2025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C32F554-04FC-5272-E35A-125EA20995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7516B2-6410-0EE6-205D-FFA3C4BAD4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389543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168" userDrawn="1">
          <p15:clr>
            <a:srgbClr val="FBAE40"/>
          </p15:clr>
        </p15:guide>
        <p15:guide id="2" pos="2448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D258E5-4890-A6E0-F67A-C6E1251F29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F6CE235-B8A4-B3B6-1A7B-C8D08BB1708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FDFF994-88C4-C76E-9C16-3D1B7FD4C5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8/30/2025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5038853-B631-E310-28A3-9A90001C4B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1B57069-80CB-9879-F9D7-D6EC17FB15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08331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FC9BA5B-8F59-19C3-73FB-11FA94822AB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5562124" y="535517"/>
            <a:ext cx="1675924" cy="8524029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9DAD7FB-9FC1-4F16-44FA-3656AD5608C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534353" y="535517"/>
            <a:ext cx="4930616" cy="852402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D82483-0B5E-4188-6FEA-3ED45B71FB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8/30/2025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85BBDBA-26C4-A3AF-98EA-BDCE9A621E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FCCD7D8-B311-F4F5-96D4-83E8AF6320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24959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C81493-7DFE-8335-19A7-E4E8D6543C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B0FAA6D-A600-F7DD-E5DB-2A4AF55C65F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657BCB-09D7-6785-B51E-1ACDAACB59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8/30/2025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265F268-8305-2DEA-1004-964FE4404B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251A6A1-D7FD-CD23-6EF2-11B082E731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07464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FB5E6C-A9D6-7AD2-9771-1C140E5865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0305" y="2507618"/>
            <a:ext cx="6703695" cy="4184014"/>
          </a:xfrm>
        </p:spPr>
        <p:txBody>
          <a:bodyPr anchor="b"/>
          <a:lstStyle>
            <a:lvl1pPr>
              <a:defRPr sz="3825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B7F826A-696B-B468-8FC1-F24C03584DD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0305" y="6731215"/>
            <a:ext cx="6703695" cy="2200274"/>
          </a:xfrm>
        </p:spPr>
        <p:txBody>
          <a:bodyPr/>
          <a:lstStyle>
            <a:lvl1pPr marL="0" indent="0">
              <a:buNone/>
              <a:defRPr sz="1530">
                <a:solidFill>
                  <a:schemeClr val="tx1">
                    <a:tint val="82000"/>
                  </a:schemeClr>
                </a:solidFill>
              </a:defRPr>
            </a:lvl1pPr>
            <a:lvl2pPr marL="291465" indent="0">
              <a:buNone/>
              <a:defRPr sz="1275">
                <a:solidFill>
                  <a:schemeClr val="tx1">
                    <a:tint val="82000"/>
                  </a:schemeClr>
                </a:solidFill>
              </a:defRPr>
            </a:lvl2pPr>
            <a:lvl3pPr marL="582930" indent="0">
              <a:buNone/>
              <a:defRPr sz="1148">
                <a:solidFill>
                  <a:schemeClr val="tx1">
                    <a:tint val="82000"/>
                  </a:schemeClr>
                </a:solidFill>
              </a:defRPr>
            </a:lvl3pPr>
            <a:lvl4pPr marL="874395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4pPr>
            <a:lvl5pPr marL="1165860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5pPr>
            <a:lvl6pPr marL="1457325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6pPr>
            <a:lvl7pPr marL="1748790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7pPr>
            <a:lvl8pPr marL="2040255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8pPr>
            <a:lvl9pPr marL="2331720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DC2091-7418-CB7F-0BEF-1AEFFB53FC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8/30/2025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F8ACD77-27FD-DC1F-8B96-B1E45E7A9A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20B0C18-2191-CBB3-CF14-62A9D64734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86088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99904B-8DFA-7F37-4860-7195B183C9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56DA79D-19AF-6CA3-F264-C6338AD59C5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34353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76F213D-E799-EB13-31BC-8F8D3127B3A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934778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7250C22-B919-D771-99FF-E04E76678C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8/30/2025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47F0C1-FA5F-5E0A-2E7B-0E6509EF82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7424C84-90C5-3D1C-5018-0825DE999F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78665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68D36E-608F-2FF5-C66A-632E045371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366" y="535519"/>
            <a:ext cx="6703695" cy="194415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CBFABBA-C225-9F67-8E5E-6230A166294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5366" y="2465706"/>
            <a:ext cx="3288089" cy="1208404"/>
          </a:xfrm>
        </p:spPr>
        <p:txBody>
          <a:bodyPr anchor="b"/>
          <a:lstStyle>
            <a:lvl1pPr marL="0" indent="0">
              <a:buNone/>
              <a:defRPr sz="1530" b="1"/>
            </a:lvl1pPr>
            <a:lvl2pPr marL="291465" indent="0">
              <a:buNone/>
              <a:defRPr sz="1275" b="1"/>
            </a:lvl2pPr>
            <a:lvl3pPr marL="582930" indent="0">
              <a:buNone/>
              <a:defRPr sz="1148" b="1"/>
            </a:lvl3pPr>
            <a:lvl4pPr marL="874395" indent="0">
              <a:buNone/>
              <a:defRPr sz="1020" b="1"/>
            </a:lvl4pPr>
            <a:lvl5pPr marL="1165860" indent="0">
              <a:buNone/>
              <a:defRPr sz="1020" b="1"/>
            </a:lvl5pPr>
            <a:lvl6pPr marL="1457325" indent="0">
              <a:buNone/>
              <a:defRPr sz="1020" b="1"/>
            </a:lvl6pPr>
            <a:lvl7pPr marL="1748790" indent="0">
              <a:buNone/>
              <a:defRPr sz="1020" b="1"/>
            </a:lvl7pPr>
            <a:lvl8pPr marL="2040255" indent="0">
              <a:buNone/>
              <a:defRPr sz="1020" b="1"/>
            </a:lvl8pPr>
            <a:lvl9pPr marL="2331720" indent="0">
              <a:buNone/>
              <a:defRPr sz="10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BEFE296-635C-ABD6-753B-F136A6A8090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35366" y="3674110"/>
            <a:ext cx="3288089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D182E9-6CB7-3B25-ED47-EA6962F9A8D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3934778" y="2465706"/>
            <a:ext cx="3304282" cy="1208404"/>
          </a:xfrm>
        </p:spPr>
        <p:txBody>
          <a:bodyPr anchor="b"/>
          <a:lstStyle>
            <a:lvl1pPr marL="0" indent="0">
              <a:buNone/>
              <a:defRPr sz="1530" b="1"/>
            </a:lvl1pPr>
            <a:lvl2pPr marL="291465" indent="0">
              <a:buNone/>
              <a:defRPr sz="1275" b="1"/>
            </a:lvl2pPr>
            <a:lvl3pPr marL="582930" indent="0">
              <a:buNone/>
              <a:defRPr sz="1148" b="1"/>
            </a:lvl3pPr>
            <a:lvl4pPr marL="874395" indent="0">
              <a:buNone/>
              <a:defRPr sz="1020" b="1"/>
            </a:lvl4pPr>
            <a:lvl5pPr marL="1165860" indent="0">
              <a:buNone/>
              <a:defRPr sz="1020" b="1"/>
            </a:lvl5pPr>
            <a:lvl6pPr marL="1457325" indent="0">
              <a:buNone/>
              <a:defRPr sz="1020" b="1"/>
            </a:lvl6pPr>
            <a:lvl7pPr marL="1748790" indent="0">
              <a:buNone/>
              <a:defRPr sz="1020" b="1"/>
            </a:lvl7pPr>
            <a:lvl8pPr marL="2040255" indent="0">
              <a:buNone/>
              <a:defRPr sz="1020" b="1"/>
            </a:lvl8pPr>
            <a:lvl9pPr marL="2331720" indent="0">
              <a:buNone/>
              <a:defRPr sz="10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1341A13-E677-754C-7787-8F4FB97AE45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3934778" y="3674110"/>
            <a:ext cx="3304282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F4286CD-EE13-6541-5765-359511BE9A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8/30/2025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DC49F6D-0DFF-2D9C-D131-2909EC3950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20B3927-C0F0-76B0-3838-C6F4344E98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53147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D9AC3D-6AED-D09A-6E5A-2ECE04057A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13DCB4C-58BB-459E-B39B-5DF78ED00D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8/30/2025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F579A3F-70A0-A96B-BB0C-CD86A348A4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2CDFBD9-CDF2-98BA-32D7-86C4C42A9E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15003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9D897CD-03AE-F636-6666-90168844D8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8/30/2025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73B523E-D909-8E5B-972A-086741D593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75C5199-E96A-F01E-95E2-1C4BB8204F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463588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168" userDrawn="1">
          <p15:clr>
            <a:srgbClr val="FBAE40"/>
          </p15:clr>
        </p15:guide>
        <p15:guide id="2" pos="2448" userDrawn="1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2A7738-CDF7-42F4-49FF-940D91A65C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366" y="670560"/>
            <a:ext cx="2506801" cy="2346960"/>
          </a:xfrm>
        </p:spPr>
        <p:txBody>
          <a:bodyPr anchor="b"/>
          <a:lstStyle>
            <a:lvl1pPr>
              <a:defRPr sz="204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3A097F7-3B3E-44DC-4C9B-5F5A634F9BB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04282" y="1448226"/>
            <a:ext cx="3934778" cy="7147983"/>
          </a:xfrm>
        </p:spPr>
        <p:txBody>
          <a:bodyPr/>
          <a:lstStyle>
            <a:lvl1pPr>
              <a:defRPr sz="2040"/>
            </a:lvl1pPr>
            <a:lvl2pPr>
              <a:defRPr sz="1785"/>
            </a:lvl2pPr>
            <a:lvl3pPr>
              <a:defRPr sz="1530"/>
            </a:lvl3pPr>
            <a:lvl4pPr>
              <a:defRPr sz="1275"/>
            </a:lvl4pPr>
            <a:lvl5pPr>
              <a:defRPr sz="1275"/>
            </a:lvl5pPr>
            <a:lvl6pPr>
              <a:defRPr sz="1275"/>
            </a:lvl6pPr>
            <a:lvl7pPr>
              <a:defRPr sz="1275"/>
            </a:lvl7pPr>
            <a:lvl8pPr>
              <a:defRPr sz="1275"/>
            </a:lvl8pPr>
            <a:lvl9pPr>
              <a:defRPr sz="1275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F48222B-0FBF-DFC5-934D-864A58B426A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35366" y="3017520"/>
            <a:ext cx="2506801" cy="5590329"/>
          </a:xfrm>
        </p:spPr>
        <p:txBody>
          <a:bodyPr/>
          <a:lstStyle>
            <a:lvl1pPr marL="0" indent="0">
              <a:buNone/>
              <a:defRPr sz="1020"/>
            </a:lvl1pPr>
            <a:lvl2pPr marL="291465" indent="0">
              <a:buNone/>
              <a:defRPr sz="893"/>
            </a:lvl2pPr>
            <a:lvl3pPr marL="582930" indent="0">
              <a:buNone/>
              <a:defRPr sz="765"/>
            </a:lvl3pPr>
            <a:lvl4pPr marL="874395" indent="0">
              <a:buNone/>
              <a:defRPr sz="638"/>
            </a:lvl4pPr>
            <a:lvl5pPr marL="1165860" indent="0">
              <a:buNone/>
              <a:defRPr sz="638"/>
            </a:lvl5pPr>
            <a:lvl6pPr marL="1457325" indent="0">
              <a:buNone/>
              <a:defRPr sz="638"/>
            </a:lvl6pPr>
            <a:lvl7pPr marL="1748790" indent="0">
              <a:buNone/>
              <a:defRPr sz="638"/>
            </a:lvl7pPr>
            <a:lvl8pPr marL="2040255" indent="0">
              <a:buNone/>
              <a:defRPr sz="638"/>
            </a:lvl8pPr>
            <a:lvl9pPr marL="2331720" indent="0">
              <a:buNone/>
              <a:defRPr sz="63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CF44BA6-1408-DEA7-CE3E-7CD6FB4BD6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8/30/2025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3B548F8-E5DE-6CE2-4C82-20E7BC5AD1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781689B-C15B-3D77-5A4B-55BCDBA5F9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84199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3D122B-F737-3A38-3EC6-57C5D3D6AF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366" y="670560"/>
            <a:ext cx="2506801" cy="2346960"/>
          </a:xfrm>
        </p:spPr>
        <p:txBody>
          <a:bodyPr anchor="b"/>
          <a:lstStyle>
            <a:lvl1pPr>
              <a:defRPr sz="204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0CB7320-4B29-9018-C8E4-C2EE546A38B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304282" y="1448226"/>
            <a:ext cx="3934778" cy="7147983"/>
          </a:xfrm>
        </p:spPr>
        <p:txBody>
          <a:bodyPr/>
          <a:lstStyle>
            <a:lvl1pPr marL="0" indent="0">
              <a:buNone/>
              <a:defRPr sz="2040"/>
            </a:lvl1pPr>
            <a:lvl2pPr marL="291465" indent="0">
              <a:buNone/>
              <a:defRPr sz="1785"/>
            </a:lvl2pPr>
            <a:lvl3pPr marL="582930" indent="0">
              <a:buNone/>
              <a:defRPr sz="1530"/>
            </a:lvl3pPr>
            <a:lvl4pPr marL="874395" indent="0">
              <a:buNone/>
              <a:defRPr sz="1275"/>
            </a:lvl4pPr>
            <a:lvl5pPr marL="1165860" indent="0">
              <a:buNone/>
              <a:defRPr sz="1275"/>
            </a:lvl5pPr>
            <a:lvl6pPr marL="1457325" indent="0">
              <a:buNone/>
              <a:defRPr sz="1275"/>
            </a:lvl6pPr>
            <a:lvl7pPr marL="1748790" indent="0">
              <a:buNone/>
              <a:defRPr sz="1275"/>
            </a:lvl7pPr>
            <a:lvl8pPr marL="2040255" indent="0">
              <a:buNone/>
              <a:defRPr sz="1275"/>
            </a:lvl8pPr>
            <a:lvl9pPr marL="2331720" indent="0">
              <a:buNone/>
              <a:defRPr sz="1275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DD29B66-8C65-031E-5937-4B52D3D0B72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35366" y="3017520"/>
            <a:ext cx="2506801" cy="5590329"/>
          </a:xfrm>
        </p:spPr>
        <p:txBody>
          <a:bodyPr/>
          <a:lstStyle>
            <a:lvl1pPr marL="0" indent="0">
              <a:buNone/>
              <a:defRPr sz="1020"/>
            </a:lvl1pPr>
            <a:lvl2pPr marL="291465" indent="0">
              <a:buNone/>
              <a:defRPr sz="893"/>
            </a:lvl2pPr>
            <a:lvl3pPr marL="582930" indent="0">
              <a:buNone/>
              <a:defRPr sz="765"/>
            </a:lvl3pPr>
            <a:lvl4pPr marL="874395" indent="0">
              <a:buNone/>
              <a:defRPr sz="638"/>
            </a:lvl4pPr>
            <a:lvl5pPr marL="1165860" indent="0">
              <a:buNone/>
              <a:defRPr sz="638"/>
            </a:lvl5pPr>
            <a:lvl6pPr marL="1457325" indent="0">
              <a:buNone/>
              <a:defRPr sz="638"/>
            </a:lvl6pPr>
            <a:lvl7pPr marL="1748790" indent="0">
              <a:buNone/>
              <a:defRPr sz="638"/>
            </a:lvl7pPr>
            <a:lvl8pPr marL="2040255" indent="0">
              <a:buNone/>
              <a:defRPr sz="638"/>
            </a:lvl8pPr>
            <a:lvl9pPr marL="2331720" indent="0">
              <a:buNone/>
              <a:defRPr sz="63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47474E6-ABB3-7A6C-35C7-0B24E9FEDF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8/30/2025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BAB7495-0559-A4E5-7CDC-9A2FD1E5AB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E1E0DD0-1C11-9F6F-1CE9-6CBDA003AE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80628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BF2902A-D99A-6201-2510-F70AAE40C9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4354" y="535519"/>
            <a:ext cx="6703695" cy="1944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3E4A86A-82CD-EBA9-2AD7-B165BE6B691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4354" y="2677584"/>
            <a:ext cx="6703695" cy="6381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D59028A-6916-7661-4FD2-CD683649440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34353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6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6FA8A2EB-E7DE-476F-BC17-854FCBCFB932}" type="datetimeFigureOut">
              <a:rPr lang="en-US" smtClean="0"/>
              <a:t>8/30/2025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A0869FB-A43B-E74C-F49F-1157044EC5A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574609" y="9322649"/>
            <a:ext cx="2623185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6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95961C6-2A0F-6BB8-D6BB-4EEE19C9BE7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489258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6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70077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582930" rtl="0" eaLnBrk="1" latinLnBrk="0" hangingPunct="1">
        <a:lnSpc>
          <a:spcPct val="90000"/>
        </a:lnSpc>
        <a:spcBef>
          <a:spcPct val="0"/>
        </a:spcBef>
        <a:buNone/>
        <a:defRPr sz="280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45733" indent="-145733" algn="l" defTabSz="582930" rtl="0" eaLnBrk="1" latinLnBrk="0" hangingPunct="1">
        <a:lnSpc>
          <a:spcPct val="90000"/>
        </a:lnSpc>
        <a:spcBef>
          <a:spcPts val="638"/>
        </a:spcBef>
        <a:buFont typeface="Arial" panose="020B0604020202020204" pitchFamily="34" charset="0"/>
        <a:buChar char="•"/>
        <a:defRPr sz="1785" kern="1200">
          <a:solidFill>
            <a:schemeClr val="tx1"/>
          </a:solidFill>
          <a:latin typeface="+mn-lt"/>
          <a:ea typeface="+mn-ea"/>
          <a:cs typeface="+mn-cs"/>
        </a:defRPr>
      </a:lvl1pPr>
      <a:lvl2pPr marL="43719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2pPr>
      <a:lvl3pPr marL="72866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275" kern="1200">
          <a:solidFill>
            <a:schemeClr val="tx1"/>
          </a:solidFill>
          <a:latin typeface="+mn-lt"/>
          <a:ea typeface="+mn-ea"/>
          <a:cs typeface="+mn-cs"/>
        </a:defRPr>
      </a:lvl3pPr>
      <a:lvl4pPr marL="102012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4pPr>
      <a:lvl5pPr marL="131159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5pPr>
      <a:lvl6pPr marL="160305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6pPr>
      <a:lvl7pPr marL="189452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7pPr>
      <a:lvl8pPr marL="218598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8pPr>
      <a:lvl9pPr marL="247745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1pPr>
      <a:lvl2pPr marL="29146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2pPr>
      <a:lvl3pPr marL="58293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3pPr>
      <a:lvl4pPr marL="87439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4pPr>
      <a:lvl5pPr marL="116586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5pPr>
      <a:lvl6pPr marL="145732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6pPr>
      <a:lvl7pPr marL="174879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7pPr>
      <a:lvl8pPr marL="204025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3168" userDrawn="1">
          <p15:clr>
            <a:srgbClr val="F26B43"/>
          </p15:clr>
        </p15:guide>
        <p15:guide id="2" pos="244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tags" Target="../tags/tag3.xml"/><Relationship Id="rId7" Type="http://schemas.openxmlformats.org/officeDocument/2006/relationships/image" Target="../media/image2.svg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image" Target="../media/image1.png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4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tags" Target="../tags/tag39.xml"/><Relationship Id="rId7" Type="http://schemas.openxmlformats.org/officeDocument/2006/relationships/image" Target="../media/image21.svg"/><Relationship Id="rId2" Type="http://schemas.openxmlformats.org/officeDocument/2006/relationships/tags" Target="../tags/tag38.xml"/><Relationship Id="rId1" Type="http://schemas.openxmlformats.org/officeDocument/2006/relationships/tags" Target="../tags/tag37.xml"/><Relationship Id="rId6" Type="http://schemas.openxmlformats.org/officeDocument/2006/relationships/image" Target="../media/image20.png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40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tags" Target="../tags/tag43.xml"/><Relationship Id="rId7" Type="http://schemas.openxmlformats.org/officeDocument/2006/relationships/image" Target="../media/image23.svg"/><Relationship Id="rId2" Type="http://schemas.openxmlformats.org/officeDocument/2006/relationships/tags" Target="../tags/tag42.xml"/><Relationship Id="rId1" Type="http://schemas.openxmlformats.org/officeDocument/2006/relationships/tags" Target="../tags/tag41.xml"/><Relationship Id="rId6" Type="http://schemas.openxmlformats.org/officeDocument/2006/relationships/image" Target="../media/image22.png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44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tags" Target="../tags/tag47.xml"/><Relationship Id="rId7" Type="http://schemas.openxmlformats.org/officeDocument/2006/relationships/image" Target="../media/image25.svg"/><Relationship Id="rId2" Type="http://schemas.openxmlformats.org/officeDocument/2006/relationships/tags" Target="../tags/tag46.xml"/><Relationship Id="rId1" Type="http://schemas.openxmlformats.org/officeDocument/2006/relationships/tags" Target="../tags/tag45.xml"/><Relationship Id="rId6" Type="http://schemas.openxmlformats.org/officeDocument/2006/relationships/image" Target="../media/image24.png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48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tags" Target="../tags/tag51.xml"/><Relationship Id="rId7" Type="http://schemas.openxmlformats.org/officeDocument/2006/relationships/image" Target="../media/image27.svg"/><Relationship Id="rId2" Type="http://schemas.openxmlformats.org/officeDocument/2006/relationships/tags" Target="../tags/tag50.xml"/><Relationship Id="rId1" Type="http://schemas.openxmlformats.org/officeDocument/2006/relationships/tags" Target="../tags/tag49.xml"/><Relationship Id="rId6" Type="http://schemas.openxmlformats.org/officeDocument/2006/relationships/image" Target="../media/image26.png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5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tags" Target="../tags/tag55.xml"/><Relationship Id="rId7" Type="http://schemas.openxmlformats.org/officeDocument/2006/relationships/image" Target="../media/image29.svg"/><Relationship Id="rId2" Type="http://schemas.openxmlformats.org/officeDocument/2006/relationships/tags" Target="../tags/tag54.xml"/><Relationship Id="rId1" Type="http://schemas.openxmlformats.org/officeDocument/2006/relationships/tags" Target="../tags/tag53.xml"/><Relationship Id="rId6" Type="http://schemas.openxmlformats.org/officeDocument/2006/relationships/image" Target="../media/image28.png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56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tags" Target="../tags/tag59.xml"/><Relationship Id="rId7" Type="http://schemas.openxmlformats.org/officeDocument/2006/relationships/image" Target="../media/image31.svg"/><Relationship Id="rId2" Type="http://schemas.openxmlformats.org/officeDocument/2006/relationships/tags" Target="../tags/tag58.xml"/><Relationship Id="rId1" Type="http://schemas.openxmlformats.org/officeDocument/2006/relationships/tags" Target="../tags/tag57.xml"/><Relationship Id="rId6" Type="http://schemas.openxmlformats.org/officeDocument/2006/relationships/image" Target="../media/image30.png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60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tags" Target="../tags/tag63.xml"/><Relationship Id="rId7" Type="http://schemas.openxmlformats.org/officeDocument/2006/relationships/image" Target="../media/image33.svg"/><Relationship Id="rId2" Type="http://schemas.openxmlformats.org/officeDocument/2006/relationships/tags" Target="../tags/tag62.xml"/><Relationship Id="rId1" Type="http://schemas.openxmlformats.org/officeDocument/2006/relationships/tags" Target="../tags/tag61.xml"/><Relationship Id="rId6" Type="http://schemas.openxmlformats.org/officeDocument/2006/relationships/image" Target="../media/image32.png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64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tags" Target="../tags/tag7.xml"/><Relationship Id="rId7" Type="http://schemas.openxmlformats.org/officeDocument/2006/relationships/image" Target="../media/image5.svg"/><Relationship Id="rId2" Type="http://schemas.openxmlformats.org/officeDocument/2006/relationships/tags" Target="../tags/tag6.xml"/><Relationship Id="rId1" Type="http://schemas.openxmlformats.org/officeDocument/2006/relationships/tags" Target="../tags/tag5.xml"/><Relationship Id="rId6" Type="http://schemas.openxmlformats.org/officeDocument/2006/relationships/image" Target="../media/image4.png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8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tags" Target="../tags/tag11.xml"/><Relationship Id="rId7" Type="http://schemas.openxmlformats.org/officeDocument/2006/relationships/image" Target="../media/image7.svg"/><Relationship Id="rId2" Type="http://schemas.openxmlformats.org/officeDocument/2006/relationships/tags" Target="../tags/tag10.xml"/><Relationship Id="rId1" Type="http://schemas.openxmlformats.org/officeDocument/2006/relationships/tags" Target="../tags/tag9.xml"/><Relationship Id="rId6" Type="http://schemas.openxmlformats.org/officeDocument/2006/relationships/image" Target="../media/image6.png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1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tags" Target="../tags/tag15.xml"/><Relationship Id="rId7" Type="http://schemas.openxmlformats.org/officeDocument/2006/relationships/image" Target="../media/image9.svg"/><Relationship Id="rId2" Type="http://schemas.openxmlformats.org/officeDocument/2006/relationships/tags" Target="../tags/tag14.xml"/><Relationship Id="rId1" Type="http://schemas.openxmlformats.org/officeDocument/2006/relationships/tags" Target="../tags/tag13.xml"/><Relationship Id="rId6" Type="http://schemas.openxmlformats.org/officeDocument/2006/relationships/image" Target="../media/image8.png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16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tags" Target="../tags/tag19.xml"/><Relationship Id="rId7" Type="http://schemas.openxmlformats.org/officeDocument/2006/relationships/image" Target="../media/image11.svg"/><Relationship Id="rId2" Type="http://schemas.openxmlformats.org/officeDocument/2006/relationships/tags" Target="../tags/tag18.xml"/><Relationship Id="rId1" Type="http://schemas.openxmlformats.org/officeDocument/2006/relationships/tags" Target="../tags/tag17.xml"/><Relationship Id="rId6" Type="http://schemas.openxmlformats.org/officeDocument/2006/relationships/image" Target="../media/image10.png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20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tags" Target="../tags/tag23.xml"/><Relationship Id="rId7" Type="http://schemas.openxmlformats.org/officeDocument/2006/relationships/image" Target="../media/image13.svg"/><Relationship Id="rId2" Type="http://schemas.openxmlformats.org/officeDocument/2006/relationships/tags" Target="../tags/tag22.xml"/><Relationship Id="rId1" Type="http://schemas.openxmlformats.org/officeDocument/2006/relationships/tags" Target="../tags/tag21.xml"/><Relationship Id="rId6" Type="http://schemas.openxmlformats.org/officeDocument/2006/relationships/image" Target="../media/image12.png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24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tags" Target="../tags/tag27.xml"/><Relationship Id="rId7" Type="http://schemas.openxmlformats.org/officeDocument/2006/relationships/image" Target="../media/image15.svg"/><Relationship Id="rId2" Type="http://schemas.openxmlformats.org/officeDocument/2006/relationships/tags" Target="../tags/tag26.xml"/><Relationship Id="rId1" Type="http://schemas.openxmlformats.org/officeDocument/2006/relationships/tags" Target="../tags/tag25.xml"/><Relationship Id="rId6" Type="http://schemas.openxmlformats.org/officeDocument/2006/relationships/image" Target="../media/image14.png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28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tags" Target="../tags/tag31.xml"/><Relationship Id="rId7" Type="http://schemas.openxmlformats.org/officeDocument/2006/relationships/image" Target="../media/image17.svg"/><Relationship Id="rId2" Type="http://schemas.openxmlformats.org/officeDocument/2006/relationships/tags" Target="../tags/tag30.xml"/><Relationship Id="rId1" Type="http://schemas.openxmlformats.org/officeDocument/2006/relationships/tags" Target="../tags/tag29.xml"/><Relationship Id="rId6" Type="http://schemas.openxmlformats.org/officeDocument/2006/relationships/image" Target="../media/image16.png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3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tags" Target="../tags/tag35.xml"/><Relationship Id="rId7" Type="http://schemas.openxmlformats.org/officeDocument/2006/relationships/image" Target="../media/image19.svg"/><Relationship Id="rId2" Type="http://schemas.openxmlformats.org/officeDocument/2006/relationships/tags" Target="../tags/tag34.xml"/><Relationship Id="rId1" Type="http://schemas.openxmlformats.org/officeDocument/2006/relationships/tags" Target="../tags/tag33.xml"/><Relationship Id="rId6" Type="http://schemas.openxmlformats.org/officeDocument/2006/relationships/image" Target="../media/image18.png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3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ther_01">
            <a:extLst>
              <a:ext uri="{FF2B5EF4-FFF2-40B4-BE49-F238E27FC236}">
                <a16:creationId xmlns:a16="http://schemas.microsoft.com/office/drawing/2014/main" id="{5E8C71FC-66B7-48AF-7941-883ABCA71DC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0" y="1219200"/>
            <a:ext cx="7772400" cy="7772400"/>
          </a:xfrm>
          <a:prstGeom prst="rect">
            <a:avLst/>
          </a:prstGeom>
        </p:spPr>
      </p:pic>
      <p:sp>
        <p:nvSpPr>
          <p:cNvPr id="4" name="Textbox_01">
            <a:extLst>
              <a:ext uri="{FF2B5EF4-FFF2-40B4-BE49-F238E27FC236}">
                <a16:creationId xmlns:a16="http://schemas.microsoft.com/office/drawing/2014/main" id="{66880D76-35B4-6ADD-B5C5-EBB2D7823B48}"/>
              </a:ext>
            </a:extLst>
          </p:cNvPr>
          <p:cNvSpPr txBox="1"/>
          <p:nvPr/>
        </p:nvSpPr>
        <p:spPr>
          <a:xfrm>
            <a:off x="971550" y="1988693"/>
            <a:ext cx="5829300" cy="265970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latin typeface="Century Gothic" panose="020B0502020202020204" pitchFamily="34" charset="0"/>
              </a:rPr>
              <a:t>EASY PUZZLE 1</a:t>
            </a:r>
          </a:p>
        </p:txBody>
      </p:sp>
      <p:sp>
        <p:nvSpPr>
          <p:cNvPr id="7" name="Textbox_02">
            <a:extLst>
              <a:ext uri="{FF2B5EF4-FFF2-40B4-BE49-F238E27FC236}">
                <a16:creationId xmlns:a16="http://schemas.microsoft.com/office/drawing/2014/main" id="{92826590-CDB3-F1A8-E3D5-5440D125A414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06400" y="254508"/>
            <a:ext cx="6972300" cy="5207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HIDOKU PUZZLE 1-9</a:t>
            </a:r>
          </a:p>
        </p:txBody>
      </p:sp>
      <p:sp>
        <p:nvSpPr>
          <p:cNvPr id="8" name="Textbox_03">
            <a:extLst>
              <a:ext uri="{FF2B5EF4-FFF2-40B4-BE49-F238E27FC236}">
                <a16:creationId xmlns:a16="http://schemas.microsoft.com/office/drawing/2014/main" id="{15E796F8-6092-3C52-4B6F-B56A6C391064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775208"/>
            <a:ext cx="7772400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Fill in the missing numbers in the square grid so that each number </a:t>
            </a:r>
            <a:b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</a:br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connects to the next number either horizontally, vertically, or diagonally. </a:t>
            </a:r>
          </a:p>
        </p:txBody>
      </p:sp>
      <p:sp>
        <p:nvSpPr>
          <p:cNvPr id="9" name="Textbox_04">
            <a:extLst>
              <a:ext uri="{FF2B5EF4-FFF2-40B4-BE49-F238E27FC236}">
                <a16:creationId xmlns:a16="http://schemas.microsoft.com/office/drawing/2014/main" id="{D8A940DC-E2E6-2F17-D626-37945652FCE1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19100" y="9296908"/>
            <a:ext cx="5588000" cy="254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rgbClr val="000000"/>
                </a:solidFill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10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C21A8C89-98EE-4093-FC4D-65334AE638F6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1900" y="9271000"/>
            <a:ext cx="2313487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942077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ther_01">
            <a:extLst>
              <a:ext uri="{FF2B5EF4-FFF2-40B4-BE49-F238E27FC236}">
                <a16:creationId xmlns:a16="http://schemas.microsoft.com/office/drawing/2014/main" id="{C97D2B53-6747-D1A9-4736-24ACF83C70C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0" y="1219200"/>
            <a:ext cx="7772400" cy="7772400"/>
          </a:xfrm>
          <a:prstGeom prst="rect">
            <a:avLst/>
          </a:prstGeom>
        </p:spPr>
      </p:pic>
      <p:sp>
        <p:nvSpPr>
          <p:cNvPr id="4" name="Textbox_01">
            <a:extLst>
              <a:ext uri="{FF2B5EF4-FFF2-40B4-BE49-F238E27FC236}">
                <a16:creationId xmlns:a16="http://schemas.microsoft.com/office/drawing/2014/main" id="{AA4F77F6-951D-468C-1849-7FEE91AF461C}"/>
              </a:ext>
            </a:extLst>
          </p:cNvPr>
          <p:cNvSpPr txBox="1"/>
          <p:nvPr/>
        </p:nvSpPr>
        <p:spPr>
          <a:xfrm>
            <a:off x="971550" y="1988693"/>
            <a:ext cx="5829300" cy="265970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latin typeface="Century Gothic" panose="020B0502020202020204" pitchFamily="34" charset="0"/>
              </a:rPr>
              <a:t>HARD PUZZLE 2</a:t>
            </a:r>
          </a:p>
        </p:txBody>
      </p:sp>
      <p:sp>
        <p:nvSpPr>
          <p:cNvPr id="7" name="Textbox_02">
            <a:extLst>
              <a:ext uri="{FF2B5EF4-FFF2-40B4-BE49-F238E27FC236}">
                <a16:creationId xmlns:a16="http://schemas.microsoft.com/office/drawing/2014/main" id="{F21052E7-113E-2445-B43B-3B209EA91785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06400" y="254508"/>
            <a:ext cx="6972300" cy="5207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HIDOKU PUZZLE 1-9</a:t>
            </a:r>
          </a:p>
        </p:txBody>
      </p:sp>
      <p:sp>
        <p:nvSpPr>
          <p:cNvPr id="8" name="Textbox_03">
            <a:extLst>
              <a:ext uri="{FF2B5EF4-FFF2-40B4-BE49-F238E27FC236}">
                <a16:creationId xmlns:a16="http://schemas.microsoft.com/office/drawing/2014/main" id="{41F40F36-3A43-9F46-386E-A639C45675DE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775208"/>
            <a:ext cx="7772400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Fill in the missing numbers in the square grid so that each number </a:t>
            </a:r>
            <a:b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</a:br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connects to the next number either horizontally, vertically, or diagonally. </a:t>
            </a:r>
          </a:p>
        </p:txBody>
      </p:sp>
      <p:sp>
        <p:nvSpPr>
          <p:cNvPr id="9" name="Textbox_04">
            <a:extLst>
              <a:ext uri="{FF2B5EF4-FFF2-40B4-BE49-F238E27FC236}">
                <a16:creationId xmlns:a16="http://schemas.microsoft.com/office/drawing/2014/main" id="{75CD47F2-F795-0345-0E49-FDCFF230E3E6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19100" y="9296908"/>
            <a:ext cx="5588000" cy="254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rgbClr val="000000"/>
                </a:solidFill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10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9D88A3B2-DABC-DDF4-3BF3-B1C67A865FEB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1900" y="9271000"/>
            <a:ext cx="2313487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024199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ther_01">
            <a:extLst>
              <a:ext uri="{FF2B5EF4-FFF2-40B4-BE49-F238E27FC236}">
                <a16:creationId xmlns:a16="http://schemas.microsoft.com/office/drawing/2014/main" id="{C5DF7E80-5983-6BBE-695E-F931B63E9AD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0" y="1219200"/>
            <a:ext cx="7772400" cy="7772400"/>
          </a:xfrm>
          <a:prstGeom prst="rect">
            <a:avLst/>
          </a:prstGeom>
        </p:spPr>
      </p:pic>
      <p:sp>
        <p:nvSpPr>
          <p:cNvPr id="4" name="Textbox_01">
            <a:extLst>
              <a:ext uri="{FF2B5EF4-FFF2-40B4-BE49-F238E27FC236}">
                <a16:creationId xmlns:a16="http://schemas.microsoft.com/office/drawing/2014/main" id="{C637A035-2308-61C6-7852-D5ED027C58D1}"/>
              </a:ext>
            </a:extLst>
          </p:cNvPr>
          <p:cNvSpPr txBox="1"/>
          <p:nvPr/>
        </p:nvSpPr>
        <p:spPr>
          <a:xfrm>
            <a:off x="971550" y="1988693"/>
            <a:ext cx="5829300" cy="265970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latin typeface="Century Gothic" panose="020B0502020202020204" pitchFamily="34" charset="0"/>
              </a:rPr>
              <a:t>HARD PUZZLE 3</a:t>
            </a:r>
          </a:p>
        </p:txBody>
      </p:sp>
      <p:sp>
        <p:nvSpPr>
          <p:cNvPr id="7" name="Textbox_02">
            <a:extLst>
              <a:ext uri="{FF2B5EF4-FFF2-40B4-BE49-F238E27FC236}">
                <a16:creationId xmlns:a16="http://schemas.microsoft.com/office/drawing/2014/main" id="{BBE17C28-E2EE-9304-8554-7E55BE789FDE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06400" y="254508"/>
            <a:ext cx="6972300" cy="5207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HIDOKU PUZZLE 1-9</a:t>
            </a:r>
          </a:p>
        </p:txBody>
      </p:sp>
      <p:sp>
        <p:nvSpPr>
          <p:cNvPr id="8" name="Textbox_03">
            <a:extLst>
              <a:ext uri="{FF2B5EF4-FFF2-40B4-BE49-F238E27FC236}">
                <a16:creationId xmlns:a16="http://schemas.microsoft.com/office/drawing/2014/main" id="{AEE44DA5-0B2D-3101-D9AD-85A901B215CB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775208"/>
            <a:ext cx="7772400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Fill in the missing numbers in the square grid so that each number </a:t>
            </a:r>
            <a:b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</a:br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connects to the next number either horizontally, vertically, or diagonally. </a:t>
            </a:r>
          </a:p>
        </p:txBody>
      </p:sp>
      <p:sp>
        <p:nvSpPr>
          <p:cNvPr id="9" name="Textbox_04">
            <a:extLst>
              <a:ext uri="{FF2B5EF4-FFF2-40B4-BE49-F238E27FC236}">
                <a16:creationId xmlns:a16="http://schemas.microsoft.com/office/drawing/2014/main" id="{0DBF9BF5-FD92-16E2-0440-3040B925E6D1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19100" y="9296908"/>
            <a:ext cx="5588000" cy="254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rgbClr val="000000"/>
                </a:solidFill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10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9B88ED71-37BC-8229-21CA-A588A914DF4E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1900" y="9271000"/>
            <a:ext cx="2313487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996373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ther_01">
            <a:extLst>
              <a:ext uri="{FF2B5EF4-FFF2-40B4-BE49-F238E27FC236}">
                <a16:creationId xmlns:a16="http://schemas.microsoft.com/office/drawing/2014/main" id="{75EB6355-2BBB-39E6-E0AF-0E904E7E259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0" y="1219200"/>
            <a:ext cx="7772400" cy="7772400"/>
          </a:xfrm>
          <a:prstGeom prst="rect">
            <a:avLst/>
          </a:prstGeom>
        </p:spPr>
      </p:pic>
      <p:sp>
        <p:nvSpPr>
          <p:cNvPr id="4" name="Textbox_01">
            <a:extLst>
              <a:ext uri="{FF2B5EF4-FFF2-40B4-BE49-F238E27FC236}">
                <a16:creationId xmlns:a16="http://schemas.microsoft.com/office/drawing/2014/main" id="{AEEC3D7E-0C6B-F965-5C7A-67A6257F2A70}"/>
              </a:ext>
            </a:extLst>
          </p:cNvPr>
          <p:cNvSpPr txBox="1"/>
          <p:nvPr/>
        </p:nvSpPr>
        <p:spPr>
          <a:xfrm>
            <a:off x="971550" y="1988693"/>
            <a:ext cx="5829300" cy="265970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latin typeface="Century Gothic" panose="020B0502020202020204" pitchFamily="34" charset="0"/>
              </a:rPr>
              <a:t>HARD PUZZLE 4</a:t>
            </a:r>
          </a:p>
        </p:txBody>
      </p:sp>
      <p:sp>
        <p:nvSpPr>
          <p:cNvPr id="7" name="Textbox_02">
            <a:extLst>
              <a:ext uri="{FF2B5EF4-FFF2-40B4-BE49-F238E27FC236}">
                <a16:creationId xmlns:a16="http://schemas.microsoft.com/office/drawing/2014/main" id="{531AF7F3-52D8-4B79-239A-8944B700FB7B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06400" y="254508"/>
            <a:ext cx="6972300" cy="5207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HIDOKU PUZZLE 1-9</a:t>
            </a:r>
          </a:p>
        </p:txBody>
      </p:sp>
      <p:sp>
        <p:nvSpPr>
          <p:cNvPr id="8" name="Textbox_03">
            <a:extLst>
              <a:ext uri="{FF2B5EF4-FFF2-40B4-BE49-F238E27FC236}">
                <a16:creationId xmlns:a16="http://schemas.microsoft.com/office/drawing/2014/main" id="{1AC8BE97-15B0-0691-EC1F-D703A42C3064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775208"/>
            <a:ext cx="7772400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Fill in the missing numbers in the square grid so that each number </a:t>
            </a:r>
            <a:b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</a:br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connects to the next number either horizontally, vertically, or diagonally. </a:t>
            </a:r>
          </a:p>
        </p:txBody>
      </p:sp>
      <p:sp>
        <p:nvSpPr>
          <p:cNvPr id="9" name="Textbox_04">
            <a:extLst>
              <a:ext uri="{FF2B5EF4-FFF2-40B4-BE49-F238E27FC236}">
                <a16:creationId xmlns:a16="http://schemas.microsoft.com/office/drawing/2014/main" id="{62E37570-50AD-ED85-5E88-0F70117E6BFC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19100" y="9296908"/>
            <a:ext cx="5588000" cy="254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rgbClr val="000000"/>
                </a:solidFill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10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4DCB88BE-34D8-D609-5049-60E60D0B975A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1900" y="9271000"/>
            <a:ext cx="2313487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606128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ther_01">
            <a:extLst>
              <a:ext uri="{FF2B5EF4-FFF2-40B4-BE49-F238E27FC236}">
                <a16:creationId xmlns:a16="http://schemas.microsoft.com/office/drawing/2014/main" id="{729BA121-68B9-73C5-5B25-FA67AB06748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0" y="1219200"/>
            <a:ext cx="7772400" cy="7772400"/>
          </a:xfrm>
          <a:prstGeom prst="rect">
            <a:avLst/>
          </a:prstGeom>
        </p:spPr>
      </p:pic>
      <p:sp>
        <p:nvSpPr>
          <p:cNvPr id="4" name="Textbox_01">
            <a:extLst>
              <a:ext uri="{FF2B5EF4-FFF2-40B4-BE49-F238E27FC236}">
                <a16:creationId xmlns:a16="http://schemas.microsoft.com/office/drawing/2014/main" id="{D18D6AF7-FFDD-F4AC-FFA2-17355E90AF94}"/>
              </a:ext>
            </a:extLst>
          </p:cNvPr>
          <p:cNvSpPr txBox="1"/>
          <p:nvPr/>
        </p:nvSpPr>
        <p:spPr>
          <a:xfrm>
            <a:off x="971550" y="1988693"/>
            <a:ext cx="5829300" cy="265970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latin typeface="Century Gothic" panose="020B0502020202020204" pitchFamily="34" charset="0"/>
              </a:rPr>
              <a:t>CHALLENGING PUZZLE 1</a:t>
            </a:r>
          </a:p>
        </p:txBody>
      </p:sp>
      <p:sp>
        <p:nvSpPr>
          <p:cNvPr id="7" name="Textbox_02">
            <a:extLst>
              <a:ext uri="{FF2B5EF4-FFF2-40B4-BE49-F238E27FC236}">
                <a16:creationId xmlns:a16="http://schemas.microsoft.com/office/drawing/2014/main" id="{4AE5A0BF-3E79-B410-7E20-E0E6E62C701B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06400" y="254508"/>
            <a:ext cx="6972300" cy="5207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HIDOKU PUZZLE 1-9</a:t>
            </a:r>
          </a:p>
        </p:txBody>
      </p:sp>
      <p:sp>
        <p:nvSpPr>
          <p:cNvPr id="8" name="Textbox_03">
            <a:extLst>
              <a:ext uri="{FF2B5EF4-FFF2-40B4-BE49-F238E27FC236}">
                <a16:creationId xmlns:a16="http://schemas.microsoft.com/office/drawing/2014/main" id="{03E16CEC-3164-2EAD-8FC3-8D15924ECF2E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775208"/>
            <a:ext cx="7772400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Fill in the missing numbers in the square grid so that each number </a:t>
            </a:r>
            <a:b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</a:br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connects to the next number either horizontally, vertically, or diagonally. </a:t>
            </a:r>
          </a:p>
        </p:txBody>
      </p:sp>
      <p:sp>
        <p:nvSpPr>
          <p:cNvPr id="9" name="Textbox_04">
            <a:extLst>
              <a:ext uri="{FF2B5EF4-FFF2-40B4-BE49-F238E27FC236}">
                <a16:creationId xmlns:a16="http://schemas.microsoft.com/office/drawing/2014/main" id="{35E381E4-CEC8-D254-C4D5-12EE868F5321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19100" y="9296908"/>
            <a:ext cx="5588000" cy="254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rgbClr val="000000"/>
                </a:solidFill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10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5D7EDB28-2F01-AFD0-D1AA-23EE31508C56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1900" y="9271000"/>
            <a:ext cx="2313487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057621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ther_01">
            <a:extLst>
              <a:ext uri="{FF2B5EF4-FFF2-40B4-BE49-F238E27FC236}">
                <a16:creationId xmlns:a16="http://schemas.microsoft.com/office/drawing/2014/main" id="{6B830816-17DE-937A-6B0C-0FC137A78EF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0" y="1219200"/>
            <a:ext cx="7772400" cy="7772400"/>
          </a:xfrm>
          <a:prstGeom prst="rect">
            <a:avLst/>
          </a:prstGeom>
        </p:spPr>
      </p:pic>
      <p:sp>
        <p:nvSpPr>
          <p:cNvPr id="4" name="Textbox_01">
            <a:extLst>
              <a:ext uri="{FF2B5EF4-FFF2-40B4-BE49-F238E27FC236}">
                <a16:creationId xmlns:a16="http://schemas.microsoft.com/office/drawing/2014/main" id="{90A4EEA9-9529-F59F-2BF9-4028FF6EC77D}"/>
              </a:ext>
            </a:extLst>
          </p:cNvPr>
          <p:cNvSpPr txBox="1"/>
          <p:nvPr/>
        </p:nvSpPr>
        <p:spPr>
          <a:xfrm>
            <a:off x="971550" y="1988693"/>
            <a:ext cx="5829300" cy="265970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latin typeface="Century Gothic" panose="020B0502020202020204" pitchFamily="34" charset="0"/>
              </a:rPr>
              <a:t>CHALLENGING PUZZLE 2</a:t>
            </a:r>
          </a:p>
        </p:txBody>
      </p:sp>
      <p:sp>
        <p:nvSpPr>
          <p:cNvPr id="7" name="Textbox_02">
            <a:extLst>
              <a:ext uri="{FF2B5EF4-FFF2-40B4-BE49-F238E27FC236}">
                <a16:creationId xmlns:a16="http://schemas.microsoft.com/office/drawing/2014/main" id="{6417CED7-15B4-04BC-183D-6544AD664821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06400" y="254508"/>
            <a:ext cx="6972300" cy="5207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HIDOKU PUZZLE 1-9</a:t>
            </a:r>
          </a:p>
        </p:txBody>
      </p:sp>
      <p:sp>
        <p:nvSpPr>
          <p:cNvPr id="8" name="Textbox_03">
            <a:extLst>
              <a:ext uri="{FF2B5EF4-FFF2-40B4-BE49-F238E27FC236}">
                <a16:creationId xmlns:a16="http://schemas.microsoft.com/office/drawing/2014/main" id="{E546957A-E33E-8B77-55B0-01DB0ED32A17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775208"/>
            <a:ext cx="7772400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Fill in the missing numbers in the square grid so that each number </a:t>
            </a:r>
            <a:b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</a:br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connects to the next number either horizontally, vertically, or diagonally. </a:t>
            </a:r>
          </a:p>
        </p:txBody>
      </p:sp>
      <p:sp>
        <p:nvSpPr>
          <p:cNvPr id="9" name="Textbox_04">
            <a:extLst>
              <a:ext uri="{FF2B5EF4-FFF2-40B4-BE49-F238E27FC236}">
                <a16:creationId xmlns:a16="http://schemas.microsoft.com/office/drawing/2014/main" id="{F4C39C51-950F-A153-A02C-B5C57FF608A3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19100" y="9296908"/>
            <a:ext cx="5588000" cy="254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rgbClr val="000000"/>
                </a:solidFill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10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115D3F68-7E01-B658-FE97-5AE18FC8AF15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1900" y="9271000"/>
            <a:ext cx="2313487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508047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ther_01">
            <a:extLst>
              <a:ext uri="{FF2B5EF4-FFF2-40B4-BE49-F238E27FC236}">
                <a16:creationId xmlns:a16="http://schemas.microsoft.com/office/drawing/2014/main" id="{D2B95C96-D0EE-690E-6BDC-47813078701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0" y="1219200"/>
            <a:ext cx="7772400" cy="7772400"/>
          </a:xfrm>
          <a:prstGeom prst="rect">
            <a:avLst/>
          </a:prstGeom>
        </p:spPr>
      </p:pic>
      <p:sp>
        <p:nvSpPr>
          <p:cNvPr id="4" name="Textbox_01">
            <a:extLst>
              <a:ext uri="{FF2B5EF4-FFF2-40B4-BE49-F238E27FC236}">
                <a16:creationId xmlns:a16="http://schemas.microsoft.com/office/drawing/2014/main" id="{C3C7D3EA-F91D-DD5B-F5BE-CAD7BC595C2D}"/>
              </a:ext>
            </a:extLst>
          </p:cNvPr>
          <p:cNvSpPr txBox="1"/>
          <p:nvPr/>
        </p:nvSpPr>
        <p:spPr>
          <a:xfrm>
            <a:off x="971550" y="1988693"/>
            <a:ext cx="5829300" cy="265970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latin typeface="Century Gothic" panose="020B0502020202020204" pitchFamily="34" charset="0"/>
              </a:rPr>
              <a:t>CHALLENGING PUZZLE 3</a:t>
            </a:r>
          </a:p>
        </p:txBody>
      </p:sp>
      <p:sp>
        <p:nvSpPr>
          <p:cNvPr id="7" name="Textbox_02">
            <a:extLst>
              <a:ext uri="{FF2B5EF4-FFF2-40B4-BE49-F238E27FC236}">
                <a16:creationId xmlns:a16="http://schemas.microsoft.com/office/drawing/2014/main" id="{981A8A42-17C2-DA5C-5143-E5852505F4BC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06400" y="254508"/>
            <a:ext cx="6972300" cy="5207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HIDOKU PUZZLE 1-9</a:t>
            </a:r>
          </a:p>
        </p:txBody>
      </p:sp>
      <p:sp>
        <p:nvSpPr>
          <p:cNvPr id="8" name="Textbox_03">
            <a:extLst>
              <a:ext uri="{FF2B5EF4-FFF2-40B4-BE49-F238E27FC236}">
                <a16:creationId xmlns:a16="http://schemas.microsoft.com/office/drawing/2014/main" id="{51B3C560-D9EB-35C1-5163-1118904C65A6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775208"/>
            <a:ext cx="7772400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Fill in the missing numbers in the square grid so that each number </a:t>
            </a:r>
            <a:b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</a:br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connects to the next number either horizontally, vertically, or diagonally. </a:t>
            </a:r>
          </a:p>
        </p:txBody>
      </p:sp>
      <p:sp>
        <p:nvSpPr>
          <p:cNvPr id="9" name="Textbox_04">
            <a:extLst>
              <a:ext uri="{FF2B5EF4-FFF2-40B4-BE49-F238E27FC236}">
                <a16:creationId xmlns:a16="http://schemas.microsoft.com/office/drawing/2014/main" id="{9562B9CC-4BD7-A3BB-0F7E-00B4089E8B2E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19100" y="9296908"/>
            <a:ext cx="5588000" cy="254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rgbClr val="000000"/>
                </a:solidFill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10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87FDABD2-1BC2-055C-572F-329FF64F8870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1900" y="9271000"/>
            <a:ext cx="2313487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353864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ther_01">
            <a:extLst>
              <a:ext uri="{FF2B5EF4-FFF2-40B4-BE49-F238E27FC236}">
                <a16:creationId xmlns:a16="http://schemas.microsoft.com/office/drawing/2014/main" id="{ADD4EACB-7674-9B5C-AABF-35CA1F8CF42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0" y="1219200"/>
            <a:ext cx="7772400" cy="7772400"/>
          </a:xfrm>
          <a:prstGeom prst="rect">
            <a:avLst/>
          </a:prstGeom>
        </p:spPr>
      </p:pic>
      <p:sp>
        <p:nvSpPr>
          <p:cNvPr id="4" name="Textbox_01">
            <a:extLst>
              <a:ext uri="{FF2B5EF4-FFF2-40B4-BE49-F238E27FC236}">
                <a16:creationId xmlns:a16="http://schemas.microsoft.com/office/drawing/2014/main" id="{77737BB7-4064-991A-E992-DD5346EA706E}"/>
              </a:ext>
            </a:extLst>
          </p:cNvPr>
          <p:cNvSpPr txBox="1"/>
          <p:nvPr/>
        </p:nvSpPr>
        <p:spPr>
          <a:xfrm>
            <a:off x="971550" y="1988693"/>
            <a:ext cx="5829300" cy="265970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latin typeface="Century Gothic" panose="020B0502020202020204" pitchFamily="34" charset="0"/>
              </a:rPr>
              <a:t>CHALLENGING PUZZLE 4</a:t>
            </a:r>
          </a:p>
        </p:txBody>
      </p:sp>
      <p:sp>
        <p:nvSpPr>
          <p:cNvPr id="7" name="Textbox_02">
            <a:extLst>
              <a:ext uri="{FF2B5EF4-FFF2-40B4-BE49-F238E27FC236}">
                <a16:creationId xmlns:a16="http://schemas.microsoft.com/office/drawing/2014/main" id="{52BCB509-A19D-7050-C544-CDA6FC266394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06400" y="254508"/>
            <a:ext cx="6972300" cy="5207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HIDOKU PUZZLE 1-9</a:t>
            </a:r>
          </a:p>
        </p:txBody>
      </p:sp>
      <p:sp>
        <p:nvSpPr>
          <p:cNvPr id="8" name="Textbox_03">
            <a:extLst>
              <a:ext uri="{FF2B5EF4-FFF2-40B4-BE49-F238E27FC236}">
                <a16:creationId xmlns:a16="http://schemas.microsoft.com/office/drawing/2014/main" id="{BFB520AC-5034-35BD-8AEE-FFDD936C1A13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775208"/>
            <a:ext cx="7772400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Fill in the missing numbers in the square grid so that each number </a:t>
            </a:r>
            <a:b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</a:br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connects to the next number either horizontally, vertically, or diagonally. </a:t>
            </a:r>
          </a:p>
        </p:txBody>
      </p:sp>
      <p:sp>
        <p:nvSpPr>
          <p:cNvPr id="9" name="Textbox_04">
            <a:extLst>
              <a:ext uri="{FF2B5EF4-FFF2-40B4-BE49-F238E27FC236}">
                <a16:creationId xmlns:a16="http://schemas.microsoft.com/office/drawing/2014/main" id="{C52795A9-92D0-526B-1893-E53018669880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19100" y="9296908"/>
            <a:ext cx="5588000" cy="254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rgbClr val="000000"/>
                </a:solidFill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10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F8DFFF43-1873-5A38-7963-98B935646B6E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1900" y="9271000"/>
            <a:ext cx="2313487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26289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ther_01">
            <a:extLst>
              <a:ext uri="{FF2B5EF4-FFF2-40B4-BE49-F238E27FC236}">
                <a16:creationId xmlns:a16="http://schemas.microsoft.com/office/drawing/2014/main" id="{958831BA-E94D-2086-3D35-97CB003E262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0" y="1219200"/>
            <a:ext cx="7772400" cy="7772400"/>
          </a:xfrm>
          <a:prstGeom prst="rect">
            <a:avLst/>
          </a:prstGeom>
        </p:spPr>
      </p:pic>
      <p:sp>
        <p:nvSpPr>
          <p:cNvPr id="4" name="Textbox_01">
            <a:extLst>
              <a:ext uri="{FF2B5EF4-FFF2-40B4-BE49-F238E27FC236}">
                <a16:creationId xmlns:a16="http://schemas.microsoft.com/office/drawing/2014/main" id="{349A7471-84A4-9172-FA21-F927634C489F}"/>
              </a:ext>
            </a:extLst>
          </p:cNvPr>
          <p:cNvSpPr txBox="1"/>
          <p:nvPr/>
        </p:nvSpPr>
        <p:spPr>
          <a:xfrm>
            <a:off x="971550" y="1988693"/>
            <a:ext cx="5829300" cy="265970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latin typeface="Century Gothic" panose="020B0502020202020204" pitchFamily="34" charset="0"/>
              </a:rPr>
              <a:t>EASY PUZZLE 2</a:t>
            </a:r>
          </a:p>
        </p:txBody>
      </p:sp>
      <p:sp>
        <p:nvSpPr>
          <p:cNvPr id="7" name="Textbox_02">
            <a:extLst>
              <a:ext uri="{FF2B5EF4-FFF2-40B4-BE49-F238E27FC236}">
                <a16:creationId xmlns:a16="http://schemas.microsoft.com/office/drawing/2014/main" id="{60E5BB93-E01E-94B3-D87A-0E0BCA9393CE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06400" y="254508"/>
            <a:ext cx="6972300" cy="5207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HIDOKU PUZZLE 1-9</a:t>
            </a:r>
          </a:p>
        </p:txBody>
      </p:sp>
      <p:sp>
        <p:nvSpPr>
          <p:cNvPr id="8" name="Textbox_03">
            <a:extLst>
              <a:ext uri="{FF2B5EF4-FFF2-40B4-BE49-F238E27FC236}">
                <a16:creationId xmlns:a16="http://schemas.microsoft.com/office/drawing/2014/main" id="{94304B2F-324B-327E-CCDF-2267A7818C97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775208"/>
            <a:ext cx="7772400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Fill in the missing numbers in the square grid so that each number </a:t>
            </a:r>
            <a:b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</a:br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connects to the next number either horizontally, vertically, or diagonally. </a:t>
            </a:r>
          </a:p>
        </p:txBody>
      </p:sp>
      <p:sp>
        <p:nvSpPr>
          <p:cNvPr id="9" name="Textbox_04">
            <a:extLst>
              <a:ext uri="{FF2B5EF4-FFF2-40B4-BE49-F238E27FC236}">
                <a16:creationId xmlns:a16="http://schemas.microsoft.com/office/drawing/2014/main" id="{3362223F-1C9A-03F9-AB58-2130FC17ED6F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19100" y="9296908"/>
            <a:ext cx="5588000" cy="254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rgbClr val="000000"/>
                </a:solidFill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10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32385D03-4E6B-8B36-3599-C8BEA2AEF208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1900" y="9271000"/>
            <a:ext cx="2313487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58212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ther_01">
            <a:extLst>
              <a:ext uri="{FF2B5EF4-FFF2-40B4-BE49-F238E27FC236}">
                <a16:creationId xmlns:a16="http://schemas.microsoft.com/office/drawing/2014/main" id="{48072A42-2EAB-25F7-EF18-00B1F2CB978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0" y="1219200"/>
            <a:ext cx="7772400" cy="7772400"/>
          </a:xfrm>
          <a:prstGeom prst="rect">
            <a:avLst/>
          </a:prstGeom>
        </p:spPr>
      </p:pic>
      <p:sp>
        <p:nvSpPr>
          <p:cNvPr id="4" name="Textbox_01">
            <a:extLst>
              <a:ext uri="{FF2B5EF4-FFF2-40B4-BE49-F238E27FC236}">
                <a16:creationId xmlns:a16="http://schemas.microsoft.com/office/drawing/2014/main" id="{E5DE5DF2-38A3-9717-AE72-C6313212F537}"/>
              </a:ext>
            </a:extLst>
          </p:cNvPr>
          <p:cNvSpPr txBox="1"/>
          <p:nvPr/>
        </p:nvSpPr>
        <p:spPr>
          <a:xfrm>
            <a:off x="971550" y="1988693"/>
            <a:ext cx="5829300" cy="265970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latin typeface="Century Gothic" panose="020B0502020202020204" pitchFamily="34" charset="0"/>
              </a:rPr>
              <a:t>EASY PUZZLE 3</a:t>
            </a:r>
          </a:p>
        </p:txBody>
      </p:sp>
      <p:sp>
        <p:nvSpPr>
          <p:cNvPr id="7" name="Textbox_02">
            <a:extLst>
              <a:ext uri="{FF2B5EF4-FFF2-40B4-BE49-F238E27FC236}">
                <a16:creationId xmlns:a16="http://schemas.microsoft.com/office/drawing/2014/main" id="{A5615774-4270-50D8-DE5C-1CFB7E9C6296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06400" y="254508"/>
            <a:ext cx="6972300" cy="5207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HIDOKU PUZZLE 1-9</a:t>
            </a:r>
          </a:p>
        </p:txBody>
      </p:sp>
      <p:sp>
        <p:nvSpPr>
          <p:cNvPr id="8" name="Textbox_03">
            <a:extLst>
              <a:ext uri="{FF2B5EF4-FFF2-40B4-BE49-F238E27FC236}">
                <a16:creationId xmlns:a16="http://schemas.microsoft.com/office/drawing/2014/main" id="{2DA09F18-31B2-EB19-8094-D96824BE953A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775208"/>
            <a:ext cx="7772400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Fill in the missing numbers in the square grid so that each number </a:t>
            </a:r>
            <a:b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</a:br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connects to the next number either horizontally, vertically, or diagonally. </a:t>
            </a:r>
          </a:p>
        </p:txBody>
      </p:sp>
      <p:sp>
        <p:nvSpPr>
          <p:cNvPr id="9" name="Textbox_04">
            <a:extLst>
              <a:ext uri="{FF2B5EF4-FFF2-40B4-BE49-F238E27FC236}">
                <a16:creationId xmlns:a16="http://schemas.microsoft.com/office/drawing/2014/main" id="{4CCE68A9-CBE0-AE82-B54B-A2FDE6B291EC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19100" y="9296908"/>
            <a:ext cx="5588000" cy="254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rgbClr val="000000"/>
                </a:solidFill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10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00E1464B-4378-F36A-A5D3-5B334A454CE0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1900" y="9271000"/>
            <a:ext cx="2313487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8423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ther_01">
            <a:extLst>
              <a:ext uri="{FF2B5EF4-FFF2-40B4-BE49-F238E27FC236}">
                <a16:creationId xmlns:a16="http://schemas.microsoft.com/office/drawing/2014/main" id="{B169B609-0389-0038-DDA8-F3EFD305442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0" y="1219200"/>
            <a:ext cx="7772400" cy="7772400"/>
          </a:xfrm>
          <a:prstGeom prst="rect">
            <a:avLst/>
          </a:prstGeom>
        </p:spPr>
      </p:pic>
      <p:sp>
        <p:nvSpPr>
          <p:cNvPr id="4" name="Textbox_01">
            <a:extLst>
              <a:ext uri="{FF2B5EF4-FFF2-40B4-BE49-F238E27FC236}">
                <a16:creationId xmlns:a16="http://schemas.microsoft.com/office/drawing/2014/main" id="{180C4866-A2E4-771A-4FB8-655CB65490A1}"/>
              </a:ext>
            </a:extLst>
          </p:cNvPr>
          <p:cNvSpPr txBox="1"/>
          <p:nvPr/>
        </p:nvSpPr>
        <p:spPr>
          <a:xfrm>
            <a:off x="971550" y="1988693"/>
            <a:ext cx="5829300" cy="265970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latin typeface="Century Gothic" panose="020B0502020202020204" pitchFamily="34" charset="0"/>
              </a:rPr>
              <a:t>EASY PUZZLE 4</a:t>
            </a:r>
          </a:p>
        </p:txBody>
      </p:sp>
      <p:sp>
        <p:nvSpPr>
          <p:cNvPr id="7" name="Textbox_02">
            <a:extLst>
              <a:ext uri="{FF2B5EF4-FFF2-40B4-BE49-F238E27FC236}">
                <a16:creationId xmlns:a16="http://schemas.microsoft.com/office/drawing/2014/main" id="{34329FFB-30CD-C044-67EA-6A8BECBC987B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06400" y="254508"/>
            <a:ext cx="6972300" cy="5207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HIDOKU PUZZLE 1-9</a:t>
            </a:r>
          </a:p>
        </p:txBody>
      </p:sp>
      <p:sp>
        <p:nvSpPr>
          <p:cNvPr id="8" name="Textbox_03">
            <a:extLst>
              <a:ext uri="{FF2B5EF4-FFF2-40B4-BE49-F238E27FC236}">
                <a16:creationId xmlns:a16="http://schemas.microsoft.com/office/drawing/2014/main" id="{174A2D8F-9915-56B0-7A53-876E15E8036C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775208"/>
            <a:ext cx="7772400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Fill in the missing numbers in the square grid so that each number </a:t>
            </a:r>
            <a:b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</a:br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connects to the next number either horizontally, vertically, or diagonally. </a:t>
            </a:r>
          </a:p>
        </p:txBody>
      </p:sp>
      <p:sp>
        <p:nvSpPr>
          <p:cNvPr id="9" name="Textbox_04">
            <a:extLst>
              <a:ext uri="{FF2B5EF4-FFF2-40B4-BE49-F238E27FC236}">
                <a16:creationId xmlns:a16="http://schemas.microsoft.com/office/drawing/2014/main" id="{F5C28879-8D3A-7C91-5F69-2C474B386100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19100" y="9296908"/>
            <a:ext cx="5588000" cy="254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rgbClr val="000000"/>
                </a:solidFill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10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FFC102AC-DC05-F5AD-3491-4B5108046B62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1900" y="9271000"/>
            <a:ext cx="2313487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74604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ther_01">
            <a:extLst>
              <a:ext uri="{FF2B5EF4-FFF2-40B4-BE49-F238E27FC236}">
                <a16:creationId xmlns:a16="http://schemas.microsoft.com/office/drawing/2014/main" id="{9FA67383-A67B-1AE4-655A-B354107C106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0" y="1219200"/>
            <a:ext cx="7772400" cy="7772400"/>
          </a:xfrm>
          <a:prstGeom prst="rect">
            <a:avLst/>
          </a:prstGeom>
        </p:spPr>
      </p:pic>
      <p:sp>
        <p:nvSpPr>
          <p:cNvPr id="4" name="Textbox_01">
            <a:extLst>
              <a:ext uri="{FF2B5EF4-FFF2-40B4-BE49-F238E27FC236}">
                <a16:creationId xmlns:a16="http://schemas.microsoft.com/office/drawing/2014/main" id="{5D29E47F-92D9-5577-9756-2CFFE74BE4EA}"/>
              </a:ext>
            </a:extLst>
          </p:cNvPr>
          <p:cNvSpPr txBox="1"/>
          <p:nvPr/>
        </p:nvSpPr>
        <p:spPr>
          <a:xfrm>
            <a:off x="971550" y="1988693"/>
            <a:ext cx="5829300" cy="265970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latin typeface="Century Gothic" panose="020B0502020202020204" pitchFamily="34" charset="0"/>
              </a:rPr>
              <a:t>MEDIUM PUZZLE 1</a:t>
            </a:r>
          </a:p>
        </p:txBody>
      </p:sp>
      <p:sp>
        <p:nvSpPr>
          <p:cNvPr id="7" name="Textbox_02">
            <a:extLst>
              <a:ext uri="{FF2B5EF4-FFF2-40B4-BE49-F238E27FC236}">
                <a16:creationId xmlns:a16="http://schemas.microsoft.com/office/drawing/2014/main" id="{D037580C-711E-89ED-B266-FC20BC278F2E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06400" y="254508"/>
            <a:ext cx="6972300" cy="5207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HIDOKU PUZZLE 1-9</a:t>
            </a:r>
          </a:p>
        </p:txBody>
      </p:sp>
      <p:sp>
        <p:nvSpPr>
          <p:cNvPr id="8" name="Textbox_03">
            <a:extLst>
              <a:ext uri="{FF2B5EF4-FFF2-40B4-BE49-F238E27FC236}">
                <a16:creationId xmlns:a16="http://schemas.microsoft.com/office/drawing/2014/main" id="{368CB73B-177C-86AC-5086-C41926FAED47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775208"/>
            <a:ext cx="7772400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Fill in the missing numbers in the square grid so that each number </a:t>
            </a:r>
            <a:b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</a:br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connects to the next number either horizontally, vertically, or diagonally. </a:t>
            </a:r>
          </a:p>
        </p:txBody>
      </p:sp>
      <p:sp>
        <p:nvSpPr>
          <p:cNvPr id="9" name="Textbox_04">
            <a:extLst>
              <a:ext uri="{FF2B5EF4-FFF2-40B4-BE49-F238E27FC236}">
                <a16:creationId xmlns:a16="http://schemas.microsoft.com/office/drawing/2014/main" id="{4C7C17B6-1D49-CC49-E7EC-0F7486E6BF0E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19100" y="9296908"/>
            <a:ext cx="5588000" cy="254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rgbClr val="000000"/>
                </a:solidFill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10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32AAC53E-BF4C-2A1A-3D5C-6C6C5FDE82F4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1900" y="9271000"/>
            <a:ext cx="2313487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69559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ther_01">
            <a:extLst>
              <a:ext uri="{FF2B5EF4-FFF2-40B4-BE49-F238E27FC236}">
                <a16:creationId xmlns:a16="http://schemas.microsoft.com/office/drawing/2014/main" id="{E3C76FDC-1AA4-8BCB-BB2B-2E013B9B648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0" y="1219200"/>
            <a:ext cx="7772400" cy="7772400"/>
          </a:xfrm>
          <a:prstGeom prst="rect">
            <a:avLst/>
          </a:prstGeom>
        </p:spPr>
      </p:pic>
      <p:sp>
        <p:nvSpPr>
          <p:cNvPr id="4" name="Textbox_01">
            <a:extLst>
              <a:ext uri="{FF2B5EF4-FFF2-40B4-BE49-F238E27FC236}">
                <a16:creationId xmlns:a16="http://schemas.microsoft.com/office/drawing/2014/main" id="{03A0AE04-1FBC-27E0-7BE4-D38C5B98B3C3}"/>
              </a:ext>
            </a:extLst>
          </p:cNvPr>
          <p:cNvSpPr txBox="1"/>
          <p:nvPr/>
        </p:nvSpPr>
        <p:spPr>
          <a:xfrm>
            <a:off x="971550" y="1988693"/>
            <a:ext cx="5829300" cy="265970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latin typeface="Century Gothic" panose="020B0502020202020204" pitchFamily="34" charset="0"/>
              </a:rPr>
              <a:t>MEDIUM PUZZLE 2</a:t>
            </a:r>
          </a:p>
        </p:txBody>
      </p:sp>
      <p:sp>
        <p:nvSpPr>
          <p:cNvPr id="7" name="Textbox_02">
            <a:extLst>
              <a:ext uri="{FF2B5EF4-FFF2-40B4-BE49-F238E27FC236}">
                <a16:creationId xmlns:a16="http://schemas.microsoft.com/office/drawing/2014/main" id="{0C8816B2-8B49-CE1E-A206-4A906596EEA8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06400" y="254508"/>
            <a:ext cx="6972300" cy="5207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HIDOKU PUZZLE 1-9</a:t>
            </a:r>
          </a:p>
        </p:txBody>
      </p:sp>
      <p:sp>
        <p:nvSpPr>
          <p:cNvPr id="8" name="Textbox_03">
            <a:extLst>
              <a:ext uri="{FF2B5EF4-FFF2-40B4-BE49-F238E27FC236}">
                <a16:creationId xmlns:a16="http://schemas.microsoft.com/office/drawing/2014/main" id="{F94B42DE-C5B7-A9F8-5DE8-671FC89FF117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775208"/>
            <a:ext cx="7772400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Fill in the missing numbers in the square grid so that each number </a:t>
            </a:r>
            <a:b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</a:br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connects to the next number either horizontally, vertically, or diagonally. </a:t>
            </a:r>
          </a:p>
        </p:txBody>
      </p:sp>
      <p:sp>
        <p:nvSpPr>
          <p:cNvPr id="9" name="Textbox_04">
            <a:extLst>
              <a:ext uri="{FF2B5EF4-FFF2-40B4-BE49-F238E27FC236}">
                <a16:creationId xmlns:a16="http://schemas.microsoft.com/office/drawing/2014/main" id="{E717CEC1-5A7B-963A-FAA0-5F744A32D850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19100" y="9296908"/>
            <a:ext cx="5588000" cy="254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rgbClr val="000000"/>
                </a:solidFill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10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914E22A1-A35D-2249-67F9-69E5AEB8FDA6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1900" y="9271000"/>
            <a:ext cx="2313487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49710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ther_01">
            <a:extLst>
              <a:ext uri="{FF2B5EF4-FFF2-40B4-BE49-F238E27FC236}">
                <a16:creationId xmlns:a16="http://schemas.microsoft.com/office/drawing/2014/main" id="{3CE98B0E-B61C-89C3-1CB0-B1D7F67C7AF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0" y="1219200"/>
            <a:ext cx="7772400" cy="7772400"/>
          </a:xfrm>
          <a:prstGeom prst="rect">
            <a:avLst/>
          </a:prstGeom>
        </p:spPr>
      </p:pic>
      <p:sp>
        <p:nvSpPr>
          <p:cNvPr id="4" name="Textbox_01">
            <a:extLst>
              <a:ext uri="{FF2B5EF4-FFF2-40B4-BE49-F238E27FC236}">
                <a16:creationId xmlns:a16="http://schemas.microsoft.com/office/drawing/2014/main" id="{E920C931-727C-66A8-3F52-9A0CE4F3EFAA}"/>
              </a:ext>
            </a:extLst>
          </p:cNvPr>
          <p:cNvSpPr txBox="1"/>
          <p:nvPr/>
        </p:nvSpPr>
        <p:spPr>
          <a:xfrm>
            <a:off x="971550" y="1988693"/>
            <a:ext cx="5829300" cy="265970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latin typeface="Century Gothic" panose="020B0502020202020204" pitchFamily="34" charset="0"/>
              </a:rPr>
              <a:t>MEDIUM PUZZLE 3</a:t>
            </a:r>
          </a:p>
        </p:txBody>
      </p:sp>
      <p:sp>
        <p:nvSpPr>
          <p:cNvPr id="7" name="Textbox_02">
            <a:extLst>
              <a:ext uri="{FF2B5EF4-FFF2-40B4-BE49-F238E27FC236}">
                <a16:creationId xmlns:a16="http://schemas.microsoft.com/office/drawing/2014/main" id="{FC00FD52-8A62-76D4-DCE1-3A817E5CFB37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06400" y="254508"/>
            <a:ext cx="6972300" cy="5207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HIDOKU PUZZLE 1-9</a:t>
            </a:r>
          </a:p>
        </p:txBody>
      </p:sp>
      <p:sp>
        <p:nvSpPr>
          <p:cNvPr id="8" name="Textbox_03">
            <a:extLst>
              <a:ext uri="{FF2B5EF4-FFF2-40B4-BE49-F238E27FC236}">
                <a16:creationId xmlns:a16="http://schemas.microsoft.com/office/drawing/2014/main" id="{0E4D6F4C-E67E-70EB-6FEB-E8E6F4EB59E5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775208"/>
            <a:ext cx="7772400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Fill in the missing numbers in the square grid so that each number </a:t>
            </a:r>
            <a:b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</a:br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connects to the next number either horizontally, vertically, or diagonally. </a:t>
            </a:r>
          </a:p>
        </p:txBody>
      </p:sp>
      <p:sp>
        <p:nvSpPr>
          <p:cNvPr id="9" name="Textbox_04">
            <a:extLst>
              <a:ext uri="{FF2B5EF4-FFF2-40B4-BE49-F238E27FC236}">
                <a16:creationId xmlns:a16="http://schemas.microsoft.com/office/drawing/2014/main" id="{DD52F24D-E386-7A26-3F6B-F9DE06390A83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19100" y="9296908"/>
            <a:ext cx="5588000" cy="254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rgbClr val="000000"/>
                </a:solidFill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10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84EC97EC-AE5C-1BEE-F1C4-A62ACD94B41E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1900" y="9271000"/>
            <a:ext cx="2313487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957834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ther_01">
            <a:extLst>
              <a:ext uri="{FF2B5EF4-FFF2-40B4-BE49-F238E27FC236}">
                <a16:creationId xmlns:a16="http://schemas.microsoft.com/office/drawing/2014/main" id="{CDC574DC-BA31-DD00-D9E3-0D01A10FD60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0" y="1219200"/>
            <a:ext cx="7772400" cy="7772400"/>
          </a:xfrm>
          <a:prstGeom prst="rect">
            <a:avLst/>
          </a:prstGeom>
        </p:spPr>
      </p:pic>
      <p:sp>
        <p:nvSpPr>
          <p:cNvPr id="4" name="Textbox_01">
            <a:extLst>
              <a:ext uri="{FF2B5EF4-FFF2-40B4-BE49-F238E27FC236}">
                <a16:creationId xmlns:a16="http://schemas.microsoft.com/office/drawing/2014/main" id="{4F68C96D-1697-C25A-F143-3163DA1FA0CB}"/>
              </a:ext>
            </a:extLst>
          </p:cNvPr>
          <p:cNvSpPr txBox="1"/>
          <p:nvPr/>
        </p:nvSpPr>
        <p:spPr>
          <a:xfrm>
            <a:off x="971550" y="1988693"/>
            <a:ext cx="5829300" cy="265970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latin typeface="Century Gothic" panose="020B0502020202020204" pitchFamily="34" charset="0"/>
              </a:rPr>
              <a:t>MEDIUM PUZZLE 4</a:t>
            </a:r>
          </a:p>
        </p:txBody>
      </p:sp>
      <p:sp>
        <p:nvSpPr>
          <p:cNvPr id="7" name="Textbox_02">
            <a:extLst>
              <a:ext uri="{FF2B5EF4-FFF2-40B4-BE49-F238E27FC236}">
                <a16:creationId xmlns:a16="http://schemas.microsoft.com/office/drawing/2014/main" id="{6C7039A8-ABEC-5F45-DBCF-B4F8EA7420FC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06400" y="254508"/>
            <a:ext cx="6972300" cy="5207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HIDOKU PUZZLE 1-9</a:t>
            </a:r>
          </a:p>
        </p:txBody>
      </p:sp>
      <p:sp>
        <p:nvSpPr>
          <p:cNvPr id="8" name="Textbox_03">
            <a:extLst>
              <a:ext uri="{FF2B5EF4-FFF2-40B4-BE49-F238E27FC236}">
                <a16:creationId xmlns:a16="http://schemas.microsoft.com/office/drawing/2014/main" id="{E88D3BF2-F7F4-E2FB-AC4F-5EE7297789A1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775208"/>
            <a:ext cx="7772400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Fill in the missing numbers in the square grid so that each number </a:t>
            </a:r>
            <a:b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</a:br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connects to the next number either horizontally, vertically, or diagonally. </a:t>
            </a:r>
          </a:p>
        </p:txBody>
      </p:sp>
      <p:sp>
        <p:nvSpPr>
          <p:cNvPr id="9" name="Textbox_04">
            <a:extLst>
              <a:ext uri="{FF2B5EF4-FFF2-40B4-BE49-F238E27FC236}">
                <a16:creationId xmlns:a16="http://schemas.microsoft.com/office/drawing/2014/main" id="{EA80D43A-07A7-AAEC-7DF4-E6D802BEED81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19100" y="9296908"/>
            <a:ext cx="5588000" cy="254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rgbClr val="000000"/>
                </a:solidFill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10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81544265-0379-975D-17A5-240862E04068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1900" y="9271000"/>
            <a:ext cx="2313487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756866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ther_01">
            <a:extLst>
              <a:ext uri="{FF2B5EF4-FFF2-40B4-BE49-F238E27FC236}">
                <a16:creationId xmlns:a16="http://schemas.microsoft.com/office/drawing/2014/main" id="{25623CB7-346A-A8D0-B342-F055216735B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0" y="1219200"/>
            <a:ext cx="7772400" cy="7772400"/>
          </a:xfrm>
          <a:prstGeom prst="rect">
            <a:avLst/>
          </a:prstGeom>
        </p:spPr>
      </p:pic>
      <p:sp>
        <p:nvSpPr>
          <p:cNvPr id="4" name="Textbox_01">
            <a:extLst>
              <a:ext uri="{FF2B5EF4-FFF2-40B4-BE49-F238E27FC236}">
                <a16:creationId xmlns:a16="http://schemas.microsoft.com/office/drawing/2014/main" id="{ABFB3C6D-61F0-9D17-6EBA-48E7045FD445}"/>
              </a:ext>
            </a:extLst>
          </p:cNvPr>
          <p:cNvSpPr txBox="1"/>
          <p:nvPr/>
        </p:nvSpPr>
        <p:spPr>
          <a:xfrm>
            <a:off x="971550" y="1988693"/>
            <a:ext cx="5829300" cy="265970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latin typeface="Century Gothic" panose="020B0502020202020204" pitchFamily="34" charset="0"/>
              </a:rPr>
              <a:t>HARD PUZZLE 1</a:t>
            </a:r>
          </a:p>
        </p:txBody>
      </p:sp>
      <p:sp>
        <p:nvSpPr>
          <p:cNvPr id="7" name="Textbox_02">
            <a:extLst>
              <a:ext uri="{FF2B5EF4-FFF2-40B4-BE49-F238E27FC236}">
                <a16:creationId xmlns:a16="http://schemas.microsoft.com/office/drawing/2014/main" id="{74BD9C9A-F6BE-E295-BA72-B7C7EA9FE2AE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06400" y="254508"/>
            <a:ext cx="6972300" cy="5207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HIDOKU PUZZLE 1-9</a:t>
            </a:r>
          </a:p>
        </p:txBody>
      </p:sp>
      <p:sp>
        <p:nvSpPr>
          <p:cNvPr id="8" name="Textbox_03">
            <a:extLst>
              <a:ext uri="{FF2B5EF4-FFF2-40B4-BE49-F238E27FC236}">
                <a16:creationId xmlns:a16="http://schemas.microsoft.com/office/drawing/2014/main" id="{09F5DD4B-4A64-838B-B87C-D46D41639E3F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775208"/>
            <a:ext cx="7772400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Fill in the missing numbers in the square grid so that each number </a:t>
            </a:r>
            <a:b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</a:br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connects to the next number either horizontally, vertically, or diagonally. </a:t>
            </a:r>
          </a:p>
        </p:txBody>
      </p:sp>
      <p:sp>
        <p:nvSpPr>
          <p:cNvPr id="9" name="Textbox_04">
            <a:extLst>
              <a:ext uri="{FF2B5EF4-FFF2-40B4-BE49-F238E27FC236}">
                <a16:creationId xmlns:a16="http://schemas.microsoft.com/office/drawing/2014/main" id="{94373F38-BC70-F438-4715-DF1E5CCF5AD0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19100" y="9296908"/>
            <a:ext cx="5588000" cy="254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rgbClr val="000000"/>
                </a:solidFill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10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06364CD6-ADD5-57B8-4F72-8F2D529C9FC8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1900" y="9271000"/>
            <a:ext cx="2313487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0534465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,10,11,12,13,14,15,16,17"/>
  <p:tag name="RESULT" val="slide-262-7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,10,11,12,13,14,15,16,17"/>
  <p:tag name="RESULT" val="slide-264-8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2"/>
  <p:tag name="SLIDES" val="1,2,3,4,5,6,7,8,9,10,11,12,13,14,15,16,17"/>
  <p:tag name="RESULT" val="slide-264-9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3"/>
  <p:tag name="SLIDES" val="1,2,3,4,5,6,7,8,9,10,11,12,13,14,15,16,17"/>
  <p:tag name="RESULT" val="slide-264-10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,10,11,12,13,14,15,16,17"/>
  <p:tag name="RESULT" val="slide-265-7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,10,11,12,13,14,15,16,17"/>
  <p:tag name="RESULT" val="slide-265-8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2"/>
  <p:tag name="SLIDES" val="1,2,3,4,5,6,7,8,9,10,11,12,13,14,15,16,17"/>
  <p:tag name="RESULT" val="slide-265-9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3"/>
  <p:tag name="SLIDES" val="1,2,3,4,5,6,7,8,9,10,11,12,13,14,15,16,17"/>
  <p:tag name="RESULT" val="slide-265-10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,10,11,12,13,14,15,16,17"/>
  <p:tag name="RESULT" val="slide-266-7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,10,11,12,13,14,15,16,17"/>
  <p:tag name="RESULT" val="slide-266-8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2"/>
  <p:tag name="SLIDES" val="1,2,3,4,5,6,7,8,9,10,11,12,13,14,15,16,17"/>
  <p:tag name="RESULT" val="slide-266-9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,10,11,12,13,14,15,16,17"/>
  <p:tag name="RESULT" val="slide-262-8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3"/>
  <p:tag name="SLIDES" val="1,2,3,4,5,6,7,8,9,10,11,12,13,14,15,16,17"/>
  <p:tag name="RESULT" val="slide-266-10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,10,11,12,13,14,15,16,17"/>
  <p:tag name="RESULT" val="slide-267-7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,10,11,12,13,14,15,16,17"/>
  <p:tag name="RESULT" val="slide-267-8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2"/>
  <p:tag name="SLIDES" val="1,2,3,4,5,6,7,8,9,10,11,12,13,14,15,16,17"/>
  <p:tag name="RESULT" val="slide-267-9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3"/>
  <p:tag name="SLIDES" val="1,2,3,4,5,6,7,8,9,10,11,12,13,14,15,16,17"/>
  <p:tag name="RESULT" val="slide-267-10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,10,11,12,13,14,15,16,17"/>
  <p:tag name="RESULT" val="slide-268-7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,10,11,12,13,14,15,16,17"/>
  <p:tag name="RESULT" val="slide-268-8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2"/>
  <p:tag name="SLIDES" val="1,2,3,4,5,6,7,8,9,10,11,12,13,14,15,16,17"/>
  <p:tag name="RESULT" val="slide-268-9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3"/>
  <p:tag name="SLIDES" val="1,2,3,4,5,6,7,8,9,10,11,12,13,14,15,16,17"/>
  <p:tag name="RESULT" val="slide-268-10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,10,11,12,13,14,15,16,17"/>
  <p:tag name="RESULT" val="slide-269-7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2"/>
  <p:tag name="SLIDES" val="1,2,3,4,5,6,7,8,9,10,11,12,13,14,15,16,17"/>
  <p:tag name="RESULT" val="slide-262-9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,10,11,12,13,14,15,16,17"/>
  <p:tag name="RESULT" val="slide-269-8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2"/>
  <p:tag name="SLIDES" val="1,2,3,4,5,6,7,8,9,10,11,12,13,14,15,16,17"/>
  <p:tag name="RESULT" val="slide-269-9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3"/>
  <p:tag name="SLIDES" val="1,2,3,4,5,6,7,8,9,10,11,12,13,14,15,16,17"/>
  <p:tag name="RESULT" val="slide-269-10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,10,11,12,13,14,15,16,17"/>
  <p:tag name="RESULT" val="slide-270-7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,10,11,12,13,14,15,16,17"/>
  <p:tag name="RESULT" val="slide-270-8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2"/>
  <p:tag name="SLIDES" val="1,2,3,4,5,6,7,8,9,10,11,12,13,14,15,16,17"/>
  <p:tag name="RESULT" val="slide-270-9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3"/>
  <p:tag name="SLIDES" val="1,2,3,4,5,6,7,8,9,10,11,12,13,14,15,16,17"/>
  <p:tag name="RESULT" val="slide-270-10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,10,11,12,13,14,15,16,17"/>
  <p:tag name="RESULT" val="slide-271-7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,10,11,12,13,14,15,16,17"/>
  <p:tag name="RESULT" val="slide-271-8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2"/>
  <p:tag name="SLIDES" val="1,2,3,4,5,6,7,8,9,10,11,12,13,14,15,16,17"/>
  <p:tag name="RESULT" val="slide-271-9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3"/>
  <p:tag name="SLIDES" val="1,2,3,4,5,6,7,8,9,10,11,12,13,14,15,16,17"/>
  <p:tag name="RESULT" val="slide-262-10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3"/>
  <p:tag name="SLIDES" val="1,2,3,4,5,6,7,8,9,10,11,12,13,14,15,16,17"/>
  <p:tag name="RESULT" val="slide-271-10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,10,11,12,13,14,15,16,17"/>
  <p:tag name="RESULT" val="slide-272-7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,10,11,12,13,14,15,16,17"/>
  <p:tag name="RESULT" val="slide-272-8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2"/>
  <p:tag name="SLIDES" val="1,2,3,4,5,6,7,8,9,10,11,12,13,14,15,16,17"/>
  <p:tag name="RESULT" val="slide-272-9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3"/>
  <p:tag name="SLIDES" val="1,2,3,4,5,6,7,8,9,10,11,12,13,14,15,16,17"/>
  <p:tag name="RESULT" val="slide-272-10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,10,11,12,13,14,15,16,17"/>
  <p:tag name="RESULT" val="slide-273-7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,10,11,12,13,14,15,16,17"/>
  <p:tag name="RESULT" val="slide-273-8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2"/>
  <p:tag name="SLIDES" val="1,2,3,4,5,6,7,8,9,10,11,12,13,14,15,16,17"/>
  <p:tag name="RESULT" val="slide-273-9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3"/>
  <p:tag name="SLIDES" val="1,2,3,4,5,6,7,8,9,10,11,12,13,14,15,16,17"/>
  <p:tag name="RESULT" val="slide-273-10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,10,11,12,13,14,15,16,17"/>
  <p:tag name="RESULT" val="slide-274-7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,10,11,12,13,14,15,16,17"/>
  <p:tag name="RESULT" val="slide-263-7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,10,11,12,13,14,15,16,17"/>
  <p:tag name="RESULT" val="slide-274-8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2"/>
  <p:tag name="SLIDES" val="1,2,3,4,5,6,7,8,9,10,11,12,13,14,15,16,17"/>
  <p:tag name="RESULT" val="slide-274-9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3"/>
  <p:tag name="SLIDES" val="1,2,3,4,5,6,7,8,9,10,11,12,13,14,15,16,17"/>
  <p:tag name="RESULT" val="slide-274-10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,10,11,12,13,14,15,16,17"/>
  <p:tag name="RESULT" val="slide-275-7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,10,11,12,13,14,15,16,17"/>
  <p:tag name="RESULT" val="slide-275-8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2"/>
  <p:tag name="SLIDES" val="1,2,3,4,5,6,7,8,9,10,11,12,13,14,15,16,17"/>
  <p:tag name="RESULT" val="slide-275-9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3"/>
  <p:tag name="SLIDES" val="1,2,3,4,5,6,7,8,9,10,11,12,13,14,15,16,17"/>
  <p:tag name="RESULT" val="slide-275-10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,10,11,12,13,14,15,16,17"/>
  <p:tag name="RESULT" val="slide-276-7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,10,11,12,13,14,15,16,17"/>
  <p:tag name="RESULT" val="slide-276-8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2"/>
  <p:tag name="SLIDES" val="1,2,3,4,5,6,7,8,9,10,11,12,13,14,15,16,17"/>
  <p:tag name="RESULT" val="slide-276-9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,10,11,12,13,14,15,16,17"/>
  <p:tag name="RESULT" val="slide-263-8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3"/>
  <p:tag name="SLIDES" val="1,2,3,4,5,6,7,8,9,10,11,12,13,14,15,16,17"/>
  <p:tag name="RESULT" val="slide-276-10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,10,11,12,13,14,15,16,17"/>
  <p:tag name="RESULT" val="slide-277-7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,10,11,12,13,14,15,16,17"/>
  <p:tag name="RESULT" val="slide-277-8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2"/>
  <p:tag name="SLIDES" val="1,2,3,4,5,6,7,8,9,10,11,12,13,14,15,16,17"/>
  <p:tag name="RESULT" val="slide-277-9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3"/>
  <p:tag name="SLIDES" val="1,2,3,4,5,6,7,8,9,10,11,12,13,14,15,16,17"/>
  <p:tag name="RESULT" val="slide-277-10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2"/>
  <p:tag name="SLIDES" val="1,2,3,4,5,6,7,8,9,10,11,12,13,14,15,16,17"/>
  <p:tag name="RESULT" val="slide-263-9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3"/>
  <p:tag name="SLIDES" val="1,2,3,4,5,6,7,8,9,10,11,12,13,14,15,16,17"/>
  <p:tag name="RESULT" val="slide-263-10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,10,11,12,13,14,15,16,17"/>
  <p:tag name="RESULT" val="slide-264-7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97</TotalTime>
  <Words>720</Words>
  <Application>Microsoft Office PowerPoint</Application>
  <PresentationFormat>Custom</PresentationFormat>
  <Paragraphs>64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1" baseType="lpstr">
      <vt:lpstr>Aptos</vt:lpstr>
      <vt:lpstr>Aptos Display</vt:lpstr>
      <vt:lpstr>Arial</vt:lpstr>
      <vt:lpstr>Century Gothic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Sarah Carter</dc:creator>
  <cp:lastModifiedBy>Sarah Carter</cp:lastModifiedBy>
  <cp:revision>8</cp:revision>
  <dcterms:created xsi:type="dcterms:W3CDTF">2024-12-11T02:50:01Z</dcterms:created>
  <dcterms:modified xsi:type="dcterms:W3CDTF">2025-08-30T20:50:06Z</dcterms:modified>
</cp:coreProperties>
</file>