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3" r:id="rId6"/>
    <p:sldId id="265" r:id="rId7"/>
    <p:sldId id="267" r:id="rId8"/>
    <p:sldId id="268" r:id="rId9"/>
    <p:sldId id="269" r:id="rId10"/>
    <p:sldId id="270" r:id="rId11"/>
    <p:sldId id="271" r:id="rId1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1" autoAdjust="0"/>
    <p:restoredTop sz="94660"/>
  </p:normalViewPr>
  <p:slideViewPr>
    <p:cSldViewPr snapToGrid="0">
      <p:cViewPr varScale="1">
        <p:scale>
          <a:sx n="48" d="100"/>
          <a:sy n="48" d="100"/>
        </p:scale>
        <p:origin x="198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0FA4B818-42BF-4F18-A8D7-3E55B0803E97}"/>
    <pc:docChg chg="custSel addSld delSld modSld">
      <pc:chgData name="Sarah Carter" userId="4b4e2a7e9c42e1b2" providerId="LiveId" clId="{0FA4B818-42BF-4F18-A8D7-3E55B0803E97}" dt="2024-11-29T23:38:37.751" v="5750"/>
      <pc:docMkLst>
        <pc:docMk/>
      </pc:docMkLst>
      <pc:sldChg chg="addSp delSp modSp mod">
        <pc:chgData name="Sarah Carter" userId="4b4e2a7e9c42e1b2" providerId="LiveId" clId="{0FA4B818-42BF-4F18-A8D7-3E55B0803E97}" dt="2024-11-29T22:55:38.397" v="556" actId="1076"/>
        <pc:sldMkLst>
          <pc:docMk/>
          <pc:sldMk cId="2785522993" sldId="256"/>
        </pc:sldMkLst>
        <pc:spChg chg="mod">
          <ac:chgData name="Sarah Carter" userId="4b4e2a7e9c42e1b2" providerId="LiveId" clId="{0FA4B818-42BF-4F18-A8D7-3E55B0803E97}" dt="2024-11-29T22:51:55.470" v="5" actId="404"/>
          <ac:spMkLst>
            <pc:docMk/>
            <pc:sldMk cId="2785522993" sldId="256"/>
            <ac:spMk id="4" creationId="{B328D480-642C-F7C1-309B-0D15565FD706}"/>
          </ac:spMkLst>
        </pc:spChg>
        <pc:spChg chg="mod">
          <ac:chgData name="Sarah Carter" userId="4b4e2a7e9c42e1b2" providerId="LiveId" clId="{0FA4B818-42BF-4F18-A8D7-3E55B0803E97}" dt="2024-11-29T22:52:04.432" v="13" actId="20577"/>
          <ac:spMkLst>
            <pc:docMk/>
            <pc:sldMk cId="2785522993" sldId="256"/>
            <ac:spMk id="6" creationId="{372DDF07-2369-FD60-8170-DA9C7519DC1C}"/>
          </ac:spMkLst>
        </pc:spChg>
        <pc:spChg chg="add mod">
          <ac:chgData name="Sarah Carter" userId="4b4e2a7e9c42e1b2" providerId="LiveId" clId="{0FA4B818-42BF-4F18-A8D7-3E55B0803E97}" dt="2024-11-29T22:55:08.594" v="551" actId="1076"/>
          <ac:spMkLst>
            <pc:docMk/>
            <pc:sldMk cId="2785522993" sldId="256"/>
            <ac:spMk id="50" creationId="{991E3AA6-5EE9-6BE7-10E0-E106A67508FE}"/>
          </ac:spMkLst>
        </pc:spChg>
        <pc:spChg chg="add mod">
          <ac:chgData name="Sarah Carter" userId="4b4e2a7e9c42e1b2" providerId="LiveId" clId="{0FA4B818-42BF-4F18-A8D7-3E55B0803E97}" dt="2024-11-29T22:55:38.397" v="556" actId="1076"/>
          <ac:spMkLst>
            <pc:docMk/>
            <pc:sldMk cId="2785522993" sldId="256"/>
            <ac:spMk id="52" creationId="{ABB1A86B-D6EF-641E-5550-D59A6B6E8885}"/>
          </ac:spMkLst>
        </pc:spChg>
        <pc:graphicFrameChg chg="add mod">
          <ac:chgData name="Sarah Carter" userId="4b4e2a7e9c42e1b2" providerId="LiveId" clId="{0FA4B818-42BF-4F18-A8D7-3E55B0803E97}" dt="2024-11-29T22:55:08.594" v="551" actId="1076"/>
          <ac:graphicFrameMkLst>
            <pc:docMk/>
            <pc:sldMk cId="2785522993" sldId="256"/>
            <ac:graphicFrameMk id="49" creationId="{9B7F8C2E-D80D-F04B-0BEC-2A999753C472}"/>
          </ac:graphicFrameMkLst>
        </pc:graphicFrameChg>
        <pc:graphicFrameChg chg="add mod">
          <ac:chgData name="Sarah Carter" userId="4b4e2a7e9c42e1b2" providerId="LiveId" clId="{0FA4B818-42BF-4F18-A8D7-3E55B0803E97}" dt="2024-11-29T22:55:38.397" v="556" actId="1076"/>
          <ac:graphicFrameMkLst>
            <pc:docMk/>
            <pc:sldMk cId="2785522993" sldId="256"/>
            <ac:graphicFrameMk id="51" creationId="{212A532F-5029-6BDB-6AB9-A1EF2808FB0D}"/>
          </ac:graphicFrameMkLst>
        </pc:graphicFrameChg>
        <pc:cxnChg chg="mod">
          <ac:chgData name="Sarah Carter" userId="4b4e2a7e9c42e1b2" providerId="LiveId" clId="{0FA4B818-42BF-4F18-A8D7-3E55B0803E97}" dt="2024-11-29T22:55:13.985" v="552" actId="1076"/>
          <ac:cxnSpMkLst>
            <pc:docMk/>
            <pc:sldMk cId="2785522993" sldId="256"/>
            <ac:cxnSpMk id="21" creationId="{CA134C82-3567-5B4B-CFA1-006E00BF2D03}"/>
          </ac:cxnSpMkLst>
        </pc:cxnChg>
      </pc:sldChg>
      <pc:sldChg chg="addSp delSp modSp new del mod">
        <pc:chgData name="Sarah Carter" userId="4b4e2a7e9c42e1b2" providerId="LiveId" clId="{0FA4B818-42BF-4F18-A8D7-3E55B0803E97}" dt="2024-11-29T22:55:48.209" v="557" actId="2696"/>
        <pc:sldMkLst>
          <pc:docMk/>
          <pc:sldMk cId="575412084" sldId="257"/>
        </pc:sldMkLst>
      </pc:sldChg>
      <pc:sldChg chg="del">
        <pc:chgData name="Sarah Carter" userId="4b4e2a7e9c42e1b2" providerId="LiveId" clId="{0FA4B818-42BF-4F18-A8D7-3E55B0803E97}" dt="2024-11-29T22:53:10.787" v="14" actId="47"/>
        <pc:sldMkLst>
          <pc:docMk/>
          <pc:sldMk cId="2845308660" sldId="257"/>
        </pc:sldMkLst>
      </pc:sldChg>
      <pc:sldChg chg="addSp delSp modSp new mod">
        <pc:chgData name="Sarah Carter" userId="4b4e2a7e9c42e1b2" providerId="LiveId" clId="{0FA4B818-42BF-4F18-A8D7-3E55B0803E97}" dt="2024-11-29T22:56:54.863" v="5739"/>
        <pc:sldMkLst>
          <pc:docMk/>
          <pc:sldMk cId="3488133855" sldId="257"/>
        </pc:sldMkLst>
        <pc:spChg chg="add mod">
          <ac:chgData name="Sarah Carter" userId="4b4e2a7e9c42e1b2" providerId="LiveId" clId="{0FA4B818-42BF-4F18-A8D7-3E55B0803E97}" dt="2024-11-29T22:56:06.173" v="571" actId="299"/>
          <ac:spMkLst>
            <pc:docMk/>
            <pc:sldMk cId="3488133855" sldId="257"/>
            <ac:spMk id="4" creationId="{2F2D8F05-C90F-974E-9FCB-09378D07630B}"/>
          </ac:spMkLst>
        </pc:spChg>
        <pc:spChg chg="add mod">
          <ac:chgData name="Sarah Carter" userId="4b4e2a7e9c42e1b2" providerId="LiveId" clId="{0FA4B818-42BF-4F18-A8D7-3E55B0803E97}" dt="2024-11-29T22:56:06.220" v="645"/>
          <ac:spMkLst>
            <pc:docMk/>
            <pc:sldMk cId="3488133855" sldId="257"/>
            <ac:spMk id="6" creationId="{44C5B4DB-A332-31A0-0322-5290BF773328}"/>
          </ac:spMkLst>
        </pc:spChg>
        <pc:spChg chg="add mod">
          <ac:chgData name="Sarah Carter" userId="4b4e2a7e9c42e1b2" providerId="LiveId" clId="{0FA4B818-42BF-4F18-A8D7-3E55B0803E97}" dt="2024-11-29T22:56:06.236" v="657" actId="299"/>
          <ac:spMkLst>
            <pc:docMk/>
            <pc:sldMk cId="3488133855" sldId="257"/>
            <ac:spMk id="7" creationId="{2FF305FF-B791-1990-A4C9-6D4926A043F7}"/>
          </ac:spMkLst>
        </pc:spChg>
        <pc:spChg chg="add mod">
          <ac:chgData name="Sarah Carter" userId="4b4e2a7e9c42e1b2" providerId="LiveId" clId="{0FA4B818-42BF-4F18-A8D7-3E55B0803E97}" dt="2024-11-29T22:56:06.286" v="722"/>
          <ac:spMkLst>
            <pc:docMk/>
            <pc:sldMk cId="3488133855" sldId="257"/>
            <ac:spMk id="9" creationId="{E8C32BC2-7B1A-C5EE-C434-32CFEE06CDCF}"/>
          </ac:spMkLst>
        </pc:spChg>
        <pc:spChg chg="add mod">
          <ac:chgData name="Sarah Carter" userId="4b4e2a7e9c42e1b2" providerId="LiveId" clId="{0FA4B818-42BF-4F18-A8D7-3E55B0803E97}" dt="2024-11-29T22:56:33.897" v="1621" actId="948"/>
          <ac:spMkLst>
            <pc:docMk/>
            <pc:sldMk cId="3488133855" sldId="257"/>
            <ac:spMk id="10" creationId="{B5573B71-5B48-639E-BE34-57F139DC7A3E}"/>
          </ac:spMkLst>
        </pc:spChg>
        <pc:spChg chg="add mod">
          <ac:chgData name="Sarah Carter" userId="4b4e2a7e9c42e1b2" providerId="LiveId" clId="{0FA4B818-42BF-4F18-A8D7-3E55B0803E97}" dt="2024-11-29T22:56:34.622" v="2501" actId="948"/>
          <ac:spMkLst>
            <pc:docMk/>
            <pc:sldMk cId="3488133855" sldId="257"/>
            <ac:spMk id="12" creationId="{6176F05D-BD85-C29C-FC00-DD73A3BFB8B8}"/>
          </ac:spMkLst>
        </pc:spChg>
        <pc:spChg chg="add mod">
          <ac:chgData name="Sarah Carter" userId="4b4e2a7e9c42e1b2" providerId="LiveId" clId="{0FA4B818-42BF-4F18-A8D7-3E55B0803E97}" dt="2024-11-29T22:56:34.763" v="2651" actId="948"/>
          <ac:spMkLst>
            <pc:docMk/>
            <pc:sldMk cId="3488133855" sldId="257"/>
            <ac:spMk id="13" creationId="{2D5DF2D4-F3D6-BABE-CDFA-4A7D4AA67910}"/>
          </ac:spMkLst>
        </pc:spChg>
        <pc:spChg chg="add mod">
          <ac:chgData name="Sarah Carter" userId="4b4e2a7e9c42e1b2" providerId="LiveId" clId="{0FA4B818-42BF-4F18-A8D7-3E55B0803E97}" dt="2024-11-29T22:56:35.362" v="3531" actId="948"/>
          <ac:spMkLst>
            <pc:docMk/>
            <pc:sldMk cId="3488133855" sldId="257"/>
            <ac:spMk id="15" creationId="{F721D3E3-42FF-C07B-A2C5-44DD1F3EA016}"/>
          </ac:spMkLst>
        </pc:spChg>
        <pc:spChg chg="add mod">
          <ac:chgData name="Sarah Carter" userId="4b4e2a7e9c42e1b2" providerId="LiveId" clId="{0FA4B818-42BF-4F18-A8D7-3E55B0803E97}" dt="2024-11-29T22:56:44.550" v="3693" actId="948"/>
          <ac:spMkLst>
            <pc:docMk/>
            <pc:sldMk cId="3488133855" sldId="257"/>
            <ac:spMk id="16" creationId="{B07C5E21-9B43-DCE0-E0D4-2557B9A7B3E6}"/>
          </ac:spMkLst>
        </pc:spChg>
        <pc:spChg chg="add mod">
          <ac:chgData name="Sarah Carter" userId="4b4e2a7e9c42e1b2" providerId="LiveId" clId="{0FA4B818-42BF-4F18-A8D7-3E55B0803E97}" dt="2024-11-29T22:56:44.997" v="4573" actId="948"/>
          <ac:spMkLst>
            <pc:docMk/>
            <pc:sldMk cId="3488133855" sldId="257"/>
            <ac:spMk id="18" creationId="{1A57CFD9-C0DA-1E04-0ADA-DB995C5CB7F5}"/>
          </ac:spMkLst>
        </pc:spChg>
        <pc:spChg chg="add mod">
          <ac:chgData name="Sarah Carter" userId="4b4e2a7e9c42e1b2" providerId="LiveId" clId="{0FA4B818-42BF-4F18-A8D7-3E55B0803E97}" dt="2024-11-29T22:56:45.071" v="4723" actId="948"/>
          <ac:spMkLst>
            <pc:docMk/>
            <pc:sldMk cId="3488133855" sldId="257"/>
            <ac:spMk id="19" creationId="{00927070-6664-A6F3-B161-77B296167A09}"/>
          </ac:spMkLst>
        </pc:spChg>
        <pc:spChg chg="add mod">
          <ac:chgData name="Sarah Carter" userId="4b4e2a7e9c42e1b2" providerId="LiveId" clId="{0FA4B818-42BF-4F18-A8D7-3E55B0803E97}" dt="2024-11-29T22:56:45.512" v="5603" actId="948"/>
          <ac:spMkLst>
            <pc:docMk/>
            <pc:sldMk cId="3488133855" sldId="257"/>
            <ac:spMk id="21" creationId="{D448D84F-2905-F352-3C99-9D739F577D87}"/>
          </ac:spMkLst>
        </pc:spChg>
        <pc:spChg chg="mod">
          <ac:chgData name="Sarah Carter" userId="4b4e2a7e9c42e1b2" providerId="LiveId" clId="{0FA4B818-42BF-4F18-A8D7-3E55B0803E97}" dt="2024-11-29T22:56:54.863" v="5739"/>
          <ac:spMkLst>
            <pc:docMk/>
            <pc:sldMk cId="3488133855" sldId="257"/>
            <ac:spMk id="23" creationId="{501EC061-1314-19D5-CFCD-E5B99FB65341}"/>
          </ac:spMkLst>
        </pc:spChg>
        <pc:grpChg chg="add mod">
          <ac:chgData name="Sarah Carter" userId="4b4e2a7e9c42e1b2" providerId="LiveId" clId="{0FA4B818-42BF-4F18-A8D7-3E55B0803E97}" dt="2024-11-29T22:56:54.863" v="5739"/>
          <ac:grpSpMkLst>
            <pc:docMk/>
            <pc:sldMk cId="3488133855" sldId="257"/>
            <ac:grpSpMk id="22" creationId="{652668EB-E20C-AD5B-A45C-88872FFDD688}"/>
          </ac:grpSpMkLst>
        </pc:grpChg>
        <pc:graphicFrameChg chg="add mod modGraphic">
          <ac:chgData name="Sarah Carter" userId="4b4e2a7e9c42e1b2" providerId="LiveId" clId="{0FA4B818-42BF-4F18-A8D7-3E55B0803E97}" dt="2024-11-29T22:56:07.648" v="1046" actId="20577"/>
          <ac:graphicFrameMkLst>
            <pc:docMk/>
            <pc:sldMk cId="3488133855" sldId="257"/>
            <ac:graphicFrameMk id="5" creationId="{91BEC466-3AF5-6353-4AC4-10C37F21E39D}"/>
          </ac:graphicFrameMkLst>
        </pc:graphicFrameChg>
        <pc:graphicFrameChg chg="add mod modGraphic">
          <ac:chgData name="Sarah Carter" userId="4b4e2a7e9c42e1b2" providerId="LiveId" clId="{0FA4B818-42BF-4F18-A8D7-3E55B0803E97}" dt="2024-11-29T22:56:07.660" v="1055" actId="20577"/>
          <ac:graphicFrameMkLst>
            <pc:docMk/>
            <pc:sldMk cId="3488133855" sldId="257"/>
            <ac:graphicFrameMk id="8" creationId="{31AD08C5-36C5-9E34-AB00-DCC3493B057A}"/>
          </ac:graphicFrameMkLst>
        </pc:graphicFrameChg>
        <pc:graphicFrameChg chg="add mod modGraphic">
          <ac:chgData name="Sarah Carter" userId="4b4e2a7e9c42e1b2" providerId="LiveId" clId="{0FA4B818-42BF-4F18-A8D7-3E55B0803E97}" dt="2024-11-29T22:56:34.086" v="1829" actId="948"/>
          <ac:graphicFrameMkLst>
            <pc:docMk/>
            <pc:sldMk cId="3488133855" sldId="257"/>
            <ac:graphicFrameMk id="11" creationId="{179086E5-E141-8640-25E1-58258AFDBC34}"/>
          </ac:graphicFrameMkLst>
        </pc:graphicFrameChg>
        <pc:graphicFrameChg chg="add mod modGraphic">
          <ac:chgData name="Sarah Carter" userId="4b4e2a7e9c42e1b2" providerId="LiveId" clId="{0FA4B818-42BF-4F18-A8D7-3E55B0803E97}" dt="2024-11-29T22:56:34.952" v="2859" actId="948"/>
          <ac:graphicFrameMkLst>
            <pc:docMk/>
            <pc:sldMk cId="3488133855" sldId="257"/>
            <ac:graphicFrameMk id="14" creationId="{3C13F302-177B-F329-894A-0EA797242A23}"/>
          </ac:graphicFrameMkLst>
        </pc:graphicFrameChg>
        <pc:graphicFrameChg chg="add mod modGraphic">
          <ac:chgData name="Sarah Carter" userId="4b4e2a7e9c42e1b2" providerId="LiveId" clId="{0FA4B818-42BF-4F18-A8D7-3E55B0803E97}" dt="2024-11-29T22:56:44.683" v="3901" actId="948"/>
          <ac:graphicFrameMkLst>
            <pc:docMk/>
            <pc:sldMk cId="3488133855" sldId="257"/>
            <ac:graphicFrameMk id="17" creationId="{795F182B-05F4-F1C1-F35B-4D79EF2CFE6B}"/>
          </ac:graphicFrameMkLst>
        </pc:graphicFrameChg>
        <pc:graphicFrameChg chg="add mod modGraphic">
          <ac:chgData name="Sarah Carter" userId="4b4e2a7e9c42e1b2" providerId="LiveId" clId="{0FA4B818-42BF-4F18-A8D7-3E55B0803E97}" dt="2024-11-29T22:56:45.197" v="4931" actId="948"/>
          <ac:graphicFrameMkLst>
            <pc:docMk/>
            <pc:sldMk cId="3488133855" sldId="257"/>
            <ac:graphicFrameMk id="20" creationId="{7F33FADC-F217-EBF7-4C72-08D4EBE1B08E}"/>
          </ac:graphicFrameMkLst>
        </pc:graphicFrameChg>
        <pc:picChg chg="mod">
          <ac:chgData name="Sarah Carter" userId="4b4e2a7e9c42e1b2" providerId="LiveId" clId="{0FA4B818-42BF-4F18-A8D7-3E55B0803E97}" dt="2024-11-29T22:56:54.863" v="5739"/>
          <ac:picMkLst>
            <pc:docMk/>
            <pc:sldMk cId="3488133855" sldId="257"/>
            <ac:picMk id="24" creationId="{AAE57841-3245-A255-C529-C68B23CE6500}"/>
          </ac:picMkLst>
        </pc:picChg>
      </pc:sldChg>
      <pc:sldChg chg="addSp modSp add mod">
        <pc:chgData name="Sarah Carter" userId="4b4e2a7e9c42e1b2" providerId="LiveId" clId="{0FA4B818-42BF-4F18-A8D7-3E55B0803E97}" dt="2024-11-29T22:57:42.318" v="5744"/>
        <pc:sldMkLst>
          <pc:docMk/>
          <pc:sldMk cId="1698714656" sldId="258"/>
        </pc:sldMkLst>
      </pc:sldChg>
      <pc:sldChg chg="delSp modSp add del mod">
        <pc:chgData name="Sarah Carter" userId="4b4e2a7e9c42e1b2" providerId="LiveId" clId="{0FA4B818-42BF-4F18-A8D7-3E55B0803E97}" dt="2024-11-29T22:55:48.209" v="557" actId="2696"/>
        <pc:sldMkLst>
          <pc:docMk/>
          <pc:sldMk cId="2575770818" sldId="258"/>
        </pc:sldMkLst>
      </pc:sldChg>
      <pc:sldChg chg="del">
        <pc:chgData name="Sarah Carter" userId="4b4e2a7e9c42e1b2" providerId="LiveId" clId="{0FA4B818-42BF-4F18-A8D7-3E55B0803E97}" dt="2024-11-29T22:53:10.787" v="14" actId="47"/>
        <pc:sldMkLst>
          <pc:docMk/>
          <pc:sldMk cId="4065095861" sldId="258"/>
        </pc:sldMkLst>
      </pc:sldChg>
      <pc:sldChg chg="addSp modSp add mod">
        <pc:chgData name="Sarah Carter" userId="4b4e2a7e9c42e1b2" providerId="LiveId" clId="{0FA4B818-42BF-4F18-A8D7-3E55B0803E97}" dt="2024-11-29T22:57:33.750" v="5740"/>
        <pc:sldMkLst>
          <pc:docMk/>
          <pc:sldMk cId="538898616" sldId="259"/>
        </pc:sldMkLst>
        <pc:spChg chg="mod">
          <ac:chgData name="Sarah Carter" userId="4b4e2a7e9c42e1b2" providerId="LiveId" clId="{0FA4B818-42BF-4F18-A8D7-3E55B0803E97}" dt="2024-11-29T22:57:33.750" v="5740"/>
          <ac:spMkLst>
            <pc:docMk/>
            <pc:sldMk cId="538898616" sldId="259"/>
            <ac:spMk id="3" creationId="{2A3E1620-30C6-AB18-245B-3572457F5C30}"/>
          </ac:spMkLst>
        </pc:spChg>
        <pc:spChg chg="mod">
          <ac:chgData name="Sarah Carter" userId="4b4e2a7e9c42e1b2" providerId="LiveId" clId="{0FA4B818-42BF-4F18-A8D7-3E55B0803E97}" dt="2024-11-29T22:56:08.767" v="1102" actId="20577"/>
          <ac:spMkLst>
            <pc:docMk/>
            <pc:sldMk cId="538898616" sldId="259"/>
            <ac:spMk id="4" creationId="{943033B6-5C7A-59FB-522F-619591F5CA68}"/>
          </ac:spMkLst>
        </pc:spChg>
        <pc:spChg chg="mod">
          <ac:chgData name="Sarah Carter" userId="4b4e2a7e9c42e1b2" providerId="LiveId" clId="{0FA4B818-42BF-4F18-A8D7-3E55B0803E97}" dt="2024-11-29T22:56:08.783" v="1112" actId="20577"/>
          <ac:spMkLst>
            <pc:docMk/>
            <pc:sldMk cId="538898616" sldId="259"/>
            <ac:spMk id="7" creationId="{3475B536-401F-FD42-F508-447C6AA30488}"/>
          </ac:spMkLst>
        </pc:spChg>
        <pc:spChg chg="mod">
          <ac:chgData name="Sarah Carter" userId="4b4e2a7e9c42e1b2" providerId="LiveId" clId="{0FA4B818-42BF-4F18-A8D7-3E55B0803E97}" dt="2024-11-29T22:56:33.912" v="1636" actId="948"/>
          <ac:spMkLst>
            <pc:docMk/>
            <pc:sldMk cId="538898616" sldId="259"/>
            <ac:spMk id="10" creationId="{908B5E62-F3F9-D9F2-226B-F81D070C5D18}"/>
          </ac:spMkLst>
        </pc:spChg>
        <pc:spChg chg="mod">
          <ac:chgData name="Sarah Carter" userId="4b4e2a7e9c42e1b2" providerId="LiveId" clId="{0FA4B818-42BF-4F18-A8D7-3E55B0803E97}" dt="2024-11-29T22:56:34.638" v="2516" actId="948"/>
          <ac:spMkLst>
            <pc:docMk/>
            <pc:sldMk cId="538898616" sldId="259"/>
            <ac:spMk id="12" creationId="{421D696C-FDE1-BD24-397F-22E9FE6D82DA}"/>
          </ac:spMkLst>
        </pc:spChg>
        <pc:spChg chg="mod">
          <ac:chgData name="Sarah Carter" userId="4b4e2a7e9c42e1b2" providerId="LiveId" clId="{0FA4B818-42BF-4F18-A8D7-3E55B0803E97}" dt="2024-11-29T22:56:34.772" v="2666" actId="948"/>
          <ac:spMkLst>
            <pc:docMk/>
            <pc:sldMk cId="538898616" sldId="259"/>
            <ac:spMk id="13" creationId="{519BAF55-8F21-9AE7-7DD6-DCB69FA966E7}"/>
          </ac:spMkLst>
        </pc:spChg>
        <pc:spChg chg="mod">
          <ac:chgData name="Sarah Carter" userId="4b4e2a7e9c42e1b2" providerId="LiveId" clId="{0FA4B818-42BF-4F18-A8D7-3E55B0803E97}" dt="2024-11-29T22:56:35.373" v="3546" actId="948"/>
          <ac:spMkLst>
            <pc:docMk/>
            <pc:sldMk cId="538898616" sldId="259"/>
            <ac:spMk id="15" creationId="{D37B581A-B056-85DB-4259-B668DB4DBF80}"/>
          </ac:spMkLst>
        </pc:spChg>
        <pc:spChg chg="mod">
          <ac:chgData name="Sarah Carter" userId="4b4e2a7e9c42e1b2" providerId="LiveId" clId="{0FA4B818-42BF-4F18-A8D7-3E55B0803E97}" dt="2024-11-29T22:56:44.550" v="3708" actId="948"/>
          <ac:spMkLst>
            <pc:docMk/>
            <pc:sldMk cId="538898616" sldId="259"/>
            <ac:spMk id="16" creationId="{606B887B-5B24-807C-7608-F1033A8530D7}"/>
          </ac:spMkLst>
        </pc:spChg>
        <pc:spChg chg="mod">
          <ac:chgData name="Sarah Carter" userId="4b4e2a7e9c42e1b2" providerId="LiveId" clId="{0FA4B818-42BF-4F18-A8D7-3E55B0803E97}" dt="2024-11-29T22:56:45.007" v="4588" actId="948"/>
          <ac:spMkLst>
            <pc:docMk/>
            <pc:sldMk cId="538898616" sldId="259"/>
            <ac:spMk id="18" creationId="{45E80124-2F0E-EFFC-B771-DAB443B680B3}"/>
          </ac:spMkLst>
        </pc:spChg>
        <pc:spChg chg="mod">
          <ac:chgData name="Sarah Carter" userId="4b4e2a7e9c42e1b2" providerId="LiveId" clId="{0FA4B818-42BF-4F18-A8D7-3E55B0803E97}" dt="2024-11-29T22:56:45.071" v="4738" actId="948"/>
          <ac:spMkLst>
            <pc:docMk/>
            <pc:sldMk cId="538898616" sldId="259"/>
            <ac:spMk id="19" creationId="{CC19B189-EF9E-A469-0B60-FB16BD4A8B5B}"/>
          </ac:spMkLst>
        </pc:spChg>
        <pc:spChg chg="mod">
          <ac:chgData name="Sarah Carter" userId="4b4e2a7e9c42e1b2" providerId="LiveId" clId="{0FA4B818-42BF-4F18-A8D7-3E55B0803E97}" dt="2024-11-29T22:56:45.512" v="5618" actId="948"/>
          <ac:spMkLst>
            <pc:docMk/>
            <pc:sldMk cId="538898616" sldId="259"/>
            <ac:spMk id="21" creationId="{956666BC-2F2A-29DB-5269-35093DD22EA2}"/>
          </ac:spMkLst>
        </pc:spChg>
        <pc:grpChg chg="add mod">
          <ac:chgData name="Sarah Carter" userId="4b4e2a7e9c42e1b2" providerId="LiveId" clId="{0FA4B818-42BF-4F18-A8D7-3E55B0803E97}" dt="2024-11-29T22:57:33.750" v="5740"/>
          <ac:grpSpMkLst>
            <pc:docMk/>
            <pc:sldMk cId="538898616" sldId="259"/>
            <ac:grpSpMk id="2" creationId="{14801D9C-70DC-CBB3-5E8E-4CD9D2C63E71}"/>
          </ac:grpSpMkLst>
        </pc:grpChg>
        <pc:graphicFrameChg chg="mod modGraphic">
          <ac:chgData name="Sarah Carter" userId="4b4e2a7e9c42e1b2" providerId="LiveId" clId="{0FA4B818-42BF-4F18-A8D7-3E55B0803E97}" dt="2024-11-29T22:56:09.965" v="1168" actId="20577"/>
          <ac:graphicFrameMkLst>
            <pc:docMk/>
            <pc:sldMk cId="538898616" sldId="259"/>
            <ac:graphicFrameMk id="5" creationId="{6BC89B89-C2A2-3494-1251-F1C214335540}"/>
          </ac:graphicFrameMkLst>
        </pc:graphicFrameChg>
        <pc:graphicFrameChg chg="mod modGraphic">
          <ac:chgData name="Sarah Carter" userId="4b4e2a7e9c42e1b2" providerId="LiveId" clId="{0FA4B818-42BF-4F18-A8D7-3E55B0803E97}" dt="2024-11-29T22:56:09.965" v="1177" actId="20577"/>
          <ac:graphicFrameMkLst>
            <pc:docMk/>
            <pc:sldMk cId="538898616" sldId="259"/>
            <ac:graphicFrameMk id="8" creationId="{2B95B1DB-5A6D-95E5-0813-097951F14557}"/>
          </ac:graphicFrameMkLst>
        </pc:graphicFrameChg>
        <pc:graphicFrameChg chg="mod modGraphic">
          <ac:chgData name="Sarah Carter" userId="4b4e2a7e9c42e1b2" providerId="LiveId" clId="{0FA4B818-42BF-4F18-A8D7-3E55B0803E97}" dt="2024-11-29T22:56:34.149" v="1902" actId="948"/>
          <ac:graphicFrameMkLst>
            <pc:docMk/>
            <pc:sldMk cId="538898616" sldId="259"/>
            <ac:graphicFrameMk id="11" creationId="{50C1E91A-36D5-0F21-4D92-A5B8C7F28529}"/>
          </ac:graphicFrameMkLst>
        </pc:graphicFrameChg>
        <pc:graphicFrameChg chg="mod modGraphic">
          <ac:chgData name="Sarah Carter" userId="4b4e2a7e9c42e1b2" providerId="LiveId" clId="{0FA4B818-42BF-4F18-A8D7-3E55B0803E97}" dt="2024-11-29T22:56:35" v="2932" actId="948"/>
          <ac:graphicFrameMkLst>
            <pc:docMk/>
            <pc:sldMk cId="538898616" sldId="259"/>
            <ac:graphicFrameMk id="14" creationId="{27E13082-B04C-8CE8-79A0-1ED8070D67A1}"/>
          </ac:graphicFrameMkLst>
        </pc:graphicFrameChg>
        <pc:graphicFrameChg chg="mod modGraphic">
          <ac:chgData name="Sarah Carter" userId="4b4e2a7e9c42e1b2" providerId="LiveId" clId="{0FA4B818-42BF-4F18-A8D7-3E55B0803E97}" dt="2024-11-29T22:56:44.707" v="3974" actId="948"/>
          <ac:graphicFrameMkLst>
            <pc:docMk/>
            <pc:sldMk cId="538898616" sldId="259"/>
            <ac:graphicFrameMk id="17" creationId="{17ECBE51-F71C-F77C-0962-5B4D255C102A}"/>
          </ac:graphicFrameMkLst>
        </pc:graphicFrameChg>
        <pc:graphicFrameChg chg="mod modGraphic">
          <ac:chgData name="Sarah Carter" userId="4b4e2a7e9c42e1b2" providerId="LiveId" clId="{0FA4B818-42BF-4F18-A8D7-3E55B0803E97}" dt="2024-11-29T22:56:45.228" v="5004" actId="948"/>
          <ac:graphicFrameMkLst>
            <pc:docMk/>
            <pc:sldMk cId="538898616" sldId="259"/>
            <ac:graphicFrameMk id="20" creationId="{C42375D0-778A-F733-5633-078AC0B66448}"/>
          </ac:graphicFrameMkLst>
        </pc:graphicFrameChg>
        <pc:picChg chg="mod">
          <ac:chgData name="Sarah Carter" userId="4b4e2a7e9c42e1b2" providerId="LiveId" clId="{0FA4B818-42BF-4F18-A8D7-3E55B0803E97}" dt="2024-11-29T22:57:33.750" v="5740"/>
          <ac:picMkLst>
            <pc:docMk/>
            <pc:sldMk cId="538898616" sldId="259"/>
            <ac:picMk id="22" creationId="{BB27AB16-2C94-5216-BE7C-417E8571430A}"/>
          </ac:picMkLst>
        </pc:picChg>
      </pc:sldChg>
      <pc:sldChg chg="del">
        <pc:chgData name="Sarah Carter" userId="4b4e2a7e9c42e1b2" providerId="LiveId" clId="{0FA4B818-42BF-4F18-A8D7-3E55B0803E97}" dt="2024-11-29T22:53:10.787" v="14" actId="47"/>
        <pc:sldMkLst>
          <pc:docMk/>
          <pc:sldMk cId="1011334991" sldId="259"/>
        </pc:sldMkLst>
      </pc:sldChg>
      <pc:sldChg chg="del">
        <pc:chgData name="Sarah Carter" userId="4b4e2a7e9c42e1b2" providerId="LiveId" clId="{0FA4B818-42BF-4F18-A8D7-3E55B0803E97}" dt="2024-11-29T22:53:10.787" v="14" actId="47"/>
        <pc:sldMkLst>
          <pc:docMk/>
          <pc:sldMk cId="1993456956" sldId="260"/>
        </pc:sldMkLst>
      </pc:sldChg>
      <pc:sldChg chg="addSp modSp add mod">
        <pc:chgData name="Sarah Carter" userId="4b4e2a7e9c42e1b2" providerId="LiveId" clId="{0FA4B818-42BF-4F18-A8D7-3E55B0803E97}" dt="2024-11-29T22:57:44.237" v="5745"/>
        <pc:sldMkLst>
          <pc:docMk/>
          <pc:sldMk cId="3901666451" sldId="260"/>
        </pc:sldMkLst>
      </pc:sldChg>
      <pc:sldChg chg="addSp modSp add mod">
        <pc:chgData name="Sarah Carter" userId="4b4e2a7e9c42e1b2" providerId="LiveId" clId="{0FA4B818-42BF-4F18-A8D7-3E55B0803E97}" dt="2024-11-29T22:57:36.019" v="5741"/>
        <pc:sldMkLst>
          <pc:docMk/>
          <pc:sldMk cId="403125533" sldId="261"/>
        </pc:sldMkLst>
        <pc:spChg chg="mod">
          <ac:chgData name="Sarah Carter" userId="4b4e2a7e9c42e1b2" providerId="LiveId" clId="{0FA4B818-42BF-4F18-A8D7-3E55B0803E97}" dt="2024-11-29T22:57:36.019" v="5741"/>
          <ac:spMkLst>
            <pc:docMk/>
            <pc:sldMk cId="403125533" sldId="261"/>
            <ac:spMk id="3" creationId="{BE0147C8-F703-1ECD-9C5D-B1799F419809}"/>
          </ac:spMkLst>
        </pc:spChg>
        <pc:spChg chg="mod">
          <ac:chgData name="Sarah Carter" userId="4b4e2a7e9c42e1b2" providerId="LiveId" clId="{0FA4B818-42BF-4F18-A8D7-3E55B0803E97}" dt="2024-11-29T22:56:11.099" v="1224" actId="20577"/>
          <ac:spMkLst>
            <pc:docMk/>
            <pc:sldMk cId="403125533" sldId="261"/>
            <ac:spMk id="4" creationId="{7AF7EA56-1A19-F6C5-D310-83C6E90F784B}"/>
          </ac:spMkLst>
        </pc:spChg>
        <pc:spChg chg="mod">
          <ac:chgData name="Sarah Carter" userId="4b4e2a7e9c42e1b2" providerId="LiveId" clId="{0FA4B818-42BF-4F18-A8D7-3E55B0803E97}" dt="2024-11-29T22:56:11.118" v="1234" actId="20577"/>
          <ac:spMkLst>
            <pc:docMk/>
            <pc:sldMk cId="403125533" sldId="261"/>
            <ac:spMk id="7" creationId="{558BDFF4-A31A-6936-EA07-327FCBD482C0}"/>
          </ac:spMkLst>
        </pc:spChg>
        <pc:spChg chg="mod">
          <ac:chgData name="Sarah Carter" userId="4b4e2a7e9c42e1b2" providerId="LiveId" clId="{0FA4B818-42BF-4F18-A8D7-3E55B0803E97}" dt="2024-11-29T22:56:33.912" v="1651" actId="948"/>
          <ac:spMkLst>
            <pc:docMk/>
            <pc:sldMk cId="403125533" sldId="261"/>
            <ac:spMk id="10" creationId="{B9EA9394-7AA1-60EB-94AC-283B215AC3A0}"/>
          </ac:spMkLst>
        </pc:spChg>
        <pc:spChg chg="mod">
          <ac:chgData name="Sarah Carter" userId="4b4e2a7e9c42e1b2" providerId="LiveId" clId="{0FA4B818-42BF-4F18-A8D7-3E55B0803E97}" dt="2024-11-29T22:56:34.654" v="2531" actId="948"/>
          <ac:spMkLst>
            <pc:docMk/>
            <pc:sldMk cId="403125533" sldId="261"/>
            <ac:spMk id="12" creationId="{1179358B-FA03-E5D8-ACBE-B5B280240ACF}"/>
          </ac:spMkLst>
        </pc:spChg>
        <pc:spChg chg="mod">
          <ac:chgData name="Sarah Carter" userId="4b4e2a7e9c42e1b2" providerId="LiveId" clId="{0FA4B818-42BF-4F18-A8D7-3E55B0803E97}" dt="2024-11-29T22:56:34.779" v="2681" actId="948"/>
          <ac:spMkLst>
            <pc:docMk/>
            <pc:sldMk cId="403125533" sldId="261"/>
            <ac:spMk id="13" creationId="{D5DAF2DE-7BEC-0715-AFB6-78CA0C95DB30}"/>
          </ac:spMkLst>
        </pc:spChg>
        <pc:spChg chg="mod">
          <ac:chgData name="Sarah Carter" userId="4b4e2a7e9c42e1b2" providerId="LiveId" clId="{0FA4B818-42BF-4F18-A8D7-3E55B0803E97}" dt="2024-11-29T22:56:35.378" v="3561" actId="948"/>
          <ac:spMkLst>
            <pc:docMk/>
            <pc:sldMk cId="403125533" sldId="261"/>
            <ac:spMk id="15" creationId="{315C410E-41EB-82A0-2443-FA1F6B0EA224}"/>
          </ac:spMkLst>
        </pc:spChg>
        <pc:spChg chg="mod">
          <ac:chgData name="Sarah Carter" userId="4b4e2a7e9c42e1b2" providerId="LiveId" clId="{0FA4B818-42BF-4F18-A8D7-3E55B0803E97}" dt="2024-11-29T22:56:44.565" v="3723" actId="948"/>
          <ac:spMkLst>
            <pc:docMk/>
            <pc:sldMk cId="403125533" sldId="261"/>
            <ac:spMk id="16" creationId="{AB5C294A-C9BA-35B1-1382-64C9662F62F7}"/>
          </ac:spMkLst>
        </pc:spChg>
        <pc:spChg chg="mod">
          <ac:chgData name="Sarah Carter" userId="4b4e2a7e9c42e1b2" providerId="LiveId" clId="{0FA4B818-42BF-4F18-A8D7-3E55B0803E97}" dt="2024-11-29T22:56:45.007" v="4603" actId="948"/>
          <ac:spMkLst>
            <pc:docMk/>
            <pc:sldMk cId="403125533" sldId="261"/>
            <ac:spMk id="18" creationId="{F79E288B-6837-C7A8-4761-D2B8E16B289C}"/>
          </ac:spMkLst>
        </pc:spChg>
        <pc:spChg chg="mod">
          <ac:chgData name="Sarah Carter" userId="4b4e2a7e9c42e1b2" providerId="LiveId" clId="{0FA4B818-42BF-4F18-A8D7-3E55B0803E97}" dt="2024-11-29T22:56:45.085" v="4753" actId="948"/>
          <ac:spMkLst>
            <pc:docMk/>
            <pc:sldMk cId="403125533" sldId="261"/>
            <ac:spMk id="19" creationId="{B16D87AF-6BC3-9145-5A4D-DC716D32A064}"/>
          </ac:spMkLst>
        </pc:spChg>
        <pc:spChg chg="mod">
          <ac:chgData name="Sarah Carter" userId="4b4e2a7e9c42e1b2" providerId="LiveId" clId="{0FA4B818-42BF-4F18-A8D7-3E55B0803E97}" dt="2024-11-29T22:56:45.527" v="5633" actId="948"/>
          <ac:spMkLst>
            <pc:docMk/>
            <pc:sldMk cId="403125533" sldId="261"/>
            <ac:spMk id="21" creationId="{D7272D06-0243-2AA6-1633-3153DD377E4B}"/>
          </ac:spMkLst>
        </pc:spChg>
        <pc:grpChg chg="add mod">
          <ac:chgData name="Sarah Carter" userId="4b4e2a7e9c42e1b2" providerId="LiveId" clId="{0FA4B818-42BF-4F18-A8D7-3E55B0803E97}" dt="2024-11-29T22:57:36.019" v="5741"/>
          <ac:grpSpMkLst>
            <pc:docMk/>
            <pc:sldMk cId="403125533" sldId="261"/>
            <ac:grpSpMk id="2" creationId="{D95728CF-821A-6CC0-0B7A-F1A503387C52}"/>
          </ac:grpSpMkLst>
        </pc:grpChg>
        <pc:graphicFrameChg chg="mod modGraphic">
          <ac:chgData name="Sarah Carter" userId="4b4e2a7e9c42e1b2" providerId="LiveId" clId="{0FA4B818-42BF-4F18-A8D7-3E55B0803E97}" dt="2024-11-29T22:56:12.298" v="1290" actId="20577"/>
          <ac:graphicFrameMkLst>
            <pc:docMk/>
            <pc:sldMk cId="403125533" sldId="261"/>
            <ac:graphicFrameMk id="5" creationId="{5B7BCC8D-1007-5F70-E17E-3EAD8CDB5971}"/>
          </ac:graphicFrameMkLst>
        </pc:graphicFrameChg>
        <pc:graphicFrameChg chg="mod modGraphic">
          <ac:chgData name="Sarah Carter" userId="4b4e2a7e9c42e1b2" providerId="LiveId" clId="{0FA4B818-42BF-4F18-A8D7-3E55B0803E97}" dt="2024-11-29T22:56:12.314" v="1299" actId="20577"/>
          <ac:graphicFrameMkLst>
            <pc:docMk/>
            <pc:sldMk cId="403125533" sldId="261"/>
            <ac:graphicFrameMk id="8" creationId="{B6315AEA-FD8F-B1FB-47B2-42DDD2F40AF5}"/>
          </ac:graphicFrameMkLst>
        </pc:graphicFrameChg>
        <pc:graphicFrameChg chg="mod modGraphic">
          <ac:chgData name="Sarah Carter" userId="4b4e2a7e9c42e1b2" providerId="LiveId" clId="{0FA4B818-42BF-4F18-A8D7-3E55B0803E97}" dt="2024-11-29T22:56:34.196" v="1975" actId="948"/>
          <ac:graphicFrameMkLst>
            <pc:docMk/>
            <pc:sldMk cId="403125533" sldId="261"/>
            <ac:graphicFrameMk id="11" creationId="{AB0A46DF-2205-5306-8AA6-44D133C6F1BC}"/>
          </ac:graphicFrameMkLst>
        </pc:graphicFrameChg>
        <pc:graphicFrameChg chg="mod modGraphic">
          <ac:chgData name="Sarah Carter" userId="4b4e2a7e9c42e1b2" providerId="LiveId" clId="{0FA4B818-42BF-4F18-A8D7-3E55B0803E97}" dt="2024-11-29T22:56:35.047" v="3005" actId="948"/>
          <ac:graphicFrameMkLst>
            <pc:docMk/>
            <pc:sldMk cId="403125533" sldId="261"/>
            <ac:graphicFrameMk id="14" creationId="{C531916C-D94F-F917-DE56-C7DD1C5FA0F6}"/>
          </ac:graphicFrameMkLst>
        </pc:graphicFrameChg>
        <pc:graphicFrameChg chg="mod modGraphic">
          <ac:chgData name="Sarah Carter" userId="4b4e2a7e9c42e1b2" providerId="LiveId" clId="{0FA4B818-42BF-4F18-A8D7-3E55B0803E97}" dt="2024-11-29T22:56:44.738" v="4047" actId="948"/>
          <ac:graphicFrameMkLst>
            <pc:docMk/>
            <pc:sldMk cId="403125533" sldId="261"/>
            <ac:graphicFrameMk id="17" creationId="{33B29580-2219-115B-B651-94D5E6A7BF82}"/>
          </ac:graphicFrameMkLst>
        </pc:graphicFrameChg>
        <pc:graphicFrameChg chg="mod modGraphic">
          <ac:chgData name="Sarah Carter" userId="4b4e2a7e9c42e1b2" providerId="LiveId" clId="{0FA4B818-42BF-4F18-A8D7-3E55B0803E97}" dt="2024-11-29T22:56:45.259" v="5077" actId="948"/>
          <ac:graphicFrameMkLst>
            <pc:docMk/>
            <pc:sldMk cId="403125533" sldId="261"/>
            <ac:graphicFrameMk id="20" creationId="{01873FAA-EFD5-32AF-20FE-4F5F3BBB821E}"/>
          </ac:graphicFrameMkLst>
        </pc:graphicFrameChg>
        <pc:picChg chg="mod">
          <ac:chgData name="Sarah Carter" userId="4b4e2a7e9c42e1b2" providerId="LiveId" clId="{0FA4B818-42BF-4F18-A8D7-3E55B0803E97}" dt="2024-11-29T22:57:36.019" v="5741"/>
          <ac:picMkLst>
            <pc:docMk/>
            <pc:sldMk cId="403125533" sldId="261"/>
            <ac:picMk id="22" creationId="{7017A1C9-2F3B-A7B3-DBD9-34E45E12214C}"/>
          </ac:picMkLst>
        </pc:picChg>
      </pc:sldChg>
      <pc:sldChg chg="del">
        <pc:chgData name="Sarah Carter" userId="4b4e2a7e9c42e1b2" providerId="LiveId" clId="{0FA4B818-42BF-4F18-A8D7-3E55B0803E97}" dt="2024-11-29T22:53:10.787" v="14" actId="47"/>
        <pc:sldMkLst>
          <pc:docMk/>
          <pc:sldMk cId="1096123088" sldId="261"/>
        </pc:sldMkLst>
      </pc:sldChg>
      <pc:sldChg chg="del">
        <pc:chgData name="Sarah Carter" userId="4b4e2a7e9c42e1b2" providerId="LiveId" clId="{0FA4B818-42BF-4F18-A8D7-3E55B0803E97}" dt="2024-11-29T22:53:10.787" v="14" actId="47"/>
        <pc:sldMkLst>
          <pc:docMk/>
          <pc:sldMk cId="838202617" sldId="262"/>
        </pc:sldMkLst>
      </pc:sldChg>
      <pc:sldChg chg="addSp modSp add mod">
        <pc:chgData name="Sarah Carter" userId="4b4e2a7e9c42e1b2" providerId="LiveId" clId="{0FA4B818-42BF-4F18-A8D7-3E55B0803E97}" dt="2024-11-29T22:57:46.269" v="5746"/>
        <pc:sldMkLst>
          <pc:docMk/>
          <pc:sldMk cId="3786458667" sldId="262"/>
        </pc:sldMkLst>
      </pc:sldChg>
      <pc:sldChg chg="del">
        <pc:chgData name="Sarah Carter" userId="4b4e2a7e9c42e1b2" providerId="LiveId" clId="{0FA4B818-42BF-4F18-A8D7-3E55B0803E97}" dt="2024-11-29T22:53:10.787" v="14" actId="47"/>
        <pc:sldMkLst>
          <pc:docMk/>
          <pc:sldMk cId="567266942" sldId="263"/>
        </pc:sldMkLst>
      </pc:sldChg>
      <pc:sldChg chg="addSp modSp add mod">
        <pc:chgData name="Sarah Carter" userId="4b4e2a7e9c42e1b2" providerId="LiveId" clId="{0FA4B818-42BF-4F18-A8D7-3E55B0803E97}" dt="2024-11-29T22:57:37.905" v="5742"/>
        <pc:sldMkLst>
          <pc:docMk/>
          <pc:sldMk cId="2147965890" sldId="263"/>
        </pc:sldMkLst>
        <pc:spChg chg="mod">
          <ac:chgData name="Sarah Carter" userId="4b4e2a7e9c42e1b2" providerId="LiveId" clId="{0FA4B818-42BF-4F18-A8D7-3E55B0803E97}" dt="2024-11-29T22:57:37.905" v="5742"/>
          <ac:spMkLst>
            <pc:docMk/>
            <pc:sldMk cId="2147965890" sldId="263"/>
            <ac:spMk id="3" creationId="{BF8F5BA1-01BE-D027-887C-B9D420D91388}"/>
          </ac:spMkLst>
        </pc:spChg>
        <pc:spChg chg="mod">
          <ac:chgData name="Sarah Carter" userId="4b4e2a7e9c42e1b2" providerId="LiveId" clId="{0FA4B818-42BF-4F18-A8D7-3E55B0803E97}" dt="2024-11-29T22:56:13.435" v="1346" actId="20577"/>
          <ac:spMkLst>
            <pc:docMk/>
            <pc:sldMk cId="2147965890" sldId="263"/>
            <ac:spMk id="4" creationId="{C008EE63-98B5-FA6F-D132-229C02AA6F2A}"/>
          </ac:spMkLst>
        </pc:spChg>
        <pc:spChg chg="mod">
          <ac:chgData name="Sarah Carter" userId="4b4e2a7e9c42e1b2" providerId="LiveId" clId="{0FA4B818-42BF-4F18-A8D7-3E55B0803E97}" dt="2024-11-29T22:56:13.452" v="1356" actId="20577"/>
          <ac:spMkLst>
            <pc:docMk/>
            <pc:sldMk cId="2147965890" sldId="263"/>
            <ac:spMk id="7" creationId="{1D7076C5-1902-A169-8C16-F59224496419}"/>
          </ac:spMkLst>
        </pc:spChg>
        <pc:spChg chg="mod">
          <ac:chgData name="Sarah Carter" userId="4b4e2a7e9c42e1b2" providerId="LiveId" clId="{0FA4B818-42BF-4F18-A8D7-3E55B0803E97}" dt="2024-11-29T22:56:33.928" v="1666" actId="948"/>
          <ac:spMkLst>
            <pc:docMk/>
            <pc:sldMk cId="2147965890" sldId="263"/>
            <ac:spMk id="10" creationId="{3F3E9FA3-7628-DE0A-F75A-FEF1BDA15968}"/>
          </ac:spMkLst>
        </pc:spChg>
        <pc:spChg chg="mod">
          <ac:chgData name="Sarah Carter" userId="4b4e2a7e9c42e1b2" providerId="LiveId" clId="{0FA4B818-42BF-4F18-A8D7-3E55B0803E97}" dt="2024-11-29T22:56:34.672" v="2546" actId="948"/>
          <ac:spMkLst>
            <pc:docMk/>
            <pc:sldMk cId="2147965890" sldId="263"/>
            <ac:spMk id="12" creationId="{93AA0DCB-468C-131B-92E4-2D7F1717B3DC}"/>
          </ac:spMkLst>
        </pc:spChg>
        <pc:spChg chg="mod">
          <ac:chgData name="Sarah Carter" userId="4b4e2a7e9c42e1b2" providerId="LiveId" clId="{0FA4B818-42BF-4F18-A8D7-3E55B0803E97}" dt="2024-11-29T22:56:34.795" v="2696" actId="948"/>
          <ac:spMkLst>
            <pc:docMk/>
            <pc:sldMk cId="2147965890" sldId="263"/>
            <ac:spMk id="13" creationId="{83373FA0-77F4-3027-B08E-581DF884FE86}"/>
          </ac:spMkLst>
        </pc:spChg>
        <pc:spChg chg="mod">
          <ac:chgData name="Sarah Carter" userId="4b4e2a7e9c42e1b2" providerId="LiveId" clId="{0FA4B818-42BF-4F18-A8D7-3E55B0803E97}" dt="2024-11-29T22:56:35.378" v="3576" actId="948"/>
          <ac:spMkLst>
            <pc:docMk/>
            <pc:sldMk cId="2147965890" sldId="263"/>
            <ac:spMk id="15" creationId="{21F12DFE-7739-7AF6-D7D0-3EA5495D08C5}"/>
          </ac:spMkLst>
        </pc:spChg>
        <pc:spChg chg="mod">
          <ac:chgData name="Sarah Carter" userId="4b4e2a7e9c42e1b2" providerId="LiveId" clId="{0FA4B818-42BF-4F18-A8D7-3E55B0803E97}" dt="2024-11-29T22:56:44.579" v="3738" actId="948"/>
          <ac:spMkLst>
            <pc:docMk/>
            <pc:sldMk cId="2147965890" sldId="263"/>
            <ac:spMk id="16" creationId="{75AA60DC-3A5D-6450-2871-7FF85BAC0BFB}"/>
          </ac:spMkLst>
        </pc:spChg>
        <pc:spChg chg="mod">
          <ac:chgData name="Sarah Carter" userId="4b4e2a7e9c42e1b2" providerId="LiveId" clId="{0FA4B818-42BF-4F18-A8D7-3E55B0803E97}" dt="2024-11-29T22:56:45.023" v="4618" actId="948"/>
          <ac:spMkLst>
            <pc:docMk/>
            <pc:sldMk cId="2147965890" sldId="263"/>
            <ac:spMk id="18" creationId="{3279055E-7518-BB4F-FB49-76143E5D6C92}"/>
          </ac:spMkLst>
        </pc:spChg>
        <pc:spChg chg="mod">
          <ac:chgData name="Sarah Carter" userId="4b4e2a7e9c42e1b2" providerId="LiveId" clId="{0FA4B818-42BF-4F18-A8D7-3E55B0803E97}" dt="2024-11-29T22:56:45.097" v="4768" actId="948"/>
          <ac:spMkLst>
            <pc:docMk/>
            <pc:sldMk cId="2147965890" sldId="263"/>
            <ac:spMk id="19" creationId="{66A2772F-D193-D314-E2A6-9D66BA8F7DE0}"/>
          </ac:spMkLst>
        </pc:spChg>
        <pc:spChg chg="mod">
          <ac:chgData name="Sarah Carter" userId="4b4e2a7e9c42e1b2" providerId="LiveId" clId="{0FA4B818-42BF-4F18-A8D7-3E55B0803E97}" dt="2024-11-29T22:56:45.527" v="5648" actId="948"/>
          <ac:spMkLst>
            <pc:docMk/>
            <pc:sldMk cId="2147965890" sldId="263"/>
            <ac:spMk id="21" creationId="{6694D337-7FBA-5741-2D3F-A41AD933793E}"/>
          </ac:spMkLst>
        </pc:spChg>
        <pc:grpChg chg="add mod">
          <ac:chgData name="Sarah Carter" userId="4b4e2a7e9c42e1b2" providerId="LiveId" clId="{0FA4B818-42BF-4F18-A8D7-3E55B0803E97}" dt="2024-11-29T22:57:37.905" v="5742"/>
          <ac:grpSpMkLst>
            <pc:docMk/>
            <pc:sldMk cId="2147965890" sldId="263"/>
            <ac:grpSpMk id="2" creationId="{7165D55D-61A7-7DE0-9BD7-A5437BD61A62}"/>
          </ac:grpSpMkLst>
        </pc:grpChg>
        <pc:graphicFrameChg chg="mod modGraphic">
          <ac:chgData name="Sarah Carter" userId="4b4e2a7e9c42e1b2" providerId="LiveId" clId="{0FA4B818-42BF-4F18-A8D7-3E55B0803E97}" dt="2024-11-29T22:56:14.638" v="1412" actId="20577"/>
          <ac:graphicFrameMkLst>
            <pc:docMk/>
            <pc:sldMk cId="2147965890" sldId="263"/>
            <ac:graphicFrameMk id="5" creationId="{78A846F6-BF92-DD2D-5369-5CACD762E5BE}"/>
          </ac:graphicFrameMkLst>
        </pc:graphicFrameChg>
        <pc:graphicFrameChg chg="mod modGraphic">
          <ac:chgData name="Sarah Carter" userId="4b4e2a7e9c42e1b2" providerId="LiveId" clId="{0FA4B818-42BF-4F18-A8D7-3E55B0803E97}" dt="2024-11-29T22:56:14.638" v="1421" actId="20577"/>
          <ac:graphicFrameMkLst>
            <pc:docMk/>
            <pc:sldMk cId="2147965890" sldId="263"/>
            <ac:graphicFrameMk id="8" creationId="{9E60B834-9C03-9ADA-A210-5B0E14BEAC70}"/>
          </ac:graphicFrameMkLst>
        </pc:graphicFrameChg>
        <pc:graphicFrameChg chg="mod modGraphic">
          <ac:chgData name="Sarah Carter" userId="4b4e2a7e9c42e1b2" providerId="LiveId" clId="{0FA4B818-42BF-4F18-A8D7-3E55B0803E97}" dt="2024-11-29T22:56:34.243" v="2048" actId="948"/>
          <ac:graphicFrameMkLst>
            <pc:docMk/>
            <pc:sldMk cId="2147965890" sldId="263"/>
            <ac:graphicFrameMk id="11" creationId="{3A3F4BBB-B558-CE6E-9AFE-9B068D516DA6}"/>
          </ac:graphicFrameMkLst>
        </pc:graphicFrameChg>
        <pc:graphicFrameChg chg="mod modGraphic">
          <ac:chgData name="Sarah Carter" userId="4b4e2a7e9c42e1b2" providerId="LiveId" clId="{0FA4B818-42BF-4F18-A8D7-3E55B0803E97}" dt="2024-11-29T22:56:35.094" v="3078" actId="948"/>
          <ac:graphicFrameMkLst>
            <pc:docMk/>
            <pc:sldMk cId="2147965890" sldId="263"/>
            <ac:graphicFrameMk id="14" creationId="{3C3A7715-F9FE-2054-A673-34C2975795FA}"/>
          </ac:graphicFrameMkLst>
        </pc:graphicFrameChg>
        <pc:graphicFrameChg chg="mod modGraphic">
          <ac:chgData name="Sarah Carter" userId="4b4e2a7e9c42e1b2" providerId="LiveId" clId="{0FA4B818-42BF-4F18-A8D7-3E55B0803E97}" dt="2024-11-29T22:56:44.770" v="4120" actId="948"/>
          <ac:graphicFrameMkLst>
            <pc:docMk/>
            <pc:sldMk cId="2147965890" sldId="263"/>
            <ac:graphicFrameMk id="17" creationId="{D1DF4124-F737-F2F0-B38D-BD9975F6A174}"/>
          </ac:graphicFrameMkLst>
        </pc:graphicFrameChg>
        <pc:graphicFrameChg chg="mod modGraphic">
          <ac:chgData name="Sarah Carter" userId="4b4e2a7e9c42e1b2" providerId="LiveId" clId="{0FA4B818-42BF-4F18-A8D7-3E55B0803E97}" dt="2024-11-29T22:56:45.297" v="5150" actId="948"/>
          <ac:graphicFrameMkLst>
            <pc:docMk/>
            <pc:sldMk cId="2147965890" sldId="263"/>
            <ac:graphicFrameMk id="20" creationId="{D09304D4-B016-0D1D-67AE-2776EB7027B5}"/>
          </ac:graphicFrameMkLst>
        </pc:graphicFrameChg>
        <pc:picChg chg="mod">
          <ac:chgData name="Sarah Carter" userId="4b4e2a7e9c42e1b2" providerId="LiveId" clId="{0FA4B818-42BF-4F18-A8D7-3E55B0803E97}" dt="2024-11-29T22:57:37.905" v="5742"/>
          <ac:picMkLst>
            <pc:docMk/>
            <pc:sldMk cId="2147965890" sldId="263"/>
            <ac:picMk id="22" creationId="{ACD10047-609F-A79F-EDC4-65AFF3CE089A}"/>
          </ac:picMkLst>
        </pc:picChg>
      </pc:sldChg>
      <pc:sldChg chg="addSp modSp add mod">
        <pc:chgData name="Sarah Carter" userId="4b4e2a7e9c42e1b2" providerId="LiveId" clId="{0FA4B818-42BF-4F18-A8D7-3E55B0803E97}" dt="2024-11-29T22:57:48.352" v="5747"/>
        <pc:sldMkLst>
          <pc:docMk/>
          <pc:sldMk cId="1958729695" sldId="264"/>
        </pc:sldMkLst>
      </pc:sldChg>
      <pc:sldChg chg="del">
        <pc:chgData name="Sarah Carter" userId="4b4e2a7e9c42e1b2" providerId="LiveId" clId="{0FA4B818-42BF-4F18-A8D7-3E55B0803E97}" dt="2024-11-29T22:53:10.787" v="14" actId="47"/>
        <pc:sldMkLst>
          <pc:docMk/>
          <pc:sldMk cId="2345244345" sldId="264"/>
        </pc:sldMkLst>
      </pc:sldChg>
      <pc:sldChg chg="addSp modSp add mod">
        <pc:chgData name="Sarah Carter" userId="4b4e2a7e9c42e1b2" providerId="LiveId" clId="{0FA4B818-42BF-4F18-A8D7-3E55B0803E97}" dt="2024-11-29T22:57:40.686" v="5743"/>
        <pc:sldMkLst>
          <pc:docMk/>
          <pc:sldMk cId="363256107" sldId="265"/>
        </pc:sldMkLst>
        <pc:spChg chg="mod">
          <ac:chgData name="Sarah Carter" userId="4b4e2a7e9c42e1b2" providerId="LiveId" clId="{0FA4B818-42BF-4F18-A8D7-3E55B0803E97}" dt="2024-11-29T22:57:40.686" v="5743"/>
          <ac:spMkLst>
            <pc:docMk/>
            <pc:sldMk cId="363256107" sldId="265"/>
            <ac:spMk id="3" creationId="{AF5338D3-B91F-8DCD-32AA-0595D7C67A88}"/>
          </ac:spMkLst>
        </pc:spChg>
        <pc:spChg chg="mod">
          <ac:chgData name="Sarah Carter" userId="4b4e2a7e9c42e1b2" providerId="LiveId" clId="{0FA4B818-42BF-4F18-A8D7-3E55B0803E97}" dt="2024-11-29T22:56:15.786" v="1468" actId="20577"/>
          <ac:spMkLst>
            <pc:docMk/>
            <pc:sldMk cId="363256107" sldId="265"/>
            <ac:spMk id="4" creationId="{8A55C8FE-52A3-8AB0-5840-1918D489ABEA}"/>
          </ac:spMkLst>
        </pc:spChg>
        <pc:spChg chg="mod">
          <ac:chgData name="Sarah Carter" userId="4b4e2a7e9c42e1b2" providerId="LiveId" clId="{0FA4B818-42BF-4F18-A8D7-3E55B0803E97}" dt="2024-11-29T22:56:15.801" v="1478" actId="20577"/>
          <ac:spMkLst>
            <pc:docMk/>
            <pc:sldMk cId="363256107" sldId="265"/>
            <ac:spMk id="7" creationId="{CF1747A4-9EA1-D516-BA7C-ABEB493796F6}"/>
          </ac:spMkLst>
        </pc:spChg>
        <pc:spChg chg="mod">
          <ac:chgData name="Sarah Carter" userId="4b4e2a7e9c42e1b2" providerId="LiveId" clId="{0FA4B818-42BF-4F18-A8D7-3E55B0803E97}" dt="2024-11-29T22:56:33.943" v="1681" actId="948"/>
          <ac:spMkLst>
            <pc:docMk/>
            <pc:sldMk cId="363256107" sldId="265"/>
            <ac:spMk id="10" creationId="{875ECF06-2818-CF15-3CE6-E1345127CCD9}"/>
          </ac:spMkLst>
        </pc:spChg>
        <pc:spChg chg="mod">
          <ac:chgData name="Sarah Carter" userId="4b4e2a7e9c42e1b2" providerId="LiveId" clId="{0FA4B818-42BF-4F18-A8D7-3E55B0803E97}" dt="2024-11-29T22:56:34.686" v="2561" actId="948"/>
          <ac:spMkLst>
            <pc:docMk/>
            <pc:sldMk cId="363256107" sldId="265"/>
            <ac:spMk id="12" creationId="{56F12029-0AD5-B824-F652-C761A0649D89}"/>
          </ac:spMkLst>
        </pc:spChg>
        <pc:spChg chg="mod">
          <ac:chgData name="Sarah Carter" userId="4b4e2a7e9c42e1b2" providerId="LiveId" clId="{0FA4B818-42BF-4F18-A8D7-3E55B0803E97}" dt="2024-11-29T22:56:34.795" v="2711" actId="948"/>
          <ac:spMkLst>
            <pc:docMk/>
            <pc:sldMk cId="363256107" sldId="265"/>
            <ac:spMk id="13" creationId="{22797C9F-2FA1-139B-EA30-077D19F5EFB5}"/>
          </ac:spMkLst>
        </pc:spChg>
        <pc:spChg chg="mod">
          <ac:chgData name="Sarah Carter" userId="4b4e2a7e9c42e1b2" providerId="LiveId" clId="{0FA4B818-42BF-4F18-A8D7-3E55B0803E97}" dt="2024-11-29T22:56:35.394" v="3591" actId="948"/>
          <ac:spMkLst>
            <pc:docMk/>
            <pc:sldMk cId="363256107" sldId="265"/>
            <ac:spMk id="15" creationId="{DBE723CB-DA7F-9B1C-FB4E-ACBDCFB203E7}"/>
          </ac:spMkLst>
        </pc:spChg>
        <pc:spChg chg="mod">
          <ac:chgData name="Sarah Carter" userId="4b4e2a7e9c42e1b2" providerId="LiveId" clId="{0FA4B818-42BF-4F18-A8D7-3E55B0803E97}" dt="2024-11-29T22:56:44.583" v="3753" actId="948"/>
          <ac:spMkLst>
            <pc:docMk/>
            <pc:sldMk cId="363256107" sldId="265"/>
            <ac:spMk id="16" creationId="{78489F69-D96C-D830-151D-0FCF072A0F8C}"/>
          </ac:spMkLst>
        </pc:spChg>
        <pc:spChg chg="mod">
          <ac:chgData name="Sarah Carter" userId="4b4e2a7e9c42e1b2" providerId="LiveId" clId="{0FA4B818-42BF-4F18-A8D7-3E55B0803E97}" dt="2024-11-29T22:56:45.023" v="4633" actId="948"/>
          <ac:spMkLst>
            <pc:docMk/>
            <pc:sldMk cId="363256107" sldId="265"/>
            <ac:spMk id="18" creationId="{A7ADA001-A972-439A-317C-E070F1F47040}"/>
          </ac:spMkLst>
        </pc:spChg>
        <pc:spChg chg="mod">
          <ac:chgData name="Sarah Carter" userId="4b4e2a7e9c42e1b2" providerId="LiveId" clId="{0FA4B818-42BF-4F18-A8D7-3E55B0803E97}" dt="2024-11-29T22:56:45.101" v="4783" actId="948"/>
          <ac:spMkLst>
            <pc:docMk/>
            <pc:sldMk cId="363256107" sldId="265"/>
            <ac:spMk id="19" creationId="{B877CC91-3959-72FD-FAC9-7F545F752280}"/>
          </ac:spMkLst>
        </pc:spChg>
        <pc:spChg chg="mod">
          <ac:chgData name="Sarah Carter" userId="4b4e2a7e9c42e1b2" providerId="LiveId" clId="{0FA4B818-42BF-4F18-A8D7-3E55B0803E97}" dt="2024-11-29T22:56:45.542" v="5663" actId="948"/>
          <ac:spMkLst>
            <pc:docMk/>
            <pc:sldMk cId="363256107" sldId="265"/>
            <ac:spMk id="21" creationId="{600200B7-4AD4-B34B-03C9-B2F07FFAF5BC}"/>
          </ac:spMkLst>
        </pc:spChg>
        <pc:grpChg chg="add mod">
          <ac:chgData name="Sarah Carter" userId="4b4e2a7e9c42e1b2" providerId="LiveId" clId="{0FA4B818-42BF-4F18-A8D7-3E55B0803E97}" dt="2024-11-29T22:57:40.686" v="5743"/>
          <ac:grpSpMkLst>
            <pc:docMk/>
            <pc:sldMk cId="363256107" sldId="265"/>
            <ac:grpSpMk id="2" creationId="{A957D40B-F240-D0F7-6913-D011ACB15350}"/>
          </ac:grpSpMkLst>
        </pc:grpChg>
        <pc:graphicFrameChg chg="mod modGraphic">
          <ac:chgData name="Sarah Carter" userId="4b4e2a7e9c42e1b2" providerId="LiveId" clId="{0FA4B818-42BF-4F18-A8D7-3E55B0803E97}" dt="2024-11-29T22:56:16.935" v="1534" actId="20577"/>
          <ac:graphicFrameMkLst>
            <pc:docMk/>
            <pc:sldMk cId="363256107" sldId="265"/>
            <ac:graphicFrameMk id="5" creationId="{89D61E10-8F97-4BDA-FDAD-581685090285}"/>
          </ac:graphicFrameMkLst>
        </pc:graphicFrameChg>
        <pc:graphicFrameChg chg="mod modGraphic">
          <ac:chgData name="Sarah Carter" userId="4b4e2a7e9c42e1b2" providerId="LiveId" clId="{0FA4B818-42BF-4F18-A8D7-3E55B0803E97}" dt="2024-11-29T22:56:16.951" v="1543" actId="20577"/>
          <ac:graphicFrameMkLst>
            <pc:docMk/>
            <pc:sldMk cId="363256107" sldId="265"/>
            <ac:graphicFrameMk id="8" creationId="{DA16BB97-5B7A-7284-1ACD-770BFCE7E593}"/>
          </ac:graphicFrameMkLst>
        </pc:graphicFrameChg>
        <pc:graphicFrameChg chg="mod modGraphic">
          <ac:chgData name="Sarah Carter" userId="4b4e2a7e9c42e1b2" providerId="LiveId" clId="{0FA4B818-42BF-4F18-A8D7-3E55B0803E97}" dt="2024-11-29T22:56:34.307" v="2121" actId="948"/>
          <ac:graphicFrameMkLst>
            <pc:docMk/>
            <pc:sldMk cId="363256107" sldId="265"/>
            <ac:graphicFrameMk id="11" creationId="{A4F59E2F-BF70-BA28-A279-695675C4ED29}"/>
          </ac:graphicFrameMkLst>
        </pc:graphicFrameChg>
        <pc:graphicFrameChg chg="mod modGraphic">
          <ac:chgData name="Sarah Carter" userId="4b4e2a7e9c42e1b2" providerId="LiveId" clId="{0FA4B818-42BF-4F18-A8D7-3E55B0803E97}" dt="2024-11-29T22:56:35.142" v="3151" actId="948"/>
          <ac:graphicFrameMkLst>
            <pc:docMk/>
            <pc:sldMk cId="363256107" sldId="265"/>
            <ac:graphicFrameMk id="14" creationId="{684FAE8E-C0C5-0E7F-BD86-07457636B88D}"/>
          </ac:graphicFrameMkLst>
        </pc:graphicFrameChg>
        <pc:graphicFrameChg chg="mod modGraphic">
          <ac:chgData name="Sarah Carter" userId="4b4e2a7e9c42e1b2" providerId="LiveId" clId="{0FA4B818-42BF-4F18-A8D7-3E55B0803E97}" dt="2024-11-29T22:56:44.801" v="4193" actId="948"/>
          <ac:graphicFrameMkLst>
            <pc:docMk/>
            <pc:sldMk cId="363256107" sldId="265"/>
            <ac:graphicFrameMk id="17" creationId="{8A92356B-16ED-B51F-F2F7-EADF526FD08D}"/>
          </ac:graphicFrameMkLst>
        </pc:graphicFrameChg>
        <pc:graphicFrameChg chg="mod modGraphic">
          <ac:chgData name="Sarah Carter" userId="4b4e2a7e9c42e1b2" providerId="LiveId" clId="{0FA4B818-42BF-4F18-A8D7-3E55B0803E97}" dt="2024-11-29T22:56:45.322" v="5223" actId="948"/>
          <ac:graphicFrameMkLst>
            <pc:docMk/>
            <pc:sldMk cId="363256107" sldId="265"/>
            <ac:graphicFrameMk id="20" creationId="{F2DB90E9-0CB1-728E-0E15-0B2691D95304}"/>
          </ac:graphicFrameMkLst>
        </pc:graphicFrameChg>
        <pc:picChg chg="mod">
          <ac:chgData name="Sarah Carter" userId="4b4e2a7e9c42e1b2" providerId="LiveId" clId="{0FA4B818-42BF-4F18-A8D7-3E55B0803E97}" dt="2024-11-29T22:57:40.686" v="5743"/>
          <ac:picMkLst>
            <pc:docMk/>
            <pc:sldMk cId="363256107" sldId="265"/>
            <ac:picMk id="22" creationId="{2F6481B1-7F9E-66E2-63AC-98E07CA8B368}"/>
          </ac:picMkLst>
        </pc:picChg>
      </pc:sldChg>
      <pc:sldChg chg="del">
        <pc:chgData name="Sarah Carter" userId="4b4e2a7e9c42e1b2" providerId="LiveId" clId="{0FA4B818-42BF-4F18-A8D7-3E55B0803E97}" dt="2024-11-29T22:53:10.787" v="14" actId="47"/>
        <pc:sldMkLst>
          <pc:docMk/>
          <pc:sldMk cId="702024039" sldId="265"/>
        </pc:sldMkLst>
      </pc:sldChg>
      <pc:sldChg chg="del">
        <pc:chgData name="Sarah Carter" userId="4b4e2a7e9c42e1b2" providerId="LiveId" clId="{0FA4B818-42BF-4F18-A8D7-3E55B0803E97}" dt="2024-11-29T22:53:10.787" v="14" actId="47"/>
        <pc:sldMkLst>
          <pc:docMk/>
          <pc:sldMk cId="851780017" sldId="266"/>
        </pc:sldMkLst>
      </pc:sldChg>
      <pc:sldChg chg="addSp modSp add mod">
        <pc:chgData name="Sarah Carter" userId="4b4e2a7e9c42e1b2" providerId="LiveId" clId="{0FA4B818-42BF-4F18-A8D7-3E55B0803E97}" dt="2024-11-29T22:57:50.005" v="5748"/>
        <pc:sldMkLst>
          <pc:docMk/>
          <pc:sldMk cId="1129159010" sldId="266"/>
        </pc:sldMkLst>
      </pc:sldChg>
      <pc:sldChg chg="add">
        <pc:chgData name="Sarah Carter" userId="4b4e2a7e9c42e1b2" providerId="LiveId" clId="{0FA4B818-42BF-4F18-A8D7-3E55B0803E97}" dt="2024-11-29T23:38:23.172" v="5749"/>
        <pc:sldMkLst>
          <pc:docMk/>
          <pc:sldMk cId="1362894601" sldId="267"/>
        </pc:sldMkLst>
      </pc:sldChg>
      <pc:sldChg chg="del">
        <pc:chgData name="Sarah Carter" userId="4b4e2a7e9c42e1b2" providerId="LiveId" clId="{0FA4B818-42BF-4F18-A8D7-3E55B0803E97}" dt="2024-11-29T22:53:10.787" v="14" actId="47"/>
        <pc:sldMkLst>
          <pc:docMk/>
          <pc:sldMk cId="1510325711" sldId="267"/>
        </pc:sldMkLst>
      </pc:sldChg>
      <pc:sldChg chg="del">
        <pc:chgData name="Sarah Carter" userId="4b4e2a7e9c42e1b2" providerId="LiveId" clId="{0FA4B818-42BF-4F18-A8D7-3E55B0803E97}" dt="2024-11-29T22:53:10.787" v="14" actId="47"/>
        <pc:sldMkLst>
          <pc:docMk/>
          <pc:sldMk cId="992607141" sldId="268"/>
        </pc:sldMkLst>
      </pc:sldChg>
      <pc:sldChg chg="add">
        <pc:chgData name="Sarah Carter" userId="4b4e2a7e9c42e1b2" providerId="LiveId" clId="{0FA4B818-42BF-4F18-A8D7-3E55B0803E97}" dt="2024-11-29T23:38:23.172" v="5749"/>
        <pc:sldMkLst>
          <pc:docMk/>
          <pc:sldMk cId="2146434241" sldId="268"/>
        </pc:sldMkLst>
      </pc:sldChg>
      <pc:sldChg chg="del">
        <pc:chgData name="Sarah Carter" userId="4b4e2a7e9c42e1b2" providerId="LiveId" clId="{0FA4B818-42BF-4F18-A8D7-3E55B0803E97}" dt="2024-11-29T22:53:10.787" v="14" actId="47"/>
        <pc:sldMkLst>
          <pc:docMk/>
          <pc:sldMk cId="23052299" sldId="269"/>
        </pc:sldMkLst>
      </pc:sldChg>
      <pc:sldChg chg="add">
        <pc:chgData name="Sarah Carter" userId="4b4e2a7e9c42e1b2" providerId="LiveId" clId="{0FA4B818-42BF-4F18-A8D7-3E55B0803E97}" dt="2024-11-29T23:38:23.172" v="5749"/>
        <pc:sldMkLst>
          <pc:docMk/>
          <pc:sldMk cId="4251502132" sldId="269"/>
        </pc:sldMkLst>
      </pc:sldChg>
      <pc:sldChg chg="del">
        <pc:chgData name="Sarah Carter" userId="4b4e2a7e9c42e1b2" providerId="LiveId" clId="{0FA4B818-42BF-4F18-A8D7-3E55B0803E97}" dt="2024-11-29T22:53:10.787" v="14" actId="47"/>
        <pc:sldMkLst>
          <pc:docMk/>
          <pc:sldMk cId="3227672329" sldId="270"/>
        </pc:sldMkLst>
      </pc:sldChg>
      <pc:sldChg chg="add">
        <pc:chgData name="Sarah Carter" userId="4b4e2a7e9c42e1b2" providerId="LiveId" clId="{0FA4B818-42BF-4F18-A8D7-3E55B0803E97}" dt="2024-11-29T23:38:23.172" v="5749"/>
        <pc:sldMkLst>
          <pc:docMk/>
          <pc:sldMk cId="4025838682" sldId="270"/>
        </pc:sldMkLst>
      </pc:sldChg>
      <pc:sldChg chg="del">
        <pc:chgData name="Sarah Carter" userId="4b4e2a7e9c42e1b2" providerId="LiveId" clId="{0FA4B818-42BF-4F18-A8D7-3E55B0803E97}" dt="2024-11-29T22:53:10.787" v="14" actId="47"/>
        <pc:sldMkLst>
          <pc:docMk/>
          <pc:sldMk cId="329716584" sldId="271"/>
        </pc:sldMkLst>
      </pc:sldChg>
      <pc:sldChg chg="add">
        <pc:chgData name="Sarah Carter" userId="4b4e2a7e9c42e1b2" providerId="LiveId" clId="{0FA4B818-42BF-4F18-A8D7-3E55B0803E97}" dt="2024-11-29T23:38:23.172" v="5749"/>
        <pc:sldMkLst>
          <pc:docMk/>
          <pc:sldMk cId="4179950012" sldId="271"/>
        </pc:sldMkLst>
      </pc:sldChg>
      <pc:sldChg chg="add">
        <pc:chgData name="Sarah Carter" userId="4b4e2a7e9c42e1b2" providerId="LiveId" clId="{0FA4B818-42BF-4F18-A8D7-3E55B0803E97}" dt="2024-11-29T23:38:37.751" v="5750"/>
        <pc:sldMkLst>
          <pc:docMk/>
          <pc:sldMk cId="20495731" sldId="272"/>
        </pc:sldMkLst>
      </pc:sldChg>
      <pc:sldChg chg="del">
        <pc:chgData name="Sarah Carter" userId="4b4e2a7e9c42e1b2" providerId="LiveId" clId="{0FA4B818-42BF-4F18-A8D7-3E55B0803E97}" dt="2024-11-29T22:53:10.787" v="14" actId="47"/>
        <pc:sldMkLst>
          <pc:docMk/>
          <pc:sldMk cId="299924033" sldId="272"/>
        </pc:sldMkLst>
      </pc:sldChg>
      <pc:sldChg chg="add">
        <pc:chgData name="Sarah Carter" userId="4b4e2a7e9c42e1b2" providerId="LiveId" clId="{0FA4B818-42BF-4F18-A8D7-3E55B0803E97}" dt="2024-11-29T23:38:37.751" v="5750"/>
        <pc:sldMkLst>
          <pc:docMk/>
          <pc:sldMk cId="1262191857" sldId="273"/>
        </pc:sldMkLst>
      </pc:sldChg>
      <pc:sldChg chg="del">
        <pc:chgData name="Sarah Carter" userId="4b4e2a7e9c42e1b2" providerId="LiveId" clId="{0FA4B818-42BF-4F18-A8D7-3E55B0803E97}" dt="2024-11-29T22:53:10.787" v="14" actId="47"/>
        <pc:sldMkLst>
          <pc:docMk/>
          <pc:sldMk cId="1559020814" sldId="273"/>
        </pc:sldMkLst>
      </pc:sldChg>
      <pc:sldChg chg="add">
        <pc:chgData name="Sarah Carter" userId="4b4e2a7e9c42e1b2" providerId="LiveId" clId="{0FA4B818-42BF-4F18-A8D7-3E55B0803E97}" dt="2024-11-29T23:38:37.751" v="5750"/>
        <pc:sldMkLst>
          <pc:docMk/>
          <pc:sldMk cId="2678554237" sldId="274"/>
        </pc:sldMkLst>
      </pc:sldChg>
      <pc:sldChg chg="del">
        <pc:chgData name="Sarah Carter" userId="4b4e2a7e9c42e1b2" providerId="LiveId" clId="{0FA4B818-42BF-4F18-A8D7-3E55B0803E97}" dt="2024-11-29T22:53:10.787" v="14" actId="47"/>
        <pc:sldMkLst>
          <pc:docMk/>
          <pc:sldMk cId="3512354828" sldId="274"/>
        </pc:sldMkLst>
      </pc:sldChg>
      <pc:sldChg chg="del">
        <pc:chgData name="Sarah Carter" userId="4b4e2a7e9c42e1b2" providerId="LiveId" clId="{0FA4B818-42BF-4F18-A8D7-3E55B0803E97}" dt="2024-11-29T22:53:10.787" v="14" actId="47"/>
        <pc:sldMkLst>
          <pc:docMk/>
          <pc:sldMk cId="246730748" sldId="275"/>
        </pc:sldMkLst>
      </pc:sldChg>
      <pc:sldChg chg="add">
        <pc:chgData name="Sarah Carter" userId="4b4e2a7e9c42e1b2" providerId="LiveId" clId="{0FA4B818-42BF-4F18-A8D7-3E55B0803E97}" dt="2024-11-29T23:38:37.751" v="5750"/>
        <pc:sldMkLst>
          <pc:docMk/>
          <pc:sldMk cId="4120803355" sldId="275"/>
        </pc:sldMkLst>
      </pc:sldChg>
      <pc:sldChg chg="add">
        <pc:chgData name="Sarah Carter" userId="4b4e2a7e9c42e1b2" providerId="LiveId" clId="{0FA4B818-42BF-4F18-A8D7-3E55B0803E97}" dt="2024-11-29T23:38:37.751" v="5750"/>
        <pc:sldMkLst>
          <pc:docMk/>
          <pc:sldMk cId="271996291" sldId="276"/>
        </pc:sldMkLst>
      </pc:sldChg>
      <pc:sldChg chg="del">
        <pc:chgData name="Sarah Carter" userId="4b4e2a7e9c42e1b2" providerId="LiveId" clId="{0FA4B818-42BF-4F18-A8D7-3E55B0803E97}" dt="2024-11-29T22:53:10.787" v="14" actId="47"/>
        <pc:sldMkLst>
          <pc:docMk/>
          <pc:sldMk cId="1442864957" sldId="276"/>
        </pc:sldMkLst>
      </pc:sldChg>
    </pc:docChg>
  </pc:docChgLst>
  <pc:docChgLst>
    <pc:chgData name="Sarah Carter" userId="4b4e2a7e9c42e1b2" providerId="LiveId" clId="{726D2906-218D-45C2-B1EE-783C1CC59194}"/>
    <pc:docChg chg="delSld">
      <pc:chgData name="Sarah Carter" userId="4b4e2a7e9c42e1b2" providerId="LiveId" clId="{726D2906-218D-45C2-B1EE-783C1CC59194}" dt="2024-12-18T15:08:28.230" v="0" actId="2696"/>
      <pc:docMkLst>
        <pc:docMk/>
      </pc:docMkLst>
      <pc:sldChg chg="del">
        <pc:chgData name="Sarah Carter" userId="4b4e2a7e9c42e1b2" providerId="LiveId" clId="{726D2906-218D-45C2-B1EE-783C1CC59194}" dt="2024-12-18T15:08:28.230" v="0" actId="2696"/>
        <pc:sldMkLst>
          <pc:docMk/>
          <pc:sldMk cId="1698714656" sldId="258"/>
        </pc:sldMkLst>
      </pc:sldChg>
      <pc:sldChg chg="del">
        <pc:chgData name="Sarah Carter" userId="4b4e2a7e9c42e1b2" providerId="LiveId" clId="{726D2906-218D-45C2-B1EE-783C1CC59194}" dt="2024-12-18T15:08:28.230" v="0" actId="2696"/>
        <pc:sldMkLst>
          <pc:docMk/>
          <pc:sldMk cId="3901666451" sldId="260"/>
        </pc:sldMkLst>
      </pc:sldChg>
      <pc:sldChg chg="del">
        <pc:chgData name="Sarah Carter" userId="4b4e2a7e9c42e1b2" providerId="LiveId" clId="{726D2906-218D-45C2-B1EE-783C1CC59194}" dt="2024-12-18T15:08:28.230" v="0" actId="2696"/>
        <pc:sldMkLst>
          <pc:docMk/>
          <pc:sldMk cId="3786458667" sldId="262"/>
        </pc:sldMkLst>
      </pc:sldChg>
      <pc:sldChg chg="del">
        <pc:chgData name="Sarah Carter" userId="4b4e2a7e9c42e1b2" providerId="LiveId" clId="{726D2906-218D-45C2-B1EE-783C1CC59194}" dt="2024-12-18T15:08:28.230" v="0" actId="2696"/>
        <pc:sldMkLst>
          <pc:docMk/>
          <pc:sldMk cId="1958729695" sldId="264"/>
        </pc:sldMkLst>
      </pc:sldChg>
      <pc:sldChg chg="del">
        <pc:chgData name="Sarah Carter" userId="4b4e2a7e9c42e1b2" providerId="LiveId" clId="{726D2906-218D-45C2-B1EE-783C1CC59194}" dt="2024-12-18T15:08:28.230" v="0" actId="2696"/>
        <pc:sldMkLst>
          <pc:docMk/>
          <pc:sldMk cId="1129159010" sldId="266"/>
        </pc:sldMkLst>
      </pc:sldChg>
      <pc:sldChg chg="del">
        <pc:chgData name="Sarah Carter" userId="4b4e2a7e9c42e1b2" providerId="LiveId" clId="{726D2906-218D-45C2-B1EE-783C1CC59194}" dt="2024-12-18T15:08:28.230" v="0" actId="2696"/>
        <pc:sldMkLst>
          <pc:docMk/>
          <pc:sldMk cId="20495731" sldId="272"/>
        </pc:sldMkLst>
      </pc:sldChg>
      <pc:sldChg chg="del">
        <pc:chgData name="Sarah Carter" userId="4b4e2a7e9c42e1b2" providerId="LiveId" clId="{726D2906-218D-45C2-B1EE-783C1CC59194}" dt="2024-12-18T15:08:28.230" v="0" actId="2696"/>
        <pc:sldMkLst>
          <pc:docMk/>
          <pc:sldMk cId="1262191857" sldId="273"/>
        </pc:sldMkLst>
      </pc:sldChg>
      <pc:sldChg chg="del">
        <pc:chgData name="Sarah Carter" userId="4b4e2a7e9c42e1b2" providerId="LiveId" clId="{726D2906-218D-45C2-B1EE-783C1CC59194}" dt="2024-12-18T15:08:28.230" v="0" actId="2696"/>
        <pc:sldMkLst>
          <pc:docMk/>
          <pc:sldMk cId="2678554237" sldId="274"/>
        </pc:sldMkLst>
      </pc:sldChg>
      <pc:sldChg chg="del">
        <pc:chgData name="Sarah Carter" userId="4b4e2a7e9c42e1b2" providerId="LiveId" clId="{726D2906-218D-45C2-B1EE-783C1CC59194}" dt="2024-12-18T15:08:28.230" v="0" actId="2696"/>
        <pc:sldMkLst>
          <pc:docMk/>
          <pc:sldMk cId="4120803355" sldId="275"/>
        </pc:sldMkLst>
      </pc:sldChg>
      <pc:sldChg chg="del">
        <pc:chgData name="Sarah Carter" userId="4b4e2a7e9c42e1b2" providerId="LiveId" clId="{726D2906-218D-45C2-B1EE-783C1CC59194}" dt="2024-12-18T15:08:28.230" v="0" actId="2696"/>
        <pc:sldMkLst>
          <pc:docMk/>
          <pc:sldMk cId="271996291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B90CE-67AB-9B27-C711-A364024D25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ACA4F6-D705-393E-D3CE-17350B1F83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2C178-E566-3F45-6221-51A4EDD55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96BBD9-2BF0-7414-A51C-11B8F7E1A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1BB73-3C14-6F58-2EB0-59F6D18CD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739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EA04D-E44C-7814-5EF5-C07B77694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77434E-DA3D-EB21-C4EA-B7C45F5DEC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B6F52-AD41-E671-6C6E-08CAC298A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CC04F-605B-0541-D7D2-1D5DC0F02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8FDA08-F213-E677-E322-FE32DC836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20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B9A117-2479-DA15-AD23-5BDC042EBE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A4AA5C-C8B3-DB37-B59D-5B200009B4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74C98-AD86-2F53-AE79-B2CC6012B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2C66DB-9ACF-1B22-0ADD-EF27BD682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593A4-C47A-B697-6F05-3105A1989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46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7A858-E24E-AF8F-C1C6-DA4E1CA0B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8B3A1-4245-B05A-D803-6F9F285D7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058E7-AD5E-1334-0329-8E33E47F0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00B05-B790-3017-EA93-048DEFC58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F67DE-575D-96E4-F6CB-1836487FF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73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8FC09-CC6A-7CA0-BA3D-767745183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FA9EAF-85D7-FBA4-7E7F-46930E88EE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4E89A5-56A8-21C7-22AE-756E579C8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D36B72-DC24-AA81-8AAD-DEE3EAB30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6BB94-6A6B-8CB7-0B24-58B9BDA59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04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8FB91-0FD6-4E4C-F4E5-BAEBA0828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98B4C2-75B6-4BCF-ED4E-C6C39B1A5E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5E23E6-5259-1F09-85FA-A9133963B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426EF1-8C95-91BD-2319-4A335963E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87C104-B7A9-D5E9-D0F6-19C72CC1B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07F3A7-28B3-47D1-718F-24AEABE69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89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3FFC3-D6D2-B087-1D9F-78ACE193E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F3F0DB-6564-A4EF-1D57-12702D4E2E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9511A6-541D-0B53-4052-ECFBFA5711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8E35F5-7FB0-E7CB-6506-91C9EACBCE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330E77-2F77-ABDE-838E-C91AE57FFD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C47F83-6DAF-5238-2918-FC7063178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53DF70-87E0-8890-89FC-24DB3151C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31BA49-6BD8-50CD-FFD9-8A76F90F0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087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D912D-8CC5-1B3B-9159-409158B42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7CC6AF-F8EA-2E3A-2218-0DE72A87B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3FDDE5-82B5-AAF6-FDC7-3C94A712B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8EBFF9-3C5A-FB55-4956-12922AB44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986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5035B2-E677-76A0-F967-E7CBF63D3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33947D-061D-9174-7601-06A114FC1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5172B9-FEA2-5FEF-2126-1915578A7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38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09C5A-C930-4E15-2606-A85245F83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AB5C-D4A3-3A31-811A-F3742EB25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14D9E6-64FA-3444-A704-07CF6D21C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F07B74-1B5E-4208-1A65-B41C29B7A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AA6613-974B-9C4D-1577-B518C4838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B0722F-C3A0-A58C-05AE-506DEFC1E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93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AF90E-262C-7877-AD37-7FBBE4B77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5D4371-6ED5-5CAA-1115-8D0D56C334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165901-6EED-146C-7DB4-F489DB4299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7EA7D9-F7B0-C980-8875-348B1867A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757D4F-B994-D7A4-42A9-2772FD6A2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A9C11E-1012-4CB3-7112-C4DC39DB3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08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1ABA7D-C02E-7462-0FA1-860434D9E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8DBE8F-A9B1-D699-D883-02F1130A9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BAF0DA-5B02-3197-D8D6-D3B1D1DEF8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40710-AD85-3797-1950-35802F845F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33494-B910-0CEB-967B-6DFA28EC3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6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328D480-642C-F7C1-309B-0D15565FD706}"/>
              </a:ext>
            </a:extLst>
          </p:cNvPr>
          <p:cNvSpPr txBox="1"/>
          <p:nvPr/>
        </p:nvSpPr>
        <p:spPr>
          <a:xfrm>
            <a:off x="594361" y="594360"/>
            <a:ext cx="6578600" cy="738664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4800" b="1" dirty="0">
                <a:latin typeface="Century Gothic" panose="020B0502020202020204" pitchFamily="34" charset="0"/>
              </a:rPr>
              <a:t>100 SQUARE PUZZLES</a:t>
            </a:r>
            <a:endParaRPr lang="en-US" sz="4800" dirty="0">
              <a:latin typeface="Century Gothic" panose="020B0502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2DDF07-2369-FD60-8170-DA9C7519DC1C}"/>
              </a:ext>
            </a:extLst>
          </p:cNvPr>
          <p:cNvSpPr txBox="1"/>
          <p:nvPr/>
        </p:nvSpPr>
        <p:spPr>
          <a:xfrm>
            <a:off x="594361" y="1635421"/>
            <a:ext cx="657859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Each 100 Square Puzzle consists of a square grid (either 3x3 or 4x4) with numbers appearing in each square. </a:t>
            </a:r>
          </a:p>
          <a:p>
            <a:endParaRPr lang="en-US" dirty="0">
              <a:latin typeface="Century Gothic" panose="020B0502020202020204" pitchFamily="34" charset="0"/>
            </a:endParaRPr>
          </a:p>
          <a:p>
            <a:r>
              <a:rPr lang="en-US" dirty="0">
                <a:latin typeface="Century Gothic" panose="020B0502020202020204" pitchFamily="34" charset="0"/>
              </a:rPr>
              <a:t>Add one additional digit to some of the cells so that the sum of the numbers in each row and each column equals 100.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931502F-2CFC-7BE3-1732-9A7693F111C0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7EB45B8-6D52-876F-4CBE-7917036E3F9D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2351D009-C27E-7D73-B427-E684E7BDB9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A134C82-3567-5B4B-CFA1-006E00BF2D03}"/>
              </a:ext>
            </a:extLst>
          </p:cNvPr>
          <p:cNvCxnSpPr/>
          <p:nvPr/>
        </p:nvCxnSpPr>
        <p:spPr>
          <a:xfrm>
            <a:off x="3640921" y="6593198"/>
            <a:ext cx="781878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F2060A7-CB2C-5D6D-F443-696E682936A9}"/>
              </a:ext>
            </a:extLst>
          </p:cNvPr>
          <p:cNvSpPr txBox="1"/>
          <p:nvPr/>
        </p:nvSpPr>
        <p:spPr>
          <a:xfrm>
            <a:off x="745933" y="4452119"/>
            <a:ext cx="2501901" cy="61555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PUZZLE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6BE4611-53F0-3B5E-DCB7-036A05E1D76E}"/>
              </a:ext>
            </a:extLst>
          </p:cNvPr>
          <p:cNvSpPr txBox="1"/>
          <p:nvPr/>
        </p:nvSpPr>
        <p:spPr>
          <a:xfrm>
            <a:off x="4543616" y="4413647"/>
            <a:ext cx="2501901" cy="61555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SOLUTION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graphicFrame>
        <p:nvGraphicFramePr>
          <p:cNvPr id="49" name="OneHundred1">
            <a:extLst>
              <a:ext uri="{FF2B5EF4-FFF2-40B4-BE49-F238E27FC236}">
                <a16:creationId xmlns:a16="http://schemas.microsoft.com/office/drawing/2014/main" id="{9B7F8C2E-D80D-F04B-0BEC-2A999753C4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049015"/>
              </p:ext>
            </p:extLst>
          </p:nvPr>
        </p:nvGraphicFramePr>
        <p:xfrm>
          <a:off x="901212" y="5381268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99226015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10781172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1915550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214477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58361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4600913"/>
                  </a:ext>
                </a:extLst>
              </a:tr>
            </a:tbl>
          </a:graphicData>
        </a:graphic>
      </p:graphicFrame>
      <p:sp>
        <p:nvSpPr>
          <p:cNvPr id="50" name="Level1">
            <a:extLst>
              <a:ext uri="{FF2B5EF4-FFF2-40B4-BE49-F238E27FC236}">
                <a16:creationId xmlns:a16="http://schemas.microsoft.com/office/drawing/2014/main" id="{991E3AA6-5EE9-6BE7-10E0-E106A67508FE}"/>
              </a:ext>
            </a:extLst>
          </p:cNvPr>
          <p:cNvSpPr txBox="1"/>
          <p:nvPr/>
        </p:nvSpPr>
        <p:spPr>
          <a:xfrm>
            <a:off x="901212" y="5228868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 dirty="0">
                <a:latin typeface="Century Gothic" panose="020B0502020202020204" pitchFamily="34" charset="0"/>
              </a:rPr>
              <a:t>100</a:t>
            </a:r>
          </a:p>
        </p:txBody>
      </p:sp>
      <p:graphicFrame>
        <p:nvGraphicFramePr>
          <p:cNvPr id="51" name="OneHundred1">
            <a:extLst>
              <a:ext uri="{FF2B5EF4-FFF2-40B4-BE49-F238E27FC236}">
                <a16:creationId xmlns:a16="http://schemas.microsoft.com/office/drawing/2014/main" id="{212A532F-5029-6BDB-6AB9-A1EF2808FB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626681"/>
              </p:ext>
            </p:extLst>
          </p:nvPr>
        </p:nvGraphicFramePr>
        <p:xfrm>
          <a:off x="4542954" y="5381268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99226015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10781172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1915550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214477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58361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50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4600913"/>
                  </a:ext>
                </a:extLst>
              </a:tr>
            </a:tbl>
          </a:graphicData>
        </a:graphic>
      </p:graphicFrame>
      <p:sp>
        <p:nvSpPr>
          <p:cNvPr id="52" name="Level1">
            <a:extLst>
              <a:ext uri="{FF2B5EF4-FFF2-40B4-BE49-F238E27FC236}">
                <a16:creationId xmlns:a16="http://schemas.microsoft.com/office/drawing/2014/main" id="{ABB1A86B-D6EF-641E-5550-D59A6B6E8885}"/>
              </a:ext>
            </a:extLst>
          </p:cNvPr>
          <p:cNvSpPr txBox="1"/>
          <p:nvPr/>
        </p:nvSpPr>
        <p:spPr>
          <a:xfrm>
            <a:off x="4542954" y="5228868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 dirty="0">
                <a:latin typeface="Century Gothic" panose="020B0502020202020204" pitchFamily="34" charset="0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2785522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9737D9-8961-9334-A6FF-8C801710BD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AA58DCF6-7FD5-7235-0560-249AA9FDF520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- 49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F9D9E493-59BD-F02F-0865-FC38355E082A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54802064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94319643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3133167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61212348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97145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73608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4998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228999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F781B1CC-7765-81B0-06F4-3E18C4D5A8D0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3A02A6ED-7165-7754-8C26-B73E0416B575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- 50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98ECC328-2B7C-5A55-AC1D-27BE2C0D28B5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26106670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77517162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75911112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54837869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48899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092084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897515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65088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A8D726C5-ED34-40E8-C644-5E054903B1DE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635E2A90-EDF2-E46F-0C77-A42B6C39EE08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- 51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514D72DF-A3F2-9F77-6266-97F0DD0E6F21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74204495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05225470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67602116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8641562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45365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8849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84835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4106564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F238B08A-64C7-AB01-896C-E81CD3881454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8B1C6D0D-FEA2-F40C-E181-9CFE7F325838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- 52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5E8A1D71-43C7-CB23-ED78-40659867818A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97197290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9770990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7081635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43773520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359511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152322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99237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1320802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95F90052-E1B2-2699-EE55-761FAD03170C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5695E41C-ECB2-3561-0D4C-93B3C219483E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- 53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8CFF2051-471C-905A-57F4-05D2BA8FE609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64256804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10133571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79362138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2736776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56622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10319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83938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378627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1D65E852-6E21-A42E-2919-FBABA92D2C5F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6705A1AB-92D4-DA5F-71EA-AE2F97BC2AFD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- 54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0FDA5E42-D943-861F-B48B-9AF46BD74402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08654552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59428660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3121456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49748370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972834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92033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92850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5344383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CBE09AC0-73B0-09CA-DA18-74A792202DF0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4E47B72-4CF2-07F0-BDBB-0446E71571E5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951829D-E8FD-C1C0-44CD-6B1FF5E936FD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052EC55-5DDF-2611-ECCA-8F26B8852E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25838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411D95-DA99-5379-D3A2-DC311FD113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5EE590DD-E720-253F-9B56-214070DA403F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- 55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5AF49A40-5409-1119-8DC0-6D5FD22D53B7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54802064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94319643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3133167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61212348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97145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73608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4998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228999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42CE3778-29AA-BD21-DA15-F14132B6C6F8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1E2A1E9C-6ECD-FFBF-1995-4EAE39B1E7DF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- 56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86ABBB01-105A-6AF2-689D-9243D50FDA9D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26106670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77517162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75911112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54837869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48899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092084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897515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65088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772C0BDE-715A-638E-8DAD-AA3BE106173B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C54ABACF-0FAB-CB79-2038-199E1A74F05E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- 57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3039BEBB-154E-53B9-3ED6-969B7D694730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74204495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05225470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67602116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8641562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45365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8849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84835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4106564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837A4513-D66B-47CD-2C30-DF3211EF6F16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BC78F770-58A6-B80E-F89E-9AA1A92586EC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- 58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D21C8E7D-075B-8F07-18E4-94769C1BFB6F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97197290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9770990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7081635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43773520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359511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152322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99237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1320802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12376C43-2C9A-71C6-DD96-74E4BF076EE5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9A5636C4-25F2-C903-31CC-1215AD2419A4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- 59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C5D94FE2-2B1E-44B4-3A52-B12740D22640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64256804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10133571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79362138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2736776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56622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10319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83938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378627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9E92CA1D-E7B4-15C2-9BD9-4ADB54A14FED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1660FD0B-3A42-7BEA-6C86-B54ACAFA9BA4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- 60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147830D2-195A-5426-FE8B-4D885F9E7CA6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08654552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59428660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3121456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49748370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972834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92033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92850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5344383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D2229F39-0932-D23A-59DB-C22B3DC69E28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B6622A0-11B9-6517-5251-258C41505036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E27A8A1-9303-1EEA-6EF9-85F4473AD62F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82614CC-A64E-6A15-F725-BEEB794241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9950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2F2D8F05-C90F-974E-9FCB-09378D07630B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91BEC466-3AF5-6353-4AC4-10C37F21E3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560236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54978436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30392306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75293150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91884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27154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982997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44C5B4DB-A332-31A0-0322-5290BF773328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2FF305FF-B791-1990-A4C9-6D4926A043F7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31AD08C5-36C5-9E34-AB00-DCC3493B05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032978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41403020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8223591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51431730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00869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700116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401993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E8C32BC2-7B1A-C5EE-C434-32CFEE06CDCF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B5573B71-5B48-639E-BE34-57F139DC7A3E}"/>
              </a:ext>
            </a:extLst>
          </p:cNvPr>
          <p:cNvSpPr txBox="1"/>
          <p:nvPr/>
        </p:nvSpPr>
        <p:spPr>
          <a:xfrm>
            <a:off x="9144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179086E5-E141-8640-25E1-58258AFDBC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830954"/>
              </p:ext>
            </p:extLst>
          </p:nvPr>
        </p:nvGraphicFramePr>
        <p:xfrm>
          <a:off x="9144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16570796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1228475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48168854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89109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811998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9846385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6176F05D-BD85-C29C-FC00-DD73A3BFB8B8}"/>
              </a:ext>
            </a:extLst>
          </p:cNvPr>
          <p:cNvSpPr txBox="1"/>
          <p:nvPr/>
        </p:nvSpPr>
        <p:spPr>
          <a:xfrm>
            <a:off x="9144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2D5DF2D4-F3D6-BABE-CDFA-4A7D4AA67910}"/>
              </a:ext>
            </a:extLst>
          </p:cNvPr>
          <p:cNvSpPr txBox="1"/>
          <p:nvPr/>
        </p:nvSpPr>
        <p:spPr>
          <a:xfrm>
            <a:off x="43561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3C13F302-177B-F329-894A-0EA797242A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902727"/>
              </p:ext>
            </p:extLst>
          </p:nvPr>
        </p:nvGraphicFramePr>
        <p:xfrm>
          <a:off x="43561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01589593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87339160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84962402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50912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543965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4676574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F721D3E3-42FF-C07B-A2C5-44DD1F3EA016}"/>
              </a:ext>
            </a:extLst>
          </p:cNvPr>
          <p:cNvSpPr txBox="1"/>
          <p:nvPr/>
        </p:nvSpPr>
        <p:spPr>
          <a:xfrm>
            <a:off x="43561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B07C5E21-9B43-DCE0-E0D4-2557B9A7B3E6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795F182B-05F4-F1C1-F35B-4D79EF2CFE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030540"/>
              </p:ext>
            </p:extLst>
          </p:nvPr>
        </p:nvGraphicFramePr>
        <p:xfrm>
          <a:off x="9144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36540881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56985376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977083452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54853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58775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5461669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1A57CFD9-C0DA-1E04-0ADA-DB995C5CB7F5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00927070-6664-A6F3-B161-77B296167A09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7F33FADC-F217-EBF7-4C72-08D4EBE1B0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363218"/>
              </p:ext>
            </p:extLst>
          </p:nvPr>
        </p:nvGraphicFramePr>
        <p:xfrm>
          <a:off x="43561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86522094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27294613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9071781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308554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14780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9616793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D448D84F-2905-F352-3C99-9D739F577D87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52668EB-E20C-AD5B-A45C-88872FFDD688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01EC061-1314-19D5-CFCD-E5B99FB65341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4" name="Picture 23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AAE57841-3245-A255-C529-C68B23CE65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8133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92B5BA-8F30-0BE8-5C8A-BCBD0B918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943033B6-5C7A-59FB-522F-619591F5CA68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- 7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6BC89B89-C2A2-3494-1251-F1C2143355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533742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54978436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30392306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75293150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91884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27154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982997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34F8EDF7-F6F2-DA33-C150-ACB7676149DE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3475B536-401F-FD42-F508-447C6AA30488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- 8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2B95B1DB-5A6D-95E5-0813-097951F145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914858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41403020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8223591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51431730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00869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700116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401993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1781FE21-4E9C-1256-D010-17C1ED154BD6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908B5E62-F3F9-D9F2-226B-F81D070C5D18}"/>
              </a:ext>
            </a:extLst>
          </p:cNvPr>
          <p:cNvSpPr txBox="1"/>
          <p:nvPr/>
        </p:nvSpPr>
        <p:spPr>
          <a:xfrm>
            <a:off x="9144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- 9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50C1E91A-36D5-0F21-4D92-A5B8C7F285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724965"/>
              </p:ext>
            </p:extLst>
          </p:nvPr>
        </p:nvGraphicFramePr>
        <p:xfrm>
          <a:off x="9144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16570796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1228475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48168854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89109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811998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9846385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421D696C-FDE1-BD24-397F-22E9FE6D82DA}"/>
              </a:ext>
            </a:extLst>
          </p:cNvPr>
          <p:cNvSpPr txBox="1"/>
          <p:nvPr/>
        </p:nvSpPr>
        <p:spPr>
          <a:xfrm>
            <a:off x="9144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519BAF55-8F21-9AE7-7DD6-DCB69FA966E7}"/>
              </a:ext>
            </a:extLst>
          </p:cNvPr>
          <p:cNvSpPr txBox="1"/>
          <p:nvPr/>
        </p:nvSpPr>
        <p:spPr>
          <a:xfrm>
            <a:off x="43561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- 10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27E13082-B04C-8CE8-79A0-1ED8070D67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151508"/>
              </p:ext>
            </p:extLst>
          </p:nvPr>
        </p:nvGraphicFramePr>
        <p:xfrm>
          <a:off x="43561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01589593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87339160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84962402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50912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543965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4676574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D37B581A-B056-85DB-4259-B668DB4DBF80}"/>
              </a:ext>
            </a:extLst>
          </p:cNvPr>
          <p:cNvSpPr txBox="1"/>
          <p:nvPr/>
        </p:nvSpPr>
        <p:spPr>
          <a:xfrm>
            <a:off x="43561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606B887B-5B24-807C-7608-F1033A8530D7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- 11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17ECBE51-F71C-F77C-0962-5B4D255C10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835602"/>
              </p:ext>
            </p:extLst>
          </p:nvPr>
        </p:nvGraphicFramePr>
        <p:xfrm>
          <a:off x="9144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36540881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56985376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977083452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54853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58775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5461669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45E80124-2F0E-EFFC-B771-DAB443B680B3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CC19B189-EF9E-A469-0B60-FB16BD4A8B5B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- 12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C42375D0-778A-F733-5633-078AC0B664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915289"/>
              </p:ext>
            </p:extLst>
          </p:nvPr>
        </p:nvGraphicFramePr>
        <p:xfrm>
          <a:off x="43561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86522094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27294613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9071781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308554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14780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9616793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956666BC-2F2A-29DB-5269-35093DD22EA2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4801D9C-70DC-CBB3-5E8E-4CD9D2C63E71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A3E1620-30C6-AB18-245B-3572457F5C30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BB27AB16-2C94-5216-BE7C-417E857143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38898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73D4F6-0BCB-1FB4-0A52-D9EA9DEF87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7AF7EA56-1A19-F6C5-D310-83C6E90F784B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- 13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5B7BCC8D-1007-5F70-E17E-3EAD8CDB59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332918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54978436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30392306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75293150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91884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27154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982997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EB3DB4B6-3265-291A-600A-29491792E2E0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558BDFF4-A31A-6936-EA07-327FCBD482C0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- 14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B6315AEA-FD8F-B1FB-47B2-42DDD2F40A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447777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41403020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8223591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51431730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00869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700116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401993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136C6491-0774-EF54-0FD2-AFA871D2E36A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B9EA9394-7AA1-60EB-94AC-283B215AC3A0}"/>
              </a:ext>
            </a:extLst>
          </p:cNvPr>
          <p:cNvSpPr txBox="1"/>
          <p:nvPr/>
        </p:nvSpPr>
        <p:spPr>
          <a:xfrm>
            <a:off x="9144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- 15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AB0A46DF-2205-5306-8AA6-44D133C6F1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028827"/>
              </p:ext>
            </p:extLst>
          </p:nvPr>
        </p:nvGraphicFramePr>
        <p:xfrm>
          <a:off x="9144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16570796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1228475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48168854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89109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811998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9846385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1179358B-FA03-E5D8-ACBE-B5B280240ACF}"/>
              </a:ext>
            </a:extLst>
          </p:cNvPr>
          <p:cNvSpPr txBox="1"/>
          <p:nvPr/>
        </p:nvSpPr>
        <p:spPr>
          <a:xfrm>
            <a:off x="9144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D5DAF2DE-7BEC-0715-AFB6-78CA0C95DB30}"/>
              </a:ext>
            </a:extLst>
          </p:cNvPr>
          <p:cNvSpPr txBox="1"/>
          <p:nvPr/>
        </p:nvSpPr>
        <p:spPr>
          <a:xfrm>
            <a:off x="43561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- 16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C531916C-D94F-F917-DE56-C7DD1C5FA0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801860"/>
              </p:ext>
            </p:extLst>
          </p:nvPr>
        </p:nvGraphicFramePr>
        <p:xfrm>
          <a:off x="43561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01589593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87339160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84962402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50912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543965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4676574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315C410E-41EB-82A0-2443-FA1F6B0EA224}"/>
              </a:ext>
            </a:extLst>
          </p:cNvPr>
          <p:cNvSpPr txBox="1"/>
          <p:nvPr/>
        </p:nvSpPr>
        <p:spPr>
          <a:xfrm>
            <a:off x="43561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AB5C294A-C9BA-35B1-1382-64C9662F62F7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- 17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33B29580-2219-115B-B651-94D5E6A7BF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696053"/>
              </p:ext>
            </p:extLst>
          </p:nvPr>
        </p:nvGraphicFramePr>
        <p:xfrm>
          <a:off x="9144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36540881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56985376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977083452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54853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58775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5461669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F79E288B-6837-C7A8-4761-D2B8E16B289C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B16D87AF-6BC3-9145-5A4D-DC716D32A064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- 18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01873FAA-EFD5-32AF-20FE-4F5F3BBB82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059194"/>
              </p:ext>
            </p:extLst>
          </p:nvPr>
        </p:nvGraphicFramePr>
        <p:xfrm>
          <a:off x="43561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86522094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27294613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9071781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308554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14780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9616793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D7272D06-0243-2AA6-1633-3153DD377E4B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95728CF-821A-6CC0-0B7A-F1A503387C52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E0147C8-F703-1ECD-9C5D-B1799F419809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7017A1C9-2F3B-A7B3-DBD9-34E45E1221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3125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2E4A52-B33D-2028-CF88-234C6B3FA0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C008EE63-98B5-FA6F-D132-229C02AA6F2A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- 19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78A846F6-BF92-DD2D-5369-5CACD762E5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800988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54978436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30392306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75293150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91884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27154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982997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0EE7FFF6-C8D8-FF01-A336-E6809DB94084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1D7076C5-1902-A169-8C16-F59224496419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- 20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9E60B834-9C03-9ADA-A210-5B0E14BEAC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261257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41403020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8223591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51431730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00869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700116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401993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CD89C1BC-29FF-E71B-7BC7-9471CC9C400C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3F3E9FA3-7628-DE0A-F75A-FEF1BDA15968}"/>
              </a:ext>
            </a:extLst>
          </p:cNvPr>
          <p:cNvSpPr txBox="1"/>
          <p:nvPr/>
        </p:nvSpPr>
        <p:spPr>
          <a:xfrm>
            <a:off x="9144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- 21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3A3F4BBB-B558-CE6E-9AFE-9B068D516D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430566"/>
              </p:ext>
            </p:extLst>
          </p:nvPr>
        </p:nvGraphicFramePr>
        <p:xfrm>
          <a:off x="9144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16570796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1228475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48168854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89109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811998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9846385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93AA0DCB-468C-131B-92E4-2D7F1717B3DC}"/>
              </a:ext>
            </a:extLst>
          </p:cNvPr>
          <p:cNvSpPr txBox="1"/>
          <p:nvPr/>
        </p:nvSpPr>
        <p:spPr>
          <a:xfrm>
            <a:off x="9144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83373FA0-77F4-3027-B08E-581DF884FE86}"/>
              </a:ext>
            </a:extLst>
          </p:cNvPr>
          <p:cNvSpPr txBox="1"/>
          <p:nvPr/>
        </p:nvSpPr>
        <p:spPr>
          <a:xfrm>
            <a:off x="43561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- 22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3C3A7715-F9FE-2054-A673-34C2975795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589511"/>
              </p:ext>
            </p:extLst>
          </p:nvPr>
        </p:nvGraphicFramePr>
        <p:xfrm>
          <a:off x="43561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01589593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87339160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84962402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50912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543965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4676574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21F12DFE-7739-7AF6-D7D0-3EA5495D08C5}"/>
              </a:ext>
            </a:extLst>
          </p:cNvPr>
          <p:cNvSpPr txBox="1"/>
          <p:nvPr/>
        </p:nvSpPr>
        <p:spPr>
          <a:xfrm>
            <a:off x="43561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75AA60DC-3A5D-6450-2871-7FF85BAC0BFB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- 23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D1DF4124-F737-F2F0-B38D-BD9975F6A1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231891"/>
              </p:ext>
            </p:extLst>
          </p:nvPr>
        </p:nvGraphicFramePr>
        <p:xfrm>
          <a:off x="9144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36540881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56985376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977083452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54853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58775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5461669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3279055E-7518-BB4F-FB49-76143E5D6C92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66A2772F-D193-D314-E2A6-9D66BA8F7DE0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- 24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D09304D4-B016-0D1D-67AE-2776EB7027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764961"/>
              </p:ext>
            </p:extLst>
          </p:nvPr>
        </p:nvGraphicFramePr>
        <p:xfrm>
          <a:off x="43561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86522094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27294613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9071781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308554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14780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9616793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6694D337-7FBA-5741-2D3F-A41AD933793E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165D55D-61A7-7DE0-9BD7-A5437BD61A62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F8F5BA1-01BE-D027-887C-B9D420D91388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ACD10047-609F-A79F-EDC4-65AFF3CE08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965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5C0D77-9657-36C7-4559-F09248C0B2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8A55C8FE-52A3-8AB0-5840-1918D489ABEA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- 25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89D61E10-8F97-4BDA-FDAD-5816850902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378521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54978436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30392306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75293150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91884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27154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982997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D4B55D8B-42AD-500E-E68B-60880C8F3777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CF1747A4-9EA1-D516-BA7C-ABEB493796F6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- 26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DA16BB97-5B7A-7284-1ACD-770BFCE7E5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314351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41403020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8223591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51431730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00869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700116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401993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175FB301-75CE-23DD-4DE6-79F4A9566FCB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875ECF06-2818-CF15-3CE6-E1345127CCD9}"/>
              </a:ext>
            </a:extLst>
          </p:cNvPr>
          <p:cNvSpPr txBox="1"/>
          <p:nvPr/>
        </p:nvSpPr>
        <p:spPr>
          <a:xfrm>
            <a:off x="9144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- 27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A4F59E2F-BF70-BA28-A279-695675C4ED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943495"/>
              </p:ext>
            </p:extLst>
          </p:nvPr>
        </p:nvGraphicFramePr>
        <p:xfrm>
          <a:off x="9144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16570796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1228475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48168854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89109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811998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9846385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56F12029-0AD5-B824-F652-C761A0649D89}"/>
              </a:ext>
            </a:extLst>
          </p:cNvPr>
          <p:cNvSpPr txBox="1"/>
          <p:nvPr/>
        </p:nvSpPr>
        <p:spPr>
          <a:xfrm>
            <a:off x="9144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22797C9F-2FA1-139B-EA30-077D19F5EFB5}"/>
              </a:ext>
            </a:extLst>
          </p:cNvPr>
          <p:cNvSpPr txBox="1"/>
          <p:nvPr/>
        </p:nvSpPr>
        <p:spPr>
          <a:xfrm>
            <a:off x="43561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- 28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684FAE8E-C0C5-0E7F-BD86-07457636B8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458341"/>
              </p:ext>
            </p:extLst>
          </p:nvPr>
        </p:nvGraphicFramePr>
        <p:xfrm>
          <a:off x="43561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01589593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87339160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84962402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50912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543965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4676574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DBE723CB-DA7F-9B1C-FB4E-ACBDCFB203E7}"/>
              </a:ext>
            </a:extLst>
          </p:cNvPr>
          <p:cNvSpPr txBox="1"/>
          <p:nvPr/>
        </p:nvSpPr>
        <p:spPr>
          <a:xfrm>
            <a:off x="43561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78489F69-D96C-D830-151D-0FCF072A0F8C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- 29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8A92356B-16ED-B51F-F2F7-EADF526FD0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805914"/>
              </p:ext>
            </p:extLst>
          </p:nvPr>
        </p:nvGraphicFramePr>
        <p:xfrm>
          <a:off x="9144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36540881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56985376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977083452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54853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58775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5461669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A7ADA001-A972-439A-317C-E070F1F47040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B877CC91-3959-72FD-FAC9-7F545F752280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- 30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F2DB90E9-0CB1-728E-0E15-0B2691D953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381605"/>
              </p:ext>
            </p:extLst>
          </p:nvPr>
        </p:nvGraphicFramePr>
        <p:xfrm>
          <a:off x="43561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86522094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27294613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9071781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308554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14780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9616793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600200B7-4AD4-B34B-03C9-B2F07FFAF5BC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957D40B-F240-D0F7-6913-D011ACB15350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F5338D3-B91F-8DCD-32AA-0595D7C67A88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2F6481B1-7F9E-66E2-63AC-98E07CA8B3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3256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AEA2E553-8B25-54D2-B61D-ACF64347118F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- 31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765C23F3-376D-89B3-9D2A-6384B5B05C91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54802064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94319643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3133167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61212348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97145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73608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4998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228999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3945B5C8-9D12-1E02-86CC-2E01433157E0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962C43C1-A316-03B2-0A7B-50264B72090C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- 32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5B141671-3377-03CD-07FB-AC5A22A6EA44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26106670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77517162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75911112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54837869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48899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092084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897515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65088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EC07EC27-71A2-A226-BF79-6F4A602B5862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AB062C57-942D-E08C-2899-A9001CEC10EE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- 33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1C958586-28A2-560B-EED3-7BC505BEA72A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74204495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05225470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67602116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8641562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45365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8849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84835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4106564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008EEEC3-CB78-9A10-A5DF-52ED539545E3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A64E445D-8BC7-1AEF-E2CF-99F5E58F321A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- 34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88D06B29-6D59-0A72-7A14-857AE1317FC3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97197290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9770990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7081635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43773520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359511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152322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99237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1320802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DAB9932D-071C-1247-5D01-FDCBC75CDBD6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98DEB8A8-2BAA-1E6C-19ED-33A702B61561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- 35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139A23ED-7B01-4D76-ECC5-E49942CA9A35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64256804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10133571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79362138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2736776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56622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10319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83938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378627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ABC7E8CC-C50B-0097-332C-633B44FFA495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682B45B1-A5F5-7FE1-48C1-28514FF7F046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- 36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1666F085-ED4D-566D-BD85-11857B93F460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08654552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59428660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3121456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49748370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972834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92033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92850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5344383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1C21810C-886D-E716-A009-68B5A425A4F9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36106A1-E327-0136-76CF-43FFE158BE5A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04F2EA1-859F-A1B6-700F-B024332CC183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4" name="Picture 23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F9AA3708-9075-E7DA-B7DB-E3AF510FA2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62894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F1F4F4-3452-9459-918C-0D2AE3A6A0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157D6B20-9E8C-5D78-B83E-8B4BDF05F3B8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- 37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831930AB-0FA0-0F6E-076B-F1252632B3A7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54802064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94319643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3133167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61212348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97145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73608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4998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228999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568DEC6E-985A-24D3-D827-DFF444A7C8D4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B5E551A1-8E33-B493-C595-3FDEDE712160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- 38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FFA6F266-C1F9-6F00-AC40-D9F6091C6CDF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26106670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77517162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75911112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54837869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48899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092084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897515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65088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8DD05D18-580E-16F0-2E80-DF30BAE3BEFC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E46D1623-A65C-4376-B031-6FF42DD75CEE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- 39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7116EE54-23CA-42BD-8AE7-37F257665009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74204495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05225470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67602116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8641562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45365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8849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84835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4106564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99D463AD-3F58-950A-D1E3-2522A9DBFFCA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C3266A32-A2C9-8CCC-2E69-5E6EA7DBF7C9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- 40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D0972447-6D33-31D5-26F8-5BF14D91EAC4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97197290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9770990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7081635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43773520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359511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152322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99237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1320802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15B1BA06-5E46-95CF-2211-9518BB06275B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AD1F370B-531A-FBF3-D90F-7943589E8EAE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- 41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E7468E60-7CDE-875C-CECF-FC35F159BEF4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64256804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10133571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79362138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2736776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56622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10319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83938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378627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EA022DDE-2532-12B5-87E6-574C329B8486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E2913464-DCDF-226A-859E-80BA86D6C40D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- 42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A04DDF31-89F3-776D-4554-F1DA93F64197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08654552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59428660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3121456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49748370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972834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92033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92850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5344383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1F1EDB56-7824-2215-7F85-44D8EEF9F29D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01B25E0-1E4A-0C49-E1C2-161A72C187B5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4B7BF54-3F01-49A9-0CFA-71039259E573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C1BBD0DA-7844-91D0-25E8-BEF59B2199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6434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A51780-0D52-6189-2120-4142E2F026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D451E9AB-1FBF-5312-11FA-1F757D0B8369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- 43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284C615A-F80B-5C83-8DC7-5148074B947F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54802064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94319643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3133167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61212348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97145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73608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4998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228999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8B6C7DF9-E55D-BBB9-18B7-70867BF582E5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3C762BD5-0817-168D-919B-63089C3B061F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- 44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941801D4-5EFB-B682-A30D-A4020C789764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26106670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77517162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75911112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54837869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48899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092084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897515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65088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FE5CFC9F-3A84-83D2-BAB7-E1D3DAD3AFF1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5FEAF2F9-C769-5967-BB6E-DB5AABE294C2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- 45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C0C1B819-7B40-D29F-4BB7-B95135EB3B87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74204495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05225470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67602116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8641562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45365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8849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84835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4106564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14F09ACE-74B7-56BF-F289-23F9BCC3025A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34C5495D-C8EB-890E-B221-DEF99D0B0C33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- 46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FB02B8F6-5F11-6542-5608-F78B6C0381C9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97197290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9770990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7081635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43773520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359511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152322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99237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1320802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3B77F8EA-3AA2-0C4C-97A3-2DF29D2F7F01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65547357-5E08-6F70-C776-E8F14634A9D9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- 47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F9C84992-377F-22FC-A745-A1D658A3BCB8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64256804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10133571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79362138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2736776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56622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10319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83938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378627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ADB2E0CD-7EA8-B4FA-EC00-D8E926E2973E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8148BFF9-7466-5222-8093-E138D9F808A8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- 48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471895B6-C116-A542-F300-5426354270D2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08654552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59428660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3121456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49748370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972834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92033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92850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5344383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BB71A478-501E-BE8D-BEBC-6ABEE5411FE8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100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DEE3AB4-7E38-6455-08D4-3F85DD40BB54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B2B6A93-7F11-4BBB-9EEF-0A3B9F4A93AE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93488FDA-9C8A-A6B9-B359-75A5F5FE71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51502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1172</Words>
  <Application>Microsoft Office PowerPoint</Application>
  <PresentationFormat>Custom</PresentationFormat>
  <Paragraphs>907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7</cp:revision>
  <dcterms:created xsi:type="dcterms:W3CDTF">2024-11-29T18:30:00Z</dcterms:created>
  <dcterms:modified xsi:type="dcterms:W3CDTF">2024-12-18T15:08:29Z</dcterms:modified>
</cp:coreProperties>
</file>