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9D8CA8-1EED-4534-AE2B-6B18684224DF}" v="23" dt="2024-12-19T15:42:19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128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99D8CA8-1EED-4534-AE2B-6B18684224DF}"/>
    <pc:docChg chg="undo custSel addSld delSld modSld">
      <pc:chgData name="Sarah Carter" userId="4b4e2a7e9c42e1b2" providerId="LiveId" clId="{C99D8CA8-1EED-4534-AE2B-6B18684224DF}" dt="2024-12-19T15:43:03.414" v="93" actId="2696"/>
      <pc:docMkLst>
        <pc:docMk/>
      </pc:docMkLst>
      <pc:sldChg chg="modSp mod">
        <pc:chgData name="Sarah Carter" userId="4b4e2a7e9c42e1b2" providerId="LiveId" clId="{C99D8CA8-1EED-4534-AE2B-6B18684224DF}" dt="2024-12-19T15:39:30.460" v="46" actId="404"/>
        <pc:sldMkLst>
          <pc:docMk/>
          <pc:sldMk cId="3454932453" sldId="260"/>
        </pc:sldMkLst>
        <pc:spChg chg="mod">
          <ac:chgData name="Sarah Carter" userId="4b4e2a7e9c42e1b2" providerId="LiveId" clId="{C99D8CA8-1EED-4534-AE2B-6B18684224DF}" dt="2024-12-19T15:39:30.460" v="46" actId="404"/>
          <ac:spMkLst>
            <pc:docMk/>
            <pc:sldMk cId="3454932453" sldId="260"/>
            <ac:spMk id="2" creationId="{E1CD584E-CC5F-64B4-E83A-842247BCB730}"/>
          </ac:spMkLst>
        </pc:sp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7" creationId="{A359BECB-64E6-7DD3-58A0-D9392C48B2A4}"/>
          </ac:picMkLst>
        </pc:pic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9" creationId="{4CC5A96F-4512-4A8B-6798-644EDB617C36}"/>
          </ac:picMkLst>
        </pc:pic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11" creationId="{E4AA919B-CE66-B1F5-7F90-4990DEFFEF76}"/>
          </ac:picMkLst>
        </pc:picChg>
      </pc:sldChg>
      <pc:sldChg chg="addSp modSp add mod">
        <pc:chgData name="Sarah Carter" userId="4b4e2a7e9c42e1b2" providerId="LiveId" clId="{C99D8CA8-1EED-4534-AE2B-6B18684224DF}" dt="2024-12-19T15:39:26.255" v="45" actId="404"/>
        <pc:sldMkLst>
          <pc:docMk/>
          <pc:sldMk cId="3771595284" sldId="261"/>
        </pc:sldMkLst>
        <pc:spChg chg="mod">
          <ac:chgData name="Sarah Carter" userId="4b4e2a7e9c42e1b2" providerId="LiveId" clId="{C99D8CA8-1EED-4534-AE2B-6B18684224DF}" dt="2024-12-19T15:39:26.255" v="45" actId="404"/>
          <ac:spMkLst>
            <pc:docMk/>
            <pc:sldMk cId="3771595284" sldId="261"/>
            <ac:spMk id="2" creationId="{ADBF1BAC-9B9A-D341-71FC-82CA0C33BECD}"/>
          </ac:spMkLst>
        </pc:spChg>
        <pc:picChg chg="mod">
          <ac:chgData name="Sarah Carter" userId="4b4e2a7e9c42e1b2" providerId="LiveId" clId="{C99D8CA8-1EED-4534-AE2B-6B18684224DF}" dt="2024-12-19T15:37:28.625" v="12" actId="14826"/>
          <ac:picMkLst>
            <pc:docMk/>
            <pc:sldMk cId="3771595284" sldId="261"/>
            <ac:picMk id="7" creationId="{0BA10883-97B4-5931-82FA-A323A277D786}"/>
          </ac:picMkLst>
        </pc:picChg>
        <pc:picChg chg="add mod">
          <ac:chgData name="Sarah Carter" userId="4b4e2a7e9c42e1b2" providerId="LiveId" clId="{C99D8CA8-1EED-4534-AE2B-6B18684224DF}" dt="2024-12-19T15:37:20.402" v="11" actId="931"/>
          <ac:picMkLst>
            <pc:docMk/>
            <pc:sldMk cId="3771595284" sldId="261"/>
            <ac:picMk id="8" creationId="{6C95C9D0-3894-0105-BEAB-250A25DBFFF9}"/>
          </ac:picMkLst>
        </pc:picChg>
        <pc:picChg chg="mod">
          <ac:chgData name="Sarah Carter" userId="4b4e2a7e9c42e1b2" providerId="LiveId" clId="{C99D8CA8-1EED-4534-AE2B-6B18684224DF}" dt="2024-12-19T15:37:39.149" v="13" actId="14826"/>
          <ac:picMkLst>
            <pc:docMk/>
            <pc:sldMk cId="3771595284" sldId="261"/>
            <ac:picMk id="9" creationId="{DF1351BC-208D-D2AB-FDDF-92109A168B9F}"/>
          </ac:picMkLst>
        </pc:picChg>
        <pc:picChg chg="mod">
          <ac:chgData name="Sarah Carter" userId="4b4e2a7e9c42e1b2" providerId="LiveId" clId="{C99D8CA8-1EED-4534-AE2B-6B18684224DF}" dt="2024-12-19T15:37:44.789" v="14" actId="14826"/>
          <ac:picMkLst>
            <pc:docMk/>
            <pc:sldMk cId="3771595284" sldId="261"/>
            <ac:picMk id="11" creationId="{1EB66880-2A78-BA18-3C93-8DDFBD1D28A4}"/>
          </ac:picMkLst>
        </pc:picChg>
      </pc:sldChg>
      <pc:sldChg chg="modSp add mod">
        <pc:chgData name="Sarah Carter" userId="4b4e2a7e9c42e1b2" providerId="LiveId" clId="{C99D8CA8-1EED-4534-AE2B-6B18684224DF}" dt="2024-12-19T15:39:22.220" v="44" actId="404"/>
        <pc:sldMkLst>
          <pc:docMk/>
          <pc:sldMk cId="2315667568" sldId="262"/>
        </pc:sldMkLst>
        <pc:spChg chg="mod">
          <ac:chgData name="Sarah Carter" userId="4b4e2a7e9c42e1b2" providerId="LiveId" clId="{C99D8CA8-1EED-4534-AE2B-6B18684224DF}" dt="2024-12-19T15:39:22.220" v="44" actId="404"/>
          <ac:spMkLst>
            <pc:docMk/>
            <pc:sldMk cId="2315667568" sldId="262"/>
            <ac:spMk id="2" creationId="{1E0CAA3F-7E9D-9F44-ECD1-3DEFA5A39D93}"/>
          </ac:spMkLst>
        </pc:spChg>
        <pc:picChg chg="mod">
          <ac:chgData name="Sarah Carter" userId="4b4e2a7e9c42e1b2" providerId="LiveId" clId="{C99D8CA8-1EED-4534-AE2B-6B18684224DF}" dt="2024-12-19T15:38:54.266" v="28" actId="14826"/>
          <ac:picMkLst>
            <pc:docMk/>
            <pc:sldMk cId="2315667568" sldId="262"/>
            <ac:picMk id="7" creationId="{50D13068-02EE-14CB-E720-61BD9EA00B3C}"/>
          </ac:picMkLst>
        </pc:picChg>
        <pc:picChg chg="mod">
          <ac:chgData name="Sarah Carter" userId="4b4e2a7e9c42e1b2" providerId="LiveId" clId="{C99D8CA8-1EED-4534-AE2B-6B18684224DF}" dt="2024-12-19T15:38:59.303" v="29" actId="14826"/>
          <ac:picMkLst>
            <pc:docMk/>
            <pc:sldMk cId="2315667568" sldId="262"/>
            <ac:picMk id="9" creationId="{309B792C-5AA5-652B-846F-181A9326AC3B}"/>
          </ac:picMkLst>
        </pc:picChg>
        <pc:picChg chg="mod">
          <ac:chgData name="Sarah Carter" userId="4b4e2a7e9c42e1b2" providerId="LiveId" clId="{C99D8CA8-1EED-4534-AE2B-6B18684224DF}" dt="2024-12-19T15:39:04.611" v="30" actId="14826"/>
          <ac:picMkLst>
            <pc:docMk/>
            <pc:sldMk cId="2315667568" sldId="262"/>
            <ac:picMk id="11" creationId="{36D969C8-6CB4-F481-BB91-CA5ED12C34F8}"/>
          </ac:picMkLst>
        </pc:picChg>
      </pc:sldChg>
      <pc:sldChg chg="modSp add mod">
        <pc:chgData name="Sarah Carter" userId="4b4e2a7e9c42e1b2" providerId="LiveId" clId="{C99D8CA8-1EED-4534-AE2B-6B18684224DF}" dt="2024-12-19T15:39:56.254" v="49" actId="14826"/>
        <pc:sldMkLst>
          <pc:docMk/>
          <pc:sldMk cId="1207286265" sldId="263"/>
        </pc:sldMkLst>
        <pc:spChg chg="mod">
          <ac:chgData name="Sarah Carter" userId="4b4e2a7e9c42e1b2" providerId="LiveId" clId="{C99D8CA8-1EED-4534-AE2B-6B18684224DF}" dt="2024-12-19T15:39:17.477" v="43" actId="404"/>
          <ac:spMkLst>
            <pc:docMk/>
            <pc:sldMk cId="1207286265" sldId="263"/>
            <ac:spMk id="2" creationId="{00C466CA-35F9-AB87-F8A2-E8A6095C180E}"/>
          </ac:spMkLst>
        </pc:spChg>
        <pc:picChg chg="mod">
          <ac:chgData name="Sarah Carter" userId="4b4e2a7e9c42e1b2" providerId="LiveId" clId="{C99D8CA8-1EED-4534-AE2B-6B18684224DF}" dt="2024-12-19T15:39:43.014" v="47" actId="14826"/>
          <ac:picMkLst>
            <pc:docMk/>
            <pc:sldMk cId="1207286265" sldId="263"/>
            <ac:picMk id="7" creationId="{2B2674D4-EE20-872D-781A-AF8E1E132C1B}"/>
          </ac:picMkLst>
        </pc:picChg>
        <pc:picChg chg="mod">
          <ac:chgData name="Sarah Carter" userId="4b4e2a7e9c42e1b2" providerId="LiveId" clId="{C99D8CA8-1EED-4534-AE2B-6B18684224DF}" dt="2024-12-19T15:39:48.527" v="48" actId="14826"/>
          <ac:picMkLst>
            <pc:docMk/>
            <pc:sldMk cId="1207286265" sldId="263"/>
            <ac:picMk id="9" creationId="{716D056C-BCCD-30DA-79B5-61C2EDD661A6}"/>
          </ac:picMkLst>
        </pc:picChg>
        <pc:picChg chg="mod">
          <ac:chgData name="Sarah Carter" userId="4b4e2a7e9c42e1b2" providerId="LiveId" clId="{C99D8CA8-1EED-4534-AE2B-6B18684224DF}" dt="2024-12-19T15:39:56.254" v="49" actId="14826"/>
          <ac:picMkLst>
            <pc:docMk/>
            <pc:sldMk cId="1207286265" sldId="263"/>
            <ac:picMk id="11" creationId="{9063E214-B9BA-DE1D-98C4-C83188B7FD60}"/>
          </ac:picMkLst>
        </pc:picChg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1415010401" sldId="264"/>
        </pc:sldMkLst>
        <pc:spChg chg="mod">
          <ac:chgData name="Sarah Carter" userId="4b4e2a7e9c42e1b2" providerId="LiveId" clId="{C99D8CA8-1EED-4534-AE2B-6B18684224DF}" dt="2024-12-19T15:40:32.894" v="54" actId="20577"/>
          <ac:spMkLst>
            <pc:docMk/>
            <pc:sldMk cId="1415010401" sldId="264"/>
            <ac:spMk id="2" creationId="{4664BAF5-2A65-B148-FEEE-456198701B85}"/>
          </ac:spMkLst>
        </pc:spChg>
        <pc:picChg chg="mod">
          <ac:chgData name="Sarah Carter" userId="4b4e2a7e9c42e1b2" providerId="LiveId" clId="{C99D8CA8-1EED-4534-AE2B-6B18684224DF}" dt="2024-12-19T15:40:43.795" v="55" actId="14826"/>
          <ac:picMkLst>
            <pc:docMk/>
            <pc:sldMk cId="1415010401" sldId="264"/>
            <ac:picMk id="7" creationId="{C783567A-2F65-76DA-A06B-748955CEF03C}"/>
          </ac:picMkLst>
        </pc:picChg>
        <pc:picChg chg="mod">
          <ac:chgData name="Sarah Carter" userId="4b4e2a7e9c42e1b2" providerId="LiveId" clId="{C99D8CA8-1EED-4534-AE2B-6B18684224DF}" dt="2024-12-19T15:40:50.028" v="56" actId="14826"/>
          <ac:picMkLst>
            <pc:docMk/>
            <pc:sldMk cId="1415010401" sldId="264"/>
            <ac:picMk id="9" creationId="{7D2316BB-4EB6-095E-22CD-947EB196EC5F}"/>
          </ac:picMkLst>
        </pc:picChg>
        <pc:picChg chg="mod">
          <ac:chgData name="Sarah Carter" userId="4b4e2a7e9c42e1b2" providerId="LiveId" clId="{C99D8CA8-1EED-4534-AE2B-6B18684224DF}" dt="2024-12-19T15:40:55.214" v="57" actId="14826"/>
          <ac:picMkLst>
            <pc:docMk/>
            <pc:sldMk cId="1415010401" sldId="264"/>
            <ac:picMk id="11" creationId="{DDC50B39-5D6D-6F4D-3196-1CA4483236BF}"/>
          </ac:picMkLst>
        </pc:picChg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381530579" sldId="265"/>
        </pc:sldMkLst>
        <pc:spChg chg="mod">
          <ac:chgData name="Sarah Carter" userId="4b4e2a7e9c42e1b2" providerId="LiveId" clId="{C99D8CA8-1EED-4534-AE2B-6B18684224DF}" dt="2024-12-19T15:41:06.270" v="66" actId="20577"/>
          <ac:spMkLst>
            <pc:docMk/>
            <pc:sldMk cId="381530579" sldId="265"/>
            <ac:spMk id="2" creationId="{549B2EED-EF8F-83AD-D0F1-20B5F478318D}"/>
          </ac:spMkLst>
        </pc:spChg>
        <pc:picChg chg="mod">
          <ac:chgData name="Sarah Carter" userId="4b4e2a7e9c42e1b2" providerId="LiveId" clId="{C99D8CA8-1EED-4534-AE2B-6B18684224DF}" dt="2024-12-19T15:41:14.175" v="67" actId="14826"/>
          <ac:picMkLst>
            <pc:docMk/>
            <pc:sldMk cId="381530579" sldId="265"/>
            <ac:picMk id="7" creationId="{C120EFD5-90F4-673A-DAF4-9EB029BF1D0B}"/>
          </ac:picMkLst>
        </pc:picChg>
        <pc:picChg chg="mod">
          <ac:chgData name="Sarah Carter" userId="4b4e2a7e9c42e1b2" providerId="LiveId" clId="{C99D8CA8-1EED-4534-AE2B-6B18684224DF}" dt="2024-12-19T15:41:18.673" v="68" actId="14826"/>
          <ac:picMkLst>
            <pc:docMk/>
            <pc:sldMk cId="381530579" sldId="265"/>
            <ac:picMk id="9" creationId="{F1967DE0-E739-9600-DFF9-8059B7F442CD}"/>
          </ac:picMkLst>
        </pc:picChg>
        <pc:picChg chg="mod">
          <ac:chgData name="Sarah Carter" userId="4b4e2a7e9c42e1b2" providerId="LiveId" clId="{C99D8CA8-1EED-4534-AE2B-6B18684224DF}" dt="2024-12-19T15:41:24.506" v="69" actId="14826"/>
          <ac:picMkLst>
            <pc:docMk/>
            <pc:sldMk cId="381530579" sldId="265"/>
            <ac:picMk id="11" creationId="{0FE6892C-ABBD-6133-E8D2-97718E90DE93}"/>
          </ac:picMkLst>
        </pc:picChg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2941779486" sldId="266"/>
        </pc:sldMkLst>
        <pc:spChg chg="mod">
          <ac:chgData name="Sarah Carter" userId="4b4e2a7e9c42e1b2" providerId="LiveId" clId="{C99D8CA8-1EED-4534-AE2B-6B18684224DF}" dt="2024-12-19T15:41:31.608" v="74" actId="20577"/>
          <ac:spMkLst>
            <pc:docMk/>
            <pc:sldMk cId="2941779486" sldId="266"/>
            <ac:spMk id="2" creationId="{8D77D5E5-A730-2E38-3C8D-86949FEA53CD}"/>
          </ac:spMkLst>
        </pc:spChg>
        <pc:picChg chg="mod">
          <ac:chgData name="Sarah Carter" userId="4b4e2a7e9c42e1b2" providerId="LiveId" clId="{C99D8CA8-1EED-4534-AE2B-6B18684224DF}" dt="2024-12-19T15:41:42.161" v="75" actId="14826"/>
          <ac:picMkLst>
            <pc:docMk/>
            <pc:sldMk cId="2941779486" sldId="266"/>
            <ac:picMk id="7" creationId="{9034F0A2-71E8-E3F1-0599-36C5248ECA16}"/>
          </ac:picMkLst>
        </pc:picChg>
        <pc:picChg chg="mod">
          <ac:chgData name="Sarah Carter" userId="4b4e2a7e9c42e1b2" providerId="LiveId" clId="{C99D8CA8-1EED-4534-AE2B-6B18684224DF}" dt="2024-12-19T15:41:46.686" v="76" actId="14826"/>
          <ac:picMkLst>
            <pc:docMk/>
            <pc:sldMk cId="2941779486" sldId="266"/>
            <ac:picMk id="9" creationId="{90916E7F-5212-1C34-EF11-8EF4D9BEA3AA}"/>
          </ac:picMkLst>
        </pc:picChg>
        <pc:picChg chg="mod">
          <ac:chgData name="Sarah Carter" userId="4b4e2a7e9c42e1b2" providerId="LiveId" clId="{C99D8CA8-1EED-4534-AE2B-6B18684224DF}" dt="2024-12-19T15:41:53.370" v="77" actId="14826"/>
          <ac:picMkLst>
            <pc:docMk/>
            <pc:sldMk cId="2941779486" sldId="266"/>
            <ac:picMk id="11" creationId="{E4BBFD15-DB59-ABD3-5E9E-375FB9A7C27B}"/>
          </ac:picMkLst>
        </pc:picChg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906369250" sldId="267"/>
        </pc:sldMkLst>
        <pc:spChg chg="mod">
          <ac:chgData name="Sarah Carter" userId="4b4e2a7e9c42e1b2" providerId="LiveId" clId="{C99D8CA8-1EED-4534-AE2B-6B18684224DF}" dt="2024-12-19T15:42:01.514" v="89" actId="20577"/>
          <ac:spMkLst>
            <pc:docMk/>
            <pc:sldMk cId="906369250" sldId="267"/>
            <ac:spMk id="2" creationId="{9FDA48BA-ECEC-C446-6371-C7A1FD9EA145}"/>
          </ac:spMkLst>
        </pc:spChg>
        <pc:picChg chg="mod">
          <ac:chgData name="Sarah Carter" userId="4b4e2a7e9c42e1b2" providerId="LiveId" clId="{C99D8CA8-1EED-4534-AE2B-6B18684224DF}" dt="2024-12-19T15:42:10.423" v="90" actId="14826"/>
          <ac:picMkLst>
            <pc:docMk/>
            <pc:sldMk cId="906369250" sldId="267"/>
            <ac:picMk id="7" creationId="{751E5688-5182-E266-F667-81B7F0E7C4AF}"/>
          </ac:picMkLst>
        </pc:picChg>
        <pc:picChg chg="mod">
          <ac:chgData name="Sarah Carter" userId="4b4e2a7e9c42e1b2" providerId="LiveId" clId="{C99D8CA8-1EED-4534-AE2B-6B18684224DF}" dt="2024-12-19T15:42:14.965" v="91" actId="14826"/>
          <ac:picMkLst>
            <pc:docMk/>
            <pc:sldMk cId="906369250" sldId="267"/>
            <ac:picMk id="9" creationId="{D20015CB-F0F6-05AC-4961-64EF00BDD19F}"/>
          </ac:picMkLst>
        </pc:picChg>
        <pc:picChg chg="mod">
          <ac:chgData name="Sarah Carter" userId="4b4e2a7e9c42e1b2" providerId="LiveId" clId="{C99D8CA8-1EED-4534-AE2B-6B18684224DF}" dt="2024-12-19T15:42:19.788" v="92" actId="14826"/>
          <ac:picMkLst>
            <pc:docMk/>
            <pc:sldMk cId="906369250" sldId="267"/>
            <ac:picMk id="11" creationId="{B546FEA1-83A2-32CD-49A2-786FE2CD704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75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8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30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9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6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27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7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8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2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E1CD584E-CC5F-64B4-E83A-842247BCB7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HIDATO PUZZLE - EASY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7A552B48-B613-235D-7897-B509454E6A5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74B2B763-C9F5-18A5-95B3-4526E2CA49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4A82A7-13EA-10C1-DEF9-936E0392D43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359BECB-64E6-7DD3-58A0-D9392C48B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5346" y="1785479"/>
            <a:ext cx="1836807" cy="497433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CC5A96F-4512-4A8B-6798-644EDB617C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30943" y="1785479"/>
            <a:ext cx="3181222" cy="497433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4AA919B-CE66-B1F5-7F90-4990DEFFEF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30955" y="1785479"/>
            <a:ext cx="3181222" cy="497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3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6C334-2B20-6489-0F32-897683518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ADBF1BAC-9B9A-D341-71FC-82CA0C33BEC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HIDATO PUZZLE - MEDIUM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F785EFA4-9C3D-87D1-331C-04444F4456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4299DB18-F745-CAAE-2411-9E54EC2181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17D5695-C7CA-EE07-7163-C48FBA9131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BA10883-97B4-5931-82FA-A323A277D7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79"/>
            <a:ext cx="1836807" cy="497433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F1351BC-208D-D2AB-FDDF-92109A168B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79"/>
            <a:ext cx="3181222" cy="497433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EB66880-2A78-BA18-3C93-8DDFBD1D28A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79"/>
            <a:ext cx="3181222" cy="49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95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409D3-D505-82F0-72C3-03DE79B55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1E0CAA3F-7E9D-9F44-ECD1-3DEFA5A39D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HIDATO PUZZLE - HARD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0E9AB8F1-8F0D-15DE-6E77-C8559762C45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FA10A448-8BA1-7786-79E6-BECF12D00D8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D332F5D-372C-3BDC-57D6-0E207A6D14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0D13068-02EE-14CB-E720-61BD9EA00B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79"/>
            <a:ext cx="1836806" cy="497433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09B792C-5AA5-652B-846F-181A9326AC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79"/>
            <a:ext cx="3181221" cy="497433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6D969C8-6CB4-F481-BB91-CA5ED12C34F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79"/>
            <a:ext cx="3181221" cy="49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6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46D9D-852C-4A36-1A8D-F7AB4EF68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00C466CA-35F9-AB87-F8A2-E8A6095C1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HIDATO PUZZLE - CHALLENGING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41F91F91-084F-709F-0CD9-45AB9D4EE8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658B4E23-F6B0-6783-8DC1-11E9CA463E7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2EEF716-5D1A-FC97-F6B9-52DC147F95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B2674D4-EE20-872D-781A-AF8E1E132C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80"/>
            <a:ext cx="1836806" cy="497433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16D056C-BCCD-30DA-79B5-61C2EDD661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80"/>
            <a:ext cx="3181221" cy="497433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063E214-B9BA-DE1D-98C4-C83188B7FD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80"/>
            <a:ext cx="3181221" cy="49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862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188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2024-12-19T15:43:04Z</dcterms:modified>
</cp:coreProperties>
</file>