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62" r:id="rId4"/>
    <p:sldId id="263" r:id="rId5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DC29F7-94DE-4E36-A4E9-D406EC6406B8}" v="1" dt="2025-03-04T18:55:18.0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228" y="9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8DC29F7-94DE-4E36-A4E9-D406EC6406B8}"/>
    <pc:docChg chg="modSld">
      <pc:chgData name="Sarah Carter" userId="4b4e2a7e9c42e1b2" providerId="LiveId" clId="{18DC29F7-94DE-4E36-A4E9-D406EC6406B8}" dt="2025-03-04T18:55:18.031" v="0"/>
      <pc:docMkLst>
        <pc:docMk/>
      </pc:docMkLst>
      <pc:sldChg chg="modSp">
        <pc:chgData name="Sarah Carter" userId="4b4e2a7e9c42e1b2" providerId="LiveId" clId="{18DC29F7-94DE-4E36-A4E9-D406EC6406B8}" dt="2025-03-04T18:55:18.031" v="0"/>
        <pc:sldMkLst>
          <pc:docMk/>
          <pc:sldMk cId="3454932453" sldId="260"/>
        </pc:sldMkLst>
        <pc:spChg chg="mod">
          <ac:chgData name="Sarah Carter" userId="4b4e2a7e9c42e1b2" providerId="LiveId" clId="{18DC29F7-94DE-4E36-A4E9-D406EC6406B8}" dt="2025-03-04T18:55:18.031" v="0"/>
          <ac:spMkLst>
            <pc:docMk/>
            <pc:sldMk cId="3454932453" sldId="260"/>
            <ac:spMk id="2" creationId="{E1CD584E-CC5F-64B4-E83A-842247BCB730}"/>
          </ac:spMkLst>
        </pc:spChg>
      </pc:sldChg>
      <pc:sldChg chg="modSp">
        <pc:chgData name="Sarah Carter" userId="4b4e2a7e9c42e1b2" providerId="LiveId" clId="{18DC29F7-94DE-4E36-A4E9-D406EC6406B8}" dt="2025-03-04T18:55:18.031" v="0"/>
        <pc:sldMkLst>
          <pc:docMk/>
          <pc:sldMk cId="3771595284" sldId="261"/>
        </pc:sldMkLst>
        <pc:spChg chg="mod">
          <ac:chgData name="Sarah Carter" userId="4b4e2a7e9c42e1b2" providerId="LiveId" clId="{18DC29F7-94DE-4E36-A4E9-D406EC6406B8}" dt="2025-03-04T18:55:18.031" v="0"/>
          <ac:spMkLst>
            <pc:docMk/>
            <pc:sldMk cId="3771595284" sldId="261"/>
            <ac:spMk id="2" creationId="{ADBF1BAC-9B9A-D341-71FC-82CA0C33BECD}"/>
          </ac:spMkLst>
        </pc:spChg>
      </pc:sldChg>
      <pc:sldChg chg="modSp">
        <pc:chgData name="Sarah Carter" userId="4b4e2a7e9c42e1b2" providerId="LiveId" clId="{18DC29F7-94DE-4E36-A4E9-D406EC6406B8}" dt="2025-03-04T18:55:18.031" v="0"/>
        <pc:sldMkLst>
          <pc:docMk/>
          <pc:sldMk cId="2315667568" sldId="262"/>
        </pc:sldMkLst>
        <pc:spChg chg="mod">
          <ac:chgData name="Sarah Carter" userId="4b4e2a7e9c42e1b2" providerId="LiveId" clId="{18DC29F7-94DE-4E36-A4E9-D406EC6406B8}" dt="2025-03-04T18:55:18.031" v="0"/>
          <ac:spMkLst>
            <pc:docMk/>
            <pc:sldMk cId="2315667568" sldId="262"/>
            <ac:spMk id="2" creationId="{1E0CAA3F-7E9D-9F44-ECD1-3DEFA5A39D93}"/>
          </ac:spMkLst>
        </pc:spChg>
      </pc:sldChg>
      <pc:sldChg chg="modSp">
        <pc:chgData name="Sarah Carter" userId="4b4e2a7e9c42e1b2" providerId="LiveId" clId="{18DC29F7-94DE-4E36-A4E9-D406EC6406B8}" dt="2025-03-04T18:55:18.031" v="0"/>
        <pc:sldMkLst>
          <pc:docMk/>
          <pc:sldMk cId="1207286265" sldId="263"/>
        </pc:sldMkLst>
        <pc:spChg chg="mod">
          <ac:chgData name="Sarah Carter" userId="4b4e2a7e9c42e1b2" providerId="LiveId" clId="{18DC29F7-94DE-4E36-A4E9-D406EC6406B8}" dt="2025-03-04T18:55:18.031" v="0"/>
          <ac:spMkLst>
            <pc:docMk/>
            <pc:sldMk cId="1207286265" sldId="263"/>
            <ac:spMk id="2" creationId="{00C466CA-35F9-AB87-F8A2-E8A6095C180E}"/>
          </ac:spMkLst>
        </pc:spChg>
      </pc:sldChg>
    </pc:docChg>
  </pc:docChgLst>
  <pc:docChgLst>
    <pc:chgData name="Sarah Carter" userId="4b4e2a7e9c42e1b2" providerId="LiveId" clId="{C99D8CA8-1EED-4534-AE2B-6B18684224DF}"/>
    <pc:docChg chg="undo custSel addSld delSld modSld">
      <pc:chgData name="Sarah Carter" userId="4b4e2a7e9c42e1b2" providerId="LiveId" clId="{C99D8CA8-1EED-4534-AE2B-6B18684224DF}" dt="2024-12-19T15:43:03.414" v="93" actId="2696"/>
      <pc:docMkLst>
        <pc:docMk/>
      </pc:docMkLst>
      <pc:sldChg chg="modSp mod">
        <pc:chgData name="Sarah Carter" userId="4b4e2a7e9c42e1b2" providerId="LiveId" clId="{C99D8CA8-1EED-4534-AE2B-6B18684224DF}" dt="2024-12-19T15:39:30.460" v="46" actId="404"/>
        <pc:sldMkLst>
          <pc:docMk/>
          <pc:sldMk cId="3454932453" sldId="260"/>
        </pc:sldMkLst>
        <pc:spChg chg="mod">
          <ac:chgData name="Sarah Carter" userId="4b4e2a7e9c42e1b2" providerId="LiveId" clId="{C99D8CA8-1EED-4534-AE2B-6B18684224DF}" dt="2024-12-19T15:39:30.460" v="46" actId="404"/>
          <ac:spMkLst>
            <pc:docMk/>
            <pc:sldMk cId="3454932453" sldId="260"/>
            <ac:spMk id="2" creationId="{E1CD584E-CC5F-64B4-E83A-842247BCB730}"/>
          </ac:spMkLst>
        </pc:spChg>
        <pc:picChg chg="mod">
          <ac:chgData name="Sarah Carter" userId="4b4e2a7e9c42e1b2" providerId="LiveId" clId="{C99D8CA8-1EED-4534-AE2B-6B18684224DF}" dt="2024-12-19T15:36:02.463" v="9" actId="554"/>
          <ac:picMkLst>
            <pc:docMk/>
            <pc:sldMk cId="3454932453" sldId="260"/>
            <ac:picMk id="7" creationId="{A359BECB-64E6-7DD3-58A0-D9392C48B2A4}"/>
          </ac:picMkLst>
        </pc:picChg>
        <pc:picChg chg="mod">
          <ac:chgData name="Sarah Carter" userId="4b4e2a7e9c42e1b2" providerId="LiveId" clId="{C99D8CA8-1EED-4534-AE2B-6B18684224DF}" dt="2024-12-19T15:36:02.463" v="9" actId="554"/>
          <ac:picMkLst>
            <pc:docMk/>
            <pc:sldMk cId="3454932453" sldId="260"/>
            <ac:picMk id="9" creationId="{4CC5A96F-4512-4A8B-6798-644EDB617C36}"/>
          </ac:picMkLst>
        </pc:picChg>
        <pc:picChg chg="mod">
          <ac:chgData name="Sarah Carter" userId="4b4e2a7e9c42e1b2" providerId="LiveId" clId="{C99D8CA8-1EED-4534-AE2B-6B18684224DF}" dt="2024-12-19T15:36:02.463" v="9" actId="554"/>
          <ac:picMkLst>
            <pc:docMk/>
            <pc:sldMk cId="3454932453" sldId="260"/>
            <ac:picMk id="11" creationId="{E4AA919B-CE66-B1F5-7F90-4990DEFFEF76}"/>
          </ac:picMkLst>
        </pc:picChg>
      </pc:sldChg>
      <pc:sldChg chg="addSp modSp add mod">
        <pc:chgData name="Sarah Carter" userId="4b4e2a7e9c42e1b2" providerId="LiveId" clId="{C99D8CA8-1EED-4534-AE2B-6B18684224DF}" dt="2024-12-19T15:39:26.255" v="45" actId="404"/>
        <pc:sldMkLst>
          <pc:docMk/>
          <pc:sldMk cId="3771595284" sldId="261"/>
        </pc:sldMkLst>
        <pc:spChg chg="mod">
          <ac:chgData name="Sarah Carter" userId="4b4e2a7e9c42e1b2" providerId="LiveId" clId="{C99D8CA8-1EED-4534-AE2B-6B18684224DF}" dt="2024-12-19T15:39:26.255" v="45" actId="404"/>
          <ac:spMkLst>
            <pc:docMk/>
            <pc:sldMk cId="3771595284" sldId="261"/>
            <ac:spMk id="2" creationId="{ADBF1BAC-9B9A-D341-71FC-82CA0C33BECD}"/>
          </ac:spMkLst>
        </pc:spChg>
        <pc:picChg chg="mod">
          <ac:chgData name="Sarah Carter" userId="4b4e2a7e9c42e1b2" providerId="LiveId" clId="{C99D8CA8-1EED-4534-AE2B-6B18684224DF}" dt="2024-12-19T15:37:28.625" v="12" actId="14826"/>
          <ac:picMkLst>
            <pc:docMk/>
            <pc:sldMk cId="3771595284" sldId="261"/>
            <ac:picMk id="7" creationId="{0BA10883-97B4-5931-82FA-A323A277D786}"/>
          </ac:picMkLst>
        </pc:picChg>
        <pc:picChg chg="mod">
          <ac:chgData name="Sarah Carter" userId="4b4e2a7e9c42e1b2" providerId="LiveId" clId="{C99D8CA8-1EED-4534-AE2B-6B18684224DF}" dt="2024-12-19T15:37:39.149" v="13" actId="14826"/>
          <ac:picMkLst>
            <pc:docMk/>
            <pc:sldMk cId="3771595284" sldId="261"/>
            <ac:picMk id="9" creationId="{DF1351BC-208D-D2AB-FDDF-92109A168B9F}"/>
          </ac:picMkLst>
        </pc:picChg>
        <pc:picChg chg="mod">
          <ac:chgData name="Sarah Carter" userId="4b4e2a7e9c42e1b2" providerId="LiveId" clId="{C99D8CA8-1EED-4534-AE2B-6B18684224DF}" dt="2024-12-19T15:37:44.789" v="14" actId="14826"/>
          <ac:picMkLst>
            <pc:docMk/>
            <pc:sldMk cId="3771595284" sldId="261"/>
            <ac:picMk id="11" creationId="{1EB66880-2A78-BA18-3C93-8DDFBD1D28A4}"/>
          </ac:picMkLst>
        </pc:picChg>
      </pc:sldChg>
      <pc:sldChg chg="modSp add mod">
        <pc:chgData name="Sarah Carter" userId="4b4e2a7e9c42e1b2" providerId="LiveId" clId="{C99D8CA8-1EED-4534-AE2B-6B18684224DF}" dt="2024-12-19T15:39:22.220" v="44" actId="404"/>
        <pc:sldMkLst>
          <pc:docMk/>
          <pc:sldMk cId="2315667568" sldId="262"/>
        </pc:sldMkLst>
        <pc:spChg chg="mod">
          <ac:chgData name="Sarah Carter" userId="4b4e2a7e9c42e1b2" providerId="LiveId" clId="{C99D8CA8-1EED-4534-AE2B-6B18684224DF}" dt="2024-12-19T15:39:22.220" v="44" actId="404"/>
          <ac:spMkLst>
            <pc:docMk/>
            <pc:sldMk cId="2315667568" sldId="262"/>
            <ac:spMk id="2" creationId="{1E0CAA3F-7E9D-9F44-ECD1-3DEFA5A39D93}"/>
          </ac:spMkLst>
        </pc:spChg>
        <pc:picChg chg="mod">
          <ac:chgData name="Sarah Carter" userId="4b4e2a7e9c42e1b2" providerId="LiveId" clId="{C99D8CA8-1EED-4534-AE2B-6B18684224DF}" dt="2024-12-19T15:38:54.266" v="28" actId="14826"/>
          <ac:picMkLst>
            <pc:docMk/>
            <pc:sldMk cId="2315667568" sldId="262"/>
            <ac:picMk id="7" creationId="{50D13068-02EE-14CB-E720-61BD9EA00B3C}"/>
          </ac:picMkLst>
        </pc:picChg>
        <pc:picChg chg="mod">
          <ac:chgData name="Sarah Carter" userId="4b4e2a7e9c42e1b2" providerId="LiveId" clId="{C99D8CA8-1EED-4534-AE2B-6B18684224DF}" dt="2024-12-19T15:38:59.303" v="29" actId="14826"/>
          <ac:picMkLst>
            <pc:docMk/>
            <pc:sldMk cId="2315667568" sldId="262"/>
            <ac:picMk id="9" creationId="{309B792C-5AA5-652B-846F-181A9326AC3B}"/>
          </ac:picMkLst>
        </pc:picChg>
        <pc:picChg chg="mod">
          <ac:chgData name="Sarah Carter" userId="4b4e2a7e9c42e1b2" providerId="LiveId" clId="{C99D8CA8-1EED-4534-AE2B-6B18684224DF}" dt="2024-12-19T15:39:04.611" v="30" actId="14826"/>
          <ac:picMkLst>
            <pc:docMk/>
            <pc:sldMk cId="2315667568" sldId="262"/>
            <ac:picMk id="11" creationId="{36D969C8-6CB4-F481-BB91-CA5ED12C34F8}"/>
          </ac:picMkLst>
        </pc:picChg>
      </pc:sldChg>
      <pc:sldChg chg="modSp add mod">
        <pc:chgData name="Sarah Carter" userId="4b4e2a7e9c42e1b2" providerId="LiveId" clId="{C99D8CA8-1EED-4534-AE2B-6B18684224DF}" dt="2024-12-19T15:39:56.254" v="49" actId="14826"/>
        <pc:sldMkLst>
          <pc:docMk/>
          <pc:sldMk cId="1207286265" sldId="263"/>
        </pc:sldMkLst>
        <pc:spChg chg="mod">
          <ac:chgData name="Sarah Carter" userId="4b4e2a7e9c42e1b2" providerId="LiveId" clId="{C99D8CA8-1EED-4534-AE2B-6B18684224DF}" dt="2024-12-19T15:39:17.477" v="43" actId="404"/>
          <ac:spMkLst>
            <pc:docMk/>
            <pc:sldMk cId="1207286265" sldId="263"/>
            <ac:spMk id="2" creationId="{00C466CA-35F9-AB87-F8A2-E8A6095C180E}"/>
          </ac:spMkLst>
        </pc:spChg>
        <pc:picChg chg="mod">
          <ac:chgData name="Sarah Carter" userId="4b4e2a7e9c42e1b2" providerId="LiveId" clId="{C99D8CA8-1EED-4534-AE2B-6B18684224DF}" dt="2024-12-19T15:39:43.014" v="47" actId="14826"/>
          <ac:picMkLst>
            <pc:docMk/>
            <pc:sldMk cId="1207286265" sldId="263"/>
            <ac:picMk id="7" creationId="{2B2674D4-EE20-872D-781A-AF8E1E132C1B}"/>
          </ac:picMkLst>
        </pc:picChg>
        <pc:picChg chg="mod">
          <ac:chgData name="Sarah Carter" userId="4b4e2a7e9c42e1b2" providerId="LiveId" clId="{C99D8CA8-1EED-4534-AE2B-6B18684224DF}" dt="2024-12-19T15:39:48.527" v="48" actId="14826"/>
          <ac:picMkLst>
            <pc:docMk/>
            <pc:sldMk cId="1207286265" sldId="263"/>
            <ac:picMk id="9" creationId="{716D056C-BCCD-30DA-79B5-61C2EDD661A6}"/>
          </ac:picMkLst>
        </pc:picChg>
        <pc:picChg chg="mod">
          <ac:chgData name="Sarah Carter" userId="4b4e2a7e9c42e1b2" providerId="LiveId" clId="{C99D8CA8-1EED-4534-AE2B-6B18684224DF}" dt="2024-12-19T15:39:56.254" v="49" actId="14826"/>
          <ac:picMkLst>
            <pc:docMk/>
            <pc:sldMk cId="1207286265" sldId="263"/>
            <ac:picMk id="11" creationId="{9063E214-B9BA-DE1D-98C4-C83188B7FD60}"/>
          </ac:picMkLst>
        </pc:picChg>
      </pc:sldChg>
      <pc:sldChg chg="modSp add del mod">
        <pc:chgData name="Sarah Carter" userId="4b4e2a7e9c42e1b2" providerId="LiveId" clId="{C99D8CA8-1EED-4534-AE2B-6B18684224DF}" dt="2024-12-19T15:43:03.414" v="93" actId="2696"/>
        <pc:sldMkLst>
          <pc:docMk/>
          <pc:sldMk cId="1415010401" sldId="264"/>
        </pc:sldMkLst>
      </pc:sldChg>
      <pc:sldChg chg="modSp add del mod">
        <pc:chgData name="Sarah Carter" userId="4b4e2a7e9c42e1b2" providerId="LiveId" clId="{C99D8CA8-1EED-4534-AE2B-6B18684224DF}" dt="2024-12-19T15:43:03.414" v="93" actId="2696"/>
        <pc:sldMkLst>
          <pc:docMk/>
          <pc:sldMk cId="381530579" sldId="265"/>
        </pc:sldMkLst>
      </pc:sldChg>
      <pc:sldChg chg="modSp add del mod">
        <pc:chgData name="Sarah Carter" userId="4b4e2a7e9c42e1b2" providerId="LiveId" clId="{C99D8CA8-1EED-4534-AE2B-6B18684224DF}" dt="2024-12-19T15:43:03.414" v="93" actId="2696"/>
        <pc:sldMkLst>
          <pc:docMk/>
          <pc:sldMk cId="2941779486" sldId="266"/>
        </pc:sldMkLst>
      </pc:sldChg>
      <pc:sldChg chg="modSp add del mod">
        <pc:chgData name="Sarah Carter" userId="4b4e2a7e9c42e1b2" providerId="LiveId" clId="{C99D8CA8-1EED-4534-AE2B-6B18684224DF}" dt="2024-12-19T15:43:03.414" v="93" actId="2696"/>
        <pc:sldMkLst>
          <pc:docMk/>
          <pc:sldMk cId="906369250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275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4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38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7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30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96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69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278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7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82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022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1.svg"/><Relationship Id="rId4" Type="http://schemas.openxmlformats.org/officeDocument/2006/relationships/tags" Target="../tags/tag8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11.xml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7.svg"/><Relationship Id="rId4" Type="http://schemas.openxmlformats.org/officeDocument/2006/relationships/tags" Target="../tags/tag12.xml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5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3.svg"/><Relationship Id="rId4" Type="http://schemas.openxmlformats.org/officeDocument/2006/relationships/tags" Target="../tags/tag16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 M">
            <a:extLst>
              <a:ext uri="{FF2B5EF4-FFF2-40B4-BE49-F238E27FC236}">
                <a16:creationId xmlns:a16="http://schemas.microsoft.com/office/drawing/2014/main" id="{E1CD584E-CC5F-64B4-E83A-842247BCB73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8457" y="322034"/>
            <a:ext cx="902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HIDOKU PUZZLE - EASY</a:t>
            </a:r>
          </a:p>
        </p:txBody>
      </p:sp>
      <p:sp>
        <p:nvSpPr>
          <p:cNvPr id="3" name="TextBox 24 M">
            <a:extLst>
              <a:ext uri="{FF2B5EF4-FFF2-40B4-BE49-F238E27FC236}">
                <a16:creationId xmlns:a16="http://schemas.microsoft.com/office/drawing/2014/main" id="{7A552B48-B613-235D-7897-B509454E6A5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46579" y="968365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553" dirty="0">
                <a:latin typeface="Century Gothic" panose="020B0502020202020204" pitchFamily="34" charset="0"/>
              </a:rPr>
            </a:br>
            <a:r>
              <a:rPr lang="en-US" sz="1553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4" name="TextBox 21 M">
            <a:extLst>
              <a:ext uri="{FF2B5EF4-FFF2-40B4-BE49-F238E27FC236}">
                <a16:creationId xmlns:a16="http://schemas.microsoft.com/office/drawing/2014/main" id="{74B2B763-C9F5-18A5-95B3-4526E2CA49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5346" y="7021040"/>
            <a:ext cx="7237066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C4A82A7-13EA-10C1-DEF9-936E0392D43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13" y="6976820"/>
            <a:ext cx="2959638" cy="3899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359BECB-64E6-7DD3-58A0-D9392C48B2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5346" y="1785479"/>
            <a:ext cx="1836807" cy="497433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4CC5A96F-4512-4A8B-6798-644EDB617C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30943" y="1785479"/>
            <a:ext cx="3181222" cy="497433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E4AA919B-CE66-B1F5-7F90-4990DEFFEF7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930955" y="1785479"/>
            <a:ext cx="3181222" cy="497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932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96C334-2B20-6489-0F32-897683518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 M">
            <a:extLst>
              <a:ext uri="{FF2B5EF4-FFF2-40B4-BE49-F238E27FC236}">
                <a16:creationId xmlns:a16="http://schemas.microsoft.com/office/drawing/2014/main" id="{ADBF1BAC-9B9A-D341-71FC-82CA0C33BEC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8457" y="322034"/>
            <a:ext cx="902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HIDOKU PUZZLE - MEDIUM</a:t>
            </a:r>
          </a:p>
        </p:txBody>
      </p:sp>
      <p:sp>
        <p:nvSpPr>
          <p:cNvPr id="3" name="TextBox 24 M">
            <a:extLst>
              <a:ext uri="{FF2B5EF4-FFF2-40B4-BE49-F238E27FC236}">
                <a16:creationId xmlns:a16="http://schemas.microsoft.com/office/drawing/2014/main" id="{F785EFA4-9C3D-87D1-331C-04444F4456F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46579" y="968365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553" dirty="0">
                <a:latin typeface="Century Gothic" panose="020B0502020202020204" pitchFamily="34" charset="0"/>
              </a:rPr>
            </a:br>
            <a:r>
              <a:rPr lang="en-US" sz="1553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4" name="TextBox 21 M">
            <a:extLst>
              <a:ext uri="{FF2B5EF4-FFF2-40B4-BE49-F238E27FC236}">
                <a16:creationId xmlns:a16="http://schemas.microsoft.com/office/drawing/2014/main" id="{4299DB18-F745-CAAE-2411-9E54EC2181C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5346" y="7021040"/>
            <a:ext cx="7237066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17D5695-C7CA-EE07-7163-C48FBA91316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13" y="6976820"/>
            <a:ext cx="2959638" cy="3899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BA10883-97B4-5931-82FA-A323A277D7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75346" y="1785479"/>
            <a:ext cx="1836807" cy="497433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F1351BC-208D-D2AB-FDDF-92109A168B9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630943" y="1785479"/>
            <a:ext cx="3181222" cy="497433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1EB66880-2A78-BA18-3C93-8DDFBD1D28A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930955" y="1785479"/>
            <a:ext cx="3181222" cy="497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595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409D3-D505-82F0-72C3-03DE79B55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 M">
            <a:extLst>
              <a:ext uri="{FF2B5EF4-FFF2-40B4-BE49-F238E27FC236}">
                <a16:creationId xmlns:a16="http://schemas.microsoft.com/office/drawing/2014/main" id="{1E0CAA3F-7E9D-9F44-ECD1-3DEFA5A39D9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8457" y="322034"/>
            <a:ext cx="902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HIDOKU PUZZLE - HARD</a:t>
            </a:r>
          </a:p>
        </p:txBody>
      </p:sp>
      <p:sp>
        <p:nvSpPr>
          <p:cNvPr id="3" name="TextBox 24 M">
            <a:extLst>
              <a:ext uri="{FF2B5EF4-FFF2-40B4-BE49-F238E27FC236}">
                <a16:creationId xmlns:a16="http://schemas.microsoft.com/office/drawing/2014/main" id="{0E9AB8F1-8F0D-15DE-6E77-C8559762C45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46579" y="968365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553" dirty="0">
                <a:latin typeface="Century Gothic" panose="020B0502020202020204" pitchFamily="34" charset="0"/>
              </a:rPr>
            </a:br>
            <a:r>
              <a:rPr lang="en-US" sz="1553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4" name="TextBox 21 M">
            <a:extLst>
              <a:ext uri="{FF2B5EF4-FFF2-40B4-BE49-F238E27FC236}">
                <a16:creationId xmlns:a16="http://schemas.microsoft.com/office/drawing/2014/main" id="{FA10A448-8BA1-7786-79E6-BECF12D00D8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5346" y="7021040"/>
            <a:ext cx="7237066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D332F5D-372C-3BDC-57D6-0E207A6D146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13" y="6976820"/>
            <a:ext cx="2959638" cy="3899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50D13068-02EE-14CB-E720-61BD9EA00B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75346" y="1785479"/>
            <a:ext cx="1836806" cy="4974335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309B792C-5AA5-652B-846F-181A9326AC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630943" y="1785479"/>
            <a:ext cx="3181221" cy="497433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36D969C8-6CB4-F481-BB91-CA5ED12C34F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930955" y="1785479"/>
            <a:ext cx="3181221" cy="497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66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46D9D-852C-4A36-1A8D-F7AB4EF68E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0 M">
            <a:extLst>
              <a:ext uri="{FF2B5EF4-FFF2-40B4-BE49-F238E27FC236}">
                <a16:creationId xmlns:a16="http://schemas.microsoft.com/office/drawing/2014/main" id="{00C466CA-35F9-AB87-F8A2-E8A6095C180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8457" y="322034"/>
            <a:ext cx="9025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100</a:t>
            </a:r>
            <a:r>
              <a:rPr lang="en-US" sz="2400" b="1" baseline="30000" dirty="0">
                <a:latin typeface="Century Gothic" panose="020B0502020202020204" pitchFamily="34" charset="0"/>
              </a:rPr>
              <a:t>th</a:t>
            </a:r>
            <a:r>
              <a:rPr lang="en-US" sz="2400" b="1" dirty="0">
                <a:latin typeface="Century Gothic" panose="020B0502020202020204" pitchFamily="34" charset="0"/>
              </a:rPr>
              <a:t> DAY OF SCHOOL HIDOKU PUZZLE - CHALLENGING</a:t>
            </a:r>
          </a:p>
        </p:txBody>
      </p:sp>
      <p:sp>
        <p:nvSpPr>
          <p:cNvPr id="3" name="TextBox 24 M">
            <a:extLst>
              <a:ext uri="{FF2B5EF4-FFF2-40B4-BE49-F238E27FC236}">
                <a16:creationId xmlns:a16="http://schemas.microsoft.com/office/drawing/2014/main" id="{41F91F91-084F-709F-0CD9-45AB9D4EE85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-246579" y="968365"/>
            <a:ext cx="10058400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53" dirty="0">
                <a:latin typeface="Century Gothic" panose="020B0502020202020204" pitchFamily="34" charset="0"/>
              </a:rPr>
              <a:t>Fill in the missing numbers in the grids below so that each number </a:t>
            </a:r>
            <a:br>
              <a:rPr lang="en-US" sz="1553" dirty="0">
                <a:latin typeface="Century Gothic" panose="020B0502020202020204" pitchFamily="34" charset="0"/>
              </a:rPr>
            </a:br>
            <a:r>
              <a:rPr lang="en-US" sz="1553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4" name="TextBox 21 M">
            <a:extLst>
              <a:ext uri="{FF2B5EF4-FFF2-40B4-BE49-F238E27FC236}">
                <a16:creationId xmlns:a16="http://schemas.microsoft.com/office/drawing/2014/main" id="{658B4E23-F6B0-6783-8DC1-11E9CA463E7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75346" y="7021040"/>
            <a:ext cx="7237066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9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2EEF716-5D1A-FC97-F6B9-52DC147F95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313" y="6976820"/>
            <a:ext cx="2959638" cy="38993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B2674D4-EE20-872D-781A-AF8E1E132C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675346" y="1785480"/>
            <a:ext cx="1836806" cy="4974332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16D056C-BCCD-30DA-79B5-61C2EDD661A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630943" y="1785480"/>
            <a:ext cx="3181221" cy="4974333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9063E214-B9BA-DE1D-98C4-C83188B7FD6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5930955" y="1785480"/>
            <a:ext cx="3181221" cy="497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862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59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59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59-2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</TotalTime>
  <Words>188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2024-12-11T02:50:01Z</dcterms:created>
  <dcterms:modified xsi:type="dcterms:W3CDTF">2025-03-04T18:55:20Z</dcterms:modified>
</cp:coreProperties>
</file>