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4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C2E785-EB16-4A61-8B54-169E7B6621D3}" v="70" dt="2025-01-05T04:11:37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44" y="40"/>
      </p:cViewPr>
      <p:guideLst>
        <p:guide orient="horz" pos="2424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9C2E785-EB16-4A61-8B54-169E7B6621D3}"/>
    <pc:docChg chg="undo custSel addSld delSld modSld">
      <pc:chgData name="Sarah Carter" userId="4b4e2a7e9c42e1b2" providerId="LiveId" clId="{49C2E785-EB16-4A61-8B54-169E7B6621D3}" dt="2025-01-05T04:32:08.634" v="182" actId="554"/>
      <pc:docMkLst>
        <pc:docMk/>
      </pc:docMkLst>
      <pc:sldChg chg="addSp delSp modSp mod">
        <pc:chgData name="Sarah Carter" userId="4b4e2a7e9c42e1b2" providerId="LiveId" clId="{49C2E785-EB16-4A61-8B54-169E7B6621D3}" dt="2025-01-05T04:31:20.169" v="177" actId="554"/>
        <pc:sldMkLst>
          <pc:docMk/>
          <pc:sldMk cId="3962554785" sldId="256"/>
        </pc:sldMkLst>
        <pc:spChg chg="mod">
          <ac:chgData name="Sarah Carter" userId="4b4e2a7e9c42e1b2" providerId="LiveId" clId="{49C2E785-EB16-4A61-8B54-169E7B6621D3}" dt="2025-01-05T04:01:18.855" v="62" actId="1076"/>
          <ac:spMkLst>
            <pc:docMk/>
            <pc:sldMk cId="3962554785" sldId="256"/>
            <ac:spMk id="11" creationId="{4282896E-B013-F3F7-F94E-D460A6E59023}"/>
          </ac:spMkLst>
        </pc:spChg>
        <pc:picChg chg="add mod">
          <ac:chgData name="Sarah Carter" userId="4b4e2a7e9c42e1b2" providerId="LiveId" clId="{49C2E785-EB16-4A61-8B54-169E7B6621D3}" dt="2025-01-05T04:31:20.169" v="177" actId="554"/>
          <ac:picMkLst>
            <pc:docMk/>
            <pc:sldMk cId="3962554785" sldId="256"/>
            <ac:picMk id="3" creationId="{4E947275-8DA9-221C-F66D-A5809638F0DE}"/>
          </ac:picMkLst>
        </pc:picChg>
        <pc:picChg chg="add mod">
          <ac:chgData name="Sarah Carter" userId="4b4e2a7e9c42e1b2" providerId="LiveId" clId="{49C2E785-EB16-4A61-8B54-169E7B6621D3}" dt="2025-01-05T04:31:20.169" v="177" actId="554"/>
          <ac:picMkLst>
            <pc:docMk/>
            <pc:sldMk cId="3962554785" sldId="256"/>
            <ac:picMk id="5" creationId="{76A61135-2253-8747-ECB0-6B66C1EEA52D}"/>
          </ac:picMkLst>
        </pc:picChg>
        <pc:picChg chg="add mod">
          <ac:chgData name="Sarah Carter" userId="4b4e2a7e9c42e1b2" providerId="LiveId" clId="{49C2E785-EB16-4A61-8B54-169E7B6621D3}" dt="2025-01-05T04:31:20.169" v="177" actId="554"/>
          <ac:picMkLst>
            <pc:docMk/>
            <pc:sldMk cId="3962554785" sldId="256"/>
            <ac:picMk id="7" creationId="{1FC6A6F8-69FE-F048-3F0F-D668C1394EB4}"/>
          </ac:picMkLst>
        </pc:picChg>
        <pc:picChg chg="del">
          <ac:chgData name="Sarah Carter" userId="4b4e2a7e9c42e1b2" providerId="LiveId" clId="{49C2E785-EB16-4A61-8B54-169E7B6621D3}" dt="2025-01-05T03:57:59.455" v="22" actId="478"/>
          <ac:picMkLst>
            <pc:docMk/>
            <pc:sldMk cId="3962554785" sldId="256"/>
            <ac:picMk id="16" creationId="{D26B7914-C012-851B-C8DE-D8C77DB13A18}"/>
          </ac:picMkLst>
        </pc:picChg>
      </pc:sldChg>
      <pc:sldChg chg="del">
        <pc:chgData name="Sarah Carter" userId="4b4e2a7e9c42e1b2" providerId="LiveId" clId="{49C2E785-EB16-4A61-8B54-169E7B6621D3}" dt="2025-01-05T03:57:49.295" v="0" actId="2696"/>
        <pc:sldMkLst>
          <pc:docMk/>
          <pc:sldMk cId="2421457857" sldId="257"/>
        </pc:sldMkLst>
      </pc:sldChg>
      <pc:sldChg chg="modSp add mod">
        <pc:chgData name="Sarah Carter" userId="4b4e2a7e9c42e1b2" providerId="LiveId" clId="{49C2E785-EB16-4A61-8B54-169E7B6621D3}" dt="2025-01-05T04:31:32.616" v="178" actId="554"/>
        <pc:sldMkLst>
          <pc:docMk/>
          <pc:sldMk cId="3970889465" sldId="257"/>
        </pc:sldMkLst>
        <pc:picChg chg="mod">
          <ac:chgData name="Sarah Carter" userId="4b4e2a7e9c42e1b2" providerId="LiveId" clId="{49C2E785-EB16-4A61-8B54-169E7B6621D3}" dt="2025-01-05T04:31:32.616" v="178" actId="554"/>
          <ac:picMkLst>
            <pc:docMk/>
            <pc:sldMk cId="3970889465" sldId="257"/>
            <ac:picMk id="3" creationId="{BFCFD2C4-F245-5A05-C3A3-C7491E47B298}"/>
          </ac:picMkLst>
        </pc:picChg>
        <pc:picChg chg="mod">
          <ac:chgData name="Sarah Carter" userId="4b4e2a7e9c42e1b2" providerId="LiveId" clId="{49C2E785-EB16-4A61-8B54-169E7B6621D3}" dt="2025-01-05T04:31:32.616" v="178" actId="554"/>
          <ac:picMkLst>
            <pc:docMk/>
            <pc:sldMk cId="3970889465" sldId="257"/>
            <ac:picMk id="5" creationId="{CA387DF3-F593-0A75-FEB7-3FFF5FA132F8}"/>
          </ac:picMkLst>
        </pc:picChg>
        <pc:picChg chg="mod">
          <ac:chgData name="Sarah Carter" userId="4b4e2a7e9c42e1b2" providerId="LiveId" clId="{49C2E785-EB16-4A61-8B54-169E7B6621D3}" dt="2025-01-05T04:31:32.616" v="178" actId="554"/>
          <ac:picMkLst>
            <pc:docMk/>
            <pc:sldMk cId="3970889465" sldId="257"/>
            <ac:picMk id="7" creationId="{CAC25E4B-6C3B-2456-9323-E81CB2B36EA3}"/>
          </ac:picMkLst>
        </pc:picChg>
      </pc:sldChg>
      <pc:sldChg chg="del">
        <pc:chgData name="Sarah Carter" userId="4b4e2a7e9c42e1b2" providerId="LiveId" clId="{49C2E785-EB16-4A61-8B54-169E7B6621D3}" dt="2025-01-05T03:57:49.295" v="0" actId="2696"/>
        <pc:sldMkLst>
          <pc:docMk/>
          <pc:sldMk cId="1630469421" sldId="258"/>
        </pc:sldMkLst>
      </pc:sldChg>
      <pc:sldChg chg="modSp add mod">
        <pc:chgData name="Sarah Carter" userId="4b4e2a7e9c42e1b2" providerId="LiveId" clId="{49C2E785-EB16-4A61-8B54-169E7B6621D3}" dt="2025-01-05T04:31:42.187" v="179" actId="554"/>
        <pc:sldMkLst>
          <pc:docMk/>
          <pc:sldMk cId="4242083850" sldId="258"/>
        </pc:sldMkLst>
        <pc:picChg chg="mod">
          <ac:chgData name="Sarah Carter" userId="4b4e2a7e9c42e1b2" providerId="LiveId" clId="{49C2E785-EB16-4A61-8B54-169E7B6621D3}" dt="2025-01-05T04:31:42.187" v="179" actId="554"/>
          <ac:picMkLst>
            <pc:docMk/>
            <pc:sldMk cId="4242083850" sldId="258"/>
            <ac:picMk id="3" creationId="{508617F1-1CFA-7A7B-B0E7-DE01A21E07FA}"/>
          </ac:picMkLst>
        </pc:picChg>
        <pc:picChg chg="mod">
          <ac:chgData name="Sarah Carter" userId="4b4e2a7e9c42e1b2" providerId="LiveId" clId="{49C2E785-EB16-4A61-8B54-169E7B6621D3}" dt="2025-01-05T04:31:42.187" v="179" actId="554"/>
          <ac:picMkLst>
            <pc:docMk/>
            <pc:sldMk cId="4242083850" sldId="258"/>
            <ac:picMk id="5" creationId="{72B55363-B09B-B3C1-9FA9-277CD2915CF1}"/>
          </ac:picMkLst>
        </pc:picChg>
        <pc:picChg chg="mod">
          <ac:chgData name="Sarah Carter" userId="4b4e2a7e9c42e1b2" providerId="LiveId" clId="{49C2E785-EB16-4A61-8B54-169E7B6621D3}" dt="2025-01-05T04:31:42.187" v="179" actId="554"/>
          <ac:picMkLst>
            <pc:docMk/>
            <pc:sldMk cId="4242083850" sldId="258"/>
            <ac:picMk id="7" creationId="{18B657F0-CB0C-6E96-E196-D432E45B67FD}"/>
          </ac:picMkLst>
        </pc:picChg>
      </pc:sldChg>
      <pc:sldChg chg="addSp delSp modSp add mod">
        <pc:chgData name="Sarah Carter" userId="4b4e2a7e9c42e1b2" providerId="LiveId" clId="{49C2E785-EB16-4A61-8B54-169E7B6621D3}" dt="2025-01-05T04:31:49.943" v="180" actId="554"/>
        <pc:sldMkLst>
          <pc:docMk/>
          <pc:sldMk cId="1094133904" sldId="259"/>
        </pc:sldMkLst>
        <pc:picChg chg="del mod">
          <ac:chgData name="Sarah Carter" userId="4b4e2a7e9c42e1b2" providerId="LiveId" clId="{49C2E785-EB16-4A61-8B54-169E7B6621D3}" dt="2025-01-05T04:05:18.872" v="97" actId="478"/>
          <ac:picMkLst>
            <pc:docMk/>
            <pc:sldMk cId="1094133904" sldId="259"/>
            <ac:picMk id="3" creationId="{2FD56FDF-42BF-8250-A056-121CA3B360A4}"/>
          </ac:picMkLst>
        </pc:picChg>
        <pc:picChg chg="add mod">
          <ac:chgData name="Sarah Carter" userId="4b4e2a7e9c42e1b2" providerId="LiveId" clId="{49C2E785-EB16-4A61-8B54-169E7B6621D3}" dt="2025-01-05T04:05:31.842" v="102" actId="931"/>
          <ac:picMkLst>
            <pc:docMk/>
            <pc:sldMk cId="1094133904" sldId="259"/>
            <ac:picMk id="4" creationId="{3F7148DA-ED6D-21FD-7C0E-0929BAC8B280}"/>
          </ac:picMkLst>
        </pc:picChg>
        <pc:picChg chg="del mod">
          <ac:chgData name="Sarah Carter" userId="4b4e2a7e9c42e1b2" providerId="LiveId" clId="{49C2E785-EB16-4A61-8B54-169E7B6621D3}" dt="2025-01-05T04:05:18.872" v="97" actId="478"/>
          <ac:picMkLst>
            <pc:docMk/>
            <pc:sldMk cId="1094133904" sldId="259"/>
            <ac:picMk id="5" creationId="{E417BB4A-367D-79CC-B626-58A446A89D14}"/>
          </ac:picMkLst>
        </pc:picChg>
        <pc:picChg chg="del mod">
          <ac:chgData name="Sarah Carter" userId="4b4e2a7e9c42e1b2" providerId="LiveId" clId="{49C2E785-EB16-4A61-8B54-169E7B6621D3}" dt="2025-01-05T04:05:18.872" v="97" actId="478"/>
          <ac:picMkLst>
            <pc:docMk/>
            <pc:sldMk cId="1094133904" sldId="259"/>
            <ac:picMk id="7" creationId="{4B04D9F4-E2E4-2DC7-9414-DCD1C6AF228B}"/>
          </ac:picMkLst>
        </pc:picChg>
        <pc:picChg chg="add del mod">
          <ac:chgData name="Sarah Carter" userId="4b4e2a7e9c42e1b2" providerId="LiveId" clId="{49C2E785-EB16-4A61-8B54-169E7B6621D3}" dt="2025-01-05T04:07:42.666" v="128" actId="478"/>
          <ac:picMkLst>
            <pc:docMk/>
            <pc:sldMk cId="1094133904" sldId="259"/>
            <ac:picMk id="10" creationId="{4E7F92F6-0CD5-5653-1A2F-3D0A584D7A3C}"/>
          </ac:picMkLst>
        </pc:picChg>
        <pc:picChg chg="add del mod">
          <ac:chgData name="Sarah Carter" userId="4b4e2a7e9c42e1b2" providerId="LiveId" clId="{49C2E785-EB16-4A61-8B54-169E7B6621D3}" dt="2025-01-05T04:07:42.666" v="128" actId="478"/>
          <ac:picMkLst>
            <pc:docMk/>
            <pc:sldMk cId="1094133904" sldId="259"/>
            <ac:picMk id="13" creationId="{7F8FDCDC-77AB-7A5B-019E-D8A2EB5FD19A}"/>
          </ac:picMkLst>
        </pc:picChg>
        <pc:picChg chg="add del mod">
          <ac:chgData name="Sarah Carter" userId="4b4e2a7e9c42e1b2" providerId="LiveId" clId="{49C2E785-EB16-4A61-8B54-169E7B6621D3}" dt="2025-01-05T04:07:42.666" v="128" actId="478"/>
          <ac:picMkLst>
            <pc:docMk/>
            <pc:sldMk cId="1094133904" sldId="259"/>
            <ac:picMk id="15" creationId="{FFC8FAA7-6B06-85FD-C3E6-70A78D758B0B}"/>
          </ac:picMkLst>
        </pc:picChg>
        <pc:picChg chg="add mod">
          <ac:chgData name="Sarah Carter" userId="4b4e2a7e9c42e1b2" providerId="LiveId" clId="{49C2E785-EB16-4A61-8B54-169E7B6621D3}" dt="2025-01-05T04:31:49.943" v="180" actId="554"/>
          <ac:picMkLst>
            <pc:docMk/>
            <pc:sldMk cId="1094133904" sldId="259"/>
            <ac:picMk id="17" creationId="{6B921116-1377-94A0-4CBC-1AE2A28BC0F1}"/>
          </ac:picMkLst>
        </pc:picChg>
        <pc:picChg chg="add mod">
          <ac:chgData name="Sarah Carter" userId="4b4e2a7e9c42e1b2" providerId="LiveId" clId="{49C2E785-EB16-4A61-8B54-169E7B6621D3}" dt="2025-01-05T04:31:49.943" v="180" actId="554"/>
          <ac:picMkLst>
            <pc:docMk/>
            <pc:sldMk cId="1094133904" sldId="259"/>
            <ac:picMk id="19" creationId="{9EAF44B8-29D2-7EFB-0058-7B157B7E163A}"/>
          </ac:picMkLst>
        </pc:picChg>
        <pc:picChg chg="add mod">
          <ac:chgData name="Sarah Carter" userId="4b4e2a7e9c42e1b2" providerId="LiveId" clId="{49C2E785-EB16-4A61-8B54-169E7B6621D3}" dt="2025-01-05T04:31:49.943" v="180" actId="554"/>
          <ac:picMkLst>
            <pc:docMk/>
            <pc:sldMk cId="1094133904" sldId="259"/>
            <ac:picMk id="21" creationId="{9609B389-8CB3-D4EE-0213-D8F7A7A6645B}"/>
          </ac:picMkLst>
        </pc:picChg>
      </pc:sldChg>
      <pc:sldChg chg="del">
        <pc:chgData name="Sarah Carter" userId="4b4e2a7e9c42e1b2" providerId="LiveId" clId="{49C2E785-EB16-4A61-8B54-169E7B6621D3}" dt="2025-01-05T03:57:49.295" v="0" actId="2696"/>
        <pc:sldMkLst>
          <pc:docMk/>
          <pc:sldMk cId="4124594583" sldId="259"/>
        </pc:sldMkLst>
      </pc:sldChg>
      <pc:sldChg chg="del">
        <pc:chgData name="Sarah Carter" userId="4b4e2a7e9c42e1b2" providerId="LiveId" clId="{49C2E785-EB16-4A61-8B54-169E7B6621D3}" dt="2025-01-05T03:57:49.295" v="0" actId="2696"/>
        <pc:sldMkLst>
          <pc:docMk/>
          <pc:sldMk cId="1380626645" sldId="260"/>
        </pc:sldMkLst>
      </pc:sldChg>
      <pc:sldChg chg="modSp add mod">
        <pc:chgData name="Sarah Carter" userId="4b4e2a7e9c42e1b2" providerId="LiveId" clId="{49C2E785-EB16-4A61-8B54-169E7B6621D3}" dt="2025-01-05T04:32:01.402" v="181" actId="554"/>
        <pc:sldMkLst>
          <pc:docMk/>
          <pc:sldMk cId="1776265803" sldId="260"/>
        </pc:sldMkLst>
        <pc:picChg chg="mod">
          <ac:chgData name="Sarah Carter" userId="4b4e2a7e9c42e1b2" providerId="LiveId" clId="{49C2E785-EB16-4A61-8B54-169E7B6621D3}" dt="2025-01-05T04:32:01.402" v="181" actId="554"/>
          <ac:picMkLst>
            <pc:docMk/>
            <pc:sldMk cId="1776265803" sldId="260"/>
            <ac:picMk id="17" creationId="{8ABF8C84-7F04-F5F1-F95F-741E2707F503}"/>
          </ac:picMkLst>
        </pc:picChg>
        <pc:picChg chg="mod">
          <ac:chgData name="Sarah Carter" userId="4b4e2a7e9c42e1b2" providerId="LiveId" clId="{49C2E785-EB16-4A61-8B54-169E7B6621D3}" dt="2025-01-05T04:32:01.402" v="181" actId="554"/>
          <ac:picMkLst>
            <pc:docMk/>
            <pc:sldMk cId="1776265803" sldId="260"/>
            <ac:picMk id="19" creationId="{65AFA64C-3A0D-24E2-F4FB-559F1631ADFE}"/>
          </ac:picMkLst>
        </pc:picChg>
        <pc:picChg chg="mod">
          <ac:chgData name="Sarah Carter" userId="4b4e2a7e9c42e1b2" providerId="LiveId" clId="{49C2E785-EB16-4A61-8B54-169E7B6621D3}" dt="2025-01-05T04:32:01.402" v="181" actId="554"/>
          <ac:picMkLst>
            <pc:docMk/>
            <pc:sldMk cId="1776265803" sldId="260"/>
            <ac:picMk id="21" creationId="{472C811B-10B5-6404-67AE-1BF7B465767C}"/>
          </ac:picMkLst>
        </pc:picChg>
      </pc:sldChg>
      <pc:sldChg chg="del">
        <pc:chgData name="Sarah Carter" userId="4b4e2a7e9c42e1b2" providerId="LiveId" clId="{49C2E785-EB16-4A61-8B54-169E7B6621D3}" dt="2025-01-05T03:57:49.295" v="0" actId="2696"/>
        <pc:sldMkLst>
          <pc:docMk/>
          <pc:sldMk cId="2236966880" sldId="261"/>
        </pc:sldMkLst>
      </pc:sldChg>
      <pc:sldChg chg="modSp add mod">
        <pc:chgData name="Sarah Carter" userId="4b4e2a7e9c42e1b2" providerId="LiveId" clId="{49C2E785-EB16-4A61-8B54-169E7B6621D3}" dt="2025-01-05T04:32:08.634" v="182" actId="554"/>
        <pc:sldMkLst>
          <pc:docMk/>
          <pc:sldMk cId="3973198272" sldId="261"/>
        </pc:sldMkLst>
        <pc:picChg chg="mod">
          <ac:chgData name="Sarah Carter" userId="4b4e2a7e9c42e1b2" providerId="LiveId" clId="{49C2E785-EB16-4A61-8B54-169E7B6621D3}" dt="2025-01-05T04:32:08.634" v="182" actId="554"/>
          <ac:picMkLst>
            <pc:docMk/>
            <pc:sldMk cId="3973198272" sldId="261"/>
            <ac:picMk id="17" creationId="{FDA061D0-5919-9BA2-6DC3-C7589F43F680}"/>
          </ac:picMkLst>
        </pc:picChg>
        <pc:picChg chg="mod">
          <ac:chgData name="Sarah Carter" userId="4b4e2a7e9c42e1b2" providerId="LiveId" clId="{49C2E785-EB16-4A61-8B54-169E7B6621D3}" dt="2025-01-05T04:32:08.634" v="182" actId="554"/>
          <ac:picMkLst>
            <pc:docMk/>
            <pc:sldMk cId="3973198272" sldId="261"/>
            <ac:picMk id="19" creationId="{24ED9459-95C2-6C20-569B-7BFD3BC38A71}"/>
          </ac:picMkLst>
        </pc:picChg>
        <pc:picChg chg="mod">
          <ac:chgData name="Sarah Carter" userId="4b4e2a7e9c42e1b2" providerId="LiveId" clId="{49C2E785-EB16-4A61-8B54-169E7B6621D3}" dt="2025-01-05T04:32:08.634" v="182" actId="554"/>
          <ac:picMkLst>
            <pc:docMk/>
            <pc:sldMk cId="3973198272" sldId="261"/>
            <ac:picMk id="21" creationId="{47DDDFB8-BD57-BD80-ACC3-5CC3A43FD3A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357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71B70-CCDF-771E-9AEB-F38DB7E5E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7" y="517671"/>
            <a:ext cx="3243916" cy="1814296"/>
          </a:xfrm>
          <a:prstGeom prst="rect">
            <a:avLst/>
          </a:prstGeom>
        </p:spPr>
        <p:txBody>
          <a:bodyPr anchor="b"/>
          <a:lstStyle>
            <a:lvl1pPr>
              <a:defRPr sz="247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1244C-079E-67A9-BD40-DB1388814F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5232" y="1118756"/>
            <a:ext cx="5092886" cy="5523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73"/>
            </a:lvl1pPr>
            <a:lvl2pPr marL="353278" indent="0">
              <a:buNone/>
              <a:defRPr sz="2164"/>
            </a:lvl2pPr>
            <a:lvl3pPr marL="706557" indent="0">
              <a:buNone/>
              <a:defRPr sz="1854"/>
            </a:lvl3pPr>
            <a:lvl4pPr marL="1059835" indent="0">
              <a:buNone/>
              <a:defRPr sz="1545"/>
            </a:lvl4pPr>
            <a:lvl5pPr marL="1413114" indent="0">
              <a:buNone/>
              <a:defRPr sz="1545"/>
            </a:lvl5pPr>
            <a:lvl6pPr marL="1766392" indent="0">
              <a:buNone/>
              <a:defRPr sz="1545"/>
            </a:lvl6pPr>
            <a:lvl7pPr marL="2119671" indent="0">
              <a:buNone/>
              <a:defRPr sz="1545"/>
            </a:lvl7pPr>
            <a:lvl8pPr marL="2472949" indent="0">
              <a:buNone/>
              <a:defRPr sz="1545"/>
            </a:lvl8pPr>
            <a:lvl9pPr marL="2826228" indent="0">
              <a:buNone/>
              <a:defRPr sz="154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68F0A-D899-B119-095B-7D43ED626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337" y="2331967"/>
            <a:ext cx="3243916" cy="431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36"/>
            </a:lvl1pPr>
            <a:lvl2pPr marL="353278" indent="0">
              <a:buNone/>
              <a:defRPr sz="1082"/>
            </a:lvl2pPr>
            <a:lvl3pPr marL="706557" indent="0">
              <a:buNone/>
              <a:defRPr sz="927"/>
            </a:lvl3pPr>
            <a:lvl4pPr marL="1059835" indent="0">
              <a:buNone/>
              <a:defRPr sz="773"/>
            </a:lvl4pPr>
            <a:lvl5pPr marL="1413114" indent="0">
              <a:buNone/>
              <a:defRPr sz="773"/>
            </a:lvl5pPr>
            <a:lvl6pPr marL="1766392" indent="0">
              <a:buNone/>
              <a:defRPr sz="773"/>
            </a:lvl6pPr>
            <a:lvl7pPr marL="2119671" indent="0">
              <a:buNone/>
              <a:defRPr sz="773"/>
            </a:lvl7pPr>
            <a:lvl8pPr marL="2472949" indent="0">
              <a:buNone/>
              <a:defRPr sz="773"/>
            </a:lvl8pPr>
            <a:lvl9pPr marL="2826228" indent="0">
              <a:buNone/>
              <a:defRPr sz="7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8892C-CFC1-50FC-02F2-0DD5A930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C4FBF-E96E-F6C4-ED33-F6854254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DE65C-8F21-FA14-F3FD-FE61C680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3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9EFD-A236-74E1-A043-8F984A04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8" y="413401"/>
            <a:ext cx="8673726" cy="15027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BC4CA-2D35-6E36-7214-C79307CB6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338" y="2069451"/>
            <a:ext cx="8673726" cy="493135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B3021-D2A7-6A2B-B348-041C93C3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E8563-5C4F-4BD6-F4C5-180B257E6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E227F-CC38-5B05-6D62-9185F0FA8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461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B625D0-49CC-6C44-3C39-F418F3CB5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661" y="413401"/>
            <a:ext cx="2167405" cy="6587403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A7DFEB-D251-4C3A-A617-B1875D0AC2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2337" y="413401"/>
            <a:ext cx="6309098" cy="65874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D71AB-C5A8-DFC2-7FE7-3E84A27C4D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2B868-6078-93B8-BC67-BADA6A2E2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53CCA-1D5A-61D7-DF4C-6C0CCE7D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2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F06B1-711F-3861-B894-B4B190F51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94"/>
            <a:ext cx="7543800" cy="2706110"/>
          </a:xfrm>
          <a:prstGeom prst="rect">
            <a:avLst/>
          </a:prstGeom>
        </p:spPr>
        <p:txBody>
          <a:bodyPr anchor="b"/>
          <a:lstStyle>
            <a:lvl1pPr algn="ctr">
              <a:defRPr sz="463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33E64-8B23-792E-D4E7-58A5AF8D9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474"/>
            <a:ext cx="7543800" cy="18768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54"/>
            </a:lvl1pPr>
            <a:lvl2pPr marL="353278" indent="0" algn="ctr">
              <a:buNone/>
              <a:defRPr sz="1545"/>
            </a:lvl2pPr>
            <a:lvl3pPr marL="706557" indent="0" algn="ctr">
              <a:buNone/>
              <a:defRPr sz="1391"/>
            </a:lvl3pPr>
            <a:lvl4pPr marL="1059835" indent="0" algn="ctr">
              <a:buNone/>
              <a:defRPr sz="1236"/>
            </a:lvl4pPr>
            <a:lvl5pPr marL="1413114" indent="0" algn="ctr">
              <a:buNone/>
              <a:defRPr sz="1236"/>
            </a:lvl5pPr>
            <a:lvl6pPr marL="1766392" indent="0" algn="ctr">
              <a:buNone/>
              <a:defRPr sz="1236"/>
            </a:lvl6pPr>
            <a:lvl7pPr marL="2119671" indent="0" algn="ctr">
              <a:buNone/>
              <a:defRPr sz="1236"/>
            </a:lvl7pPr>
            <a:lvl8pPr marL="2472949" indent="0" algn="ctr">
              <a:buNone/>
              <a:defRPr sz="1236"/>
            </a:lvl8pPr>
            <a:lvl9pPr marL="2826228" indent="0" algn="ctr">
              <a:buNone/>
              <a:defRPr sz="1236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7BF48-8DDB-400B-143B-F485ADED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A6FC4-FC04-B59B-2168-0527BFCC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32F2-ACF9-311C-282F-ADB388AC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5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F9590-598A-8779-8572-455CBD941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8" y="413401"/>
            <a:ext cx="8673726" cy="15027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BA8A6-C40E-9260-2AC8-62F403F4D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38" y="2069451"/>
            <a:ext cx="8673726" cy="4931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09221-018D-0958-1927-AFD1FDF2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54884-CCD7-2049-4982-830CADC8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61836-CC56-0F20-0D84-9677C370F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780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0DFE6-A48B-6364-C3FF-125FA0687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174" y="1938194"/>
            <a:ext cx="8675782" cy="3232367"/>
          </a:xfrm>
          <a:prstGeom prst="rect">
            <a:avLst/>
          </a:prstGeom>
        </p:spPr>
        <p:txBody>
          <a:bodyPr anchor="b"/>
          <a:lstStyle>
            <a:lvl1pPr>
              <a:defRPr sz="463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A4B0A-7B70-8839-DE98-5B0FCD4FA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174" y="5201228"/>
            <a:ext cx="8675782" cy="17002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54">
                <a:solidFill>
                  <a:schemeClr val="tx1">
                    <a:tint val="82000"/>
                  </a:schemeClr>
                </a:solidFill>
              </a:defRPr>
            </a:lvl1pPr>
            <a:lvl2pPr marL="353278" indent="0">
              <a:buNone/>
              <a:defRPr sz="1545">
                <a:solidFill>
                  <a:schemeClr val="tx1">
                    <a:tint val="82000"/>
                  </a:schemeClr>
                </a:solidFill>
              </a:defRPr>
            </a:lvl2pPr>
            <a:lvl3pPr marL="706557" indent="0">
              <a:buNone/>
              <a:defRPr sz="1391">
                <a:solidFill>
                  <a:schemeClr val="tx1">
                    <a:tint val="82000"/>
                  </a:schemeClr>
                </a:solidFill>
              </a:defRPr>
            </a:lvl3pPr>
            <a:lvl4pPr marL="1059835" indent="0">
              <a:buNone/>
              <a:defRPr sz="1236">
                <a:solidFill>
                  <a:schemeClr val="tx1">
                    <a:tint val="82000"/>
                  </a:schemeClr>
                </a:solidFill>
              </a:defRPr>
            </a:lvl4pPr>
            <a:lvl5pPr marL="1413114" indent="0">
              <a:buNone/>
              <a:defRPr sz="1236">
                <a:solidFill>
                  <a:schemeClr val="tx1">
                    <a:tint val="82000"/>
                  </a:schemeClr>
                </a:solidFill>
              </a:defRPr>
            </a:lvl5pPr>
            <a:lvl6pPr marL="1766392" indent="0">
              <a:buNone/>
              <a:defRPr sz="1236">
                <a:solidFill>
                  <a:schemeClr val="tx1">
                    <a:tint val="82000"/>
                  </a:schemeClr>
                </a:solidFill>
              </a:defRPr>
            </a:lvl6pPr>
            <a:lvl7pPr marL="2119671" indent="0">
              <a:buNone/>
              <a:defRPr sz="1236">
                <a:solidFill>
                  <a:schemeClr val="tx1">
                    <a:tint val="82000"/>
                  </a:schemeClr>
                </a:solidFill>
              </a:defRPr>
            </a:lvl7pPr>
            <a:lvl8pPr marL="2472949" indent="0">
              <a:buNone/>
              <a:defRPr sz="1236">
                <a:solidFill>
                  <a:schemeClr val="tx1">
                    <a:tint val="82000"/>
                  </a:schemeClr>
                </a:solidFill>
              </a:defRPr>
            </a:lvl8pPr>
            <a:lvl9pPr marL="2826228" indent="0">
              <a:buNone/>
              <a:defRPr sz="123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9D358-AA71-E6BE-CBC8-C9F23D57F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F33E9-0F7E-64B3-5D47-99DFD0D0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E2730-F04B-9092-46A4-D412AE68C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49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71189-FD56-217A-2D1E-00BED85E3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8" y="413401"/>
            <a:ext cx="8673726" cy="15027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3DB66-2E89-243E-FC77-01D19AB61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2338" y="2069451"/>
            <a:ext cx="4238251" cy="4931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9348A-4439-17ED-2640-BB533CA08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7812" y="2069451"/>
            <a:ext cx="4238252" cy="4931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4FFE5D-E934-ECDC-72C7-DC4ECFB67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85994A-8FF6-D264-0343-265DA4CC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F10AD-C723-76FB-23C2-CD0E17ABA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56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59080-68C7-78AF-D7B2-C97D73FDD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8" y="413401"/>
            <a:ext cx="8675780" cy="15027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78E37-E13F-68C9-791B-7FB7F3A7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337" y="1905074"/>
            <a:ext cx="4254686" cy="9335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54" b="1"/>
            </a:lvl1pPr>
            <a:lvl2pPr marL="353278" indent="0">
              <a:buNone/>
              <a:defRPr sz="1545" b="1"/>
            </a:lvl2pPr>
            <a:lvl3pPr marL="706557" indent="0">
              <a:buNone/>
              <a:defRPr sz="1391" b="1"/>
            </a:lvl3pPr>
            <a:lvl4pPr marL="1059835" indent="0">
              <a:buNone/>
              <a:defRPr sz="1236" b="1"/>
            </a:lvl4pPr>
            <a:lvl5pPr marL="1413114" indent="0">
              <a:buNone/>
              <a:defRPr sz="1236" b="1"/>
            </a:lvl5pPr>
            <a:lvl6pPr marL="1766392" indent="0">
              <a:buNone/>
              <a:defRPr sz="1236" b="1"/>
            </a:lvl6pPr>
            <a:lvl7pPr marL="2119671" indent="0">
              <a:buNone/>
              <a:defRPr sz="1236" b="1"/>
            </a:lvl7pPr>
            <a:lvl8pPr marL="2472949" indent="0">
              <a:buNone/>
              <a:defRPr sz="1236" b="1"/>
            </a:lvl8pPr>
            <a:lvl9pPr marL="2826228" indent="0">
              <a:buNone/>
              <a:defRPr sz="12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8008FC-F0AB-9697-DCD1-B2550FC62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337" y="2838595"/>
            <a:ext cx="4254686" cy="41769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2D2EA6-62A8-1F6F-2171-C6FB724F3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888" y="1905074"/>
            <a:ext cx="4275230" cy="9335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54" b="1"/>
            </a:lvl1pPr>
            <a:lvl2pPr marL="353278" indent="0">
              <a:buNone/>
              <a:defRPr sz="1545" b="1"/>
            </a:lvl2pPr>
            <a:lvl3pPr marL="706557" indent="0">
              <a:buNone/>
              <a:defRPr sz="1391" b="1"/>
            </a:lvl3pPr>
            <a:lvl4pPr marL="1059835" indent="0">
              <a:buNone/>
              <a:defRPr sz="1236" b="1"/>
            </a:lvl4pPr>
            <a:lvl5pPr marL="1413114" indent="0">
              <a:buNone/>
              <a:defRPr sz="1236" b="1"/>
            </a:lvl5pPr>
            <a:lvl6pPr marL="1766392" indent="0">
              <a:buNone/>
              <a:defRPr sz="1236" b="1"/>
            </a:lvl6pPr>
            <a:lvl7pPr marL="2119671" indent="0">
              <a:buNone/>
              <a:defRPr sz="1236" b="1"/>
            </a:lvl7pPr>
            <a:lvl8pPr marL="2472949" indent="0">
              <a:buNone/>
              <a:defRPr sz="1236" b="1"/>
            </a:lvl8pPr>
            <a:lvl9pPr marL="2826228" indent="0">
              <a:buNone/>
              <a:defRPr sz="123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6315C5-5A33-5B0D-D8F5-C5EA0A8CF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888" y="2838595"/>
            <a:ext cx="4275230" cy="41769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E27E63-D7A9-3F0D-14CE-91523E0465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9243CF-6675-0FF7-15EC-02DB817E4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4210CE-6DDD-3C39-29B4-C38C11AFC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22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79940-55F6-DE98-5A91-918A3B2CD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8" y="413401"/>
            <a:ext cx="8673726" cy="15027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122AFD-FA20-B814-FBA2-C61410FD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ACCF4-34F4-AC83-BFF2-18E0A261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4DCCB-30E3-2CFA-0D71-F79D9B8E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4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6210DF-6C34-A3FC-23A5-EBDB557F13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6E793E-EA63-B001-D249-1F820AC3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80306-E509-EAB4-9388-3746CBE7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5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7D186-190E-BC1C-AAA2-CFE8D4077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7" y="517671"/>
            <a:ext cx="3243916" cy="1814296"/>
          </a:xfrm>
          <a:prstGeom prst="rect">
            <a:avLst/>
          </a:prstGeom>
        </p:spPr>
        <p:txBody>
          <a:bodyPr anchor="b"/>
          <a:lstStyle>
            <a:lvl1pPr>
              <a:defRPr sz="247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03CF1-0CEC-703D-CF54-D316030FB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5232" y="1118756"/>
            <a:ext cx="5092886" cy="5523851"/>
          </a:xfrm>
          <a:prstGeom prst="rect">
            <a:avLst/>
          </a:prstGeom>
        </p:spPr>
        <p:txBody>
          <a:bodyPr/>
          <a:lstStyle>
            <a:lvl1pPr>
              <a:defRPr sz="2473"/>
            </a:lvl1pPr>
            <a:lvl2pPr>
              <a:defRPr sz="2164"/>
            </a:lvl2pPr>
            <a:lvl3pPr>
              <a:defRPr sz="1854"/>
            </a:lvl3pPr>
            <a:lvl4pPr>
              <a:defRPr sz="1545"/>
            </a:lvl4pPr>
            <a:lvl5pPr>
              <a:defRPr sz="1545"/>
            </a:lvl5pPr>
            <a:lvl6pPr>
              <a:defRPr sz="1545"/>
            </a:lvl6pPr>
            <a:lvl7pPr>
              <a:defRPr sz="1545"/>
            </a:lvl7pPr>
            <a:lvl8pPr>
              <a:defRPr sz="1545"/>
            </a:lvl8pPr>
            <a:lvl9pPr>
              <a:defRPr sz="15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09586-016D-7D3D-7674-6681586A1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337" y="2331967"/>
            <a:ext cx="3243916" cy="43192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36"/>
            </a:lvl1pPr>
            <a:lvl2pPr marL="353278" indent="0">
              <a:buNone/>
              <a:defRPr sz="1082"/>
            </a:lvl2pPr>
            <a:lvl3pPr marL="706557" indent="0">
              <a:buNone/>
              <a:defRPr sz="927"/>
            </a:lvl3pPr>
            <a:lvl4pPr marL="1059835" indent="0">
              <a:buNone/>
              <a:defRPr sz="773"/>
            </a:lvl4pPr>
            <a:lvl5pPr marL="1413114" indent="0">
              <a:buNone/>
              <a:defRPr sz="773"/>
            </a:lvl5pPr>
            <a:lvl6pPr marL="1766392" indent="0">
              <a:buNone/>
              <a:defRPr sz="773"/>
            </a:lvl6pPr>
            <a:lvl7pPr marL="2119671" indent="0">
              <a:buNone/>
              <a:defRPr sz="773"/>
            </a:lvl7pPr>
            <a:lvl8pPr marL="2472949" indent="0">
              <a:buNone/>
              <a:defRPr sz="773"/>
            </a:lvl8pPr>
            <a:lvl9pPr marL="2826228" indent="0">
              <a:buNone/>
              <a:defRPr sz="7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929A8-94E0-A686-412A-37AFAD9B88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/>
          <a:lstStyle/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9F5E7-AAB3-4A5B-8324-77293F3A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38423-32EE-DAEA-D976-65B6D0BD3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/>
          <a:lstStyle/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85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0430" rtl="0" eaLnBrk="1" latinLnBrk="0" hangingPunct="1">
        <a:lnSpc>
          <a:spcPct val="90000"/>
        </a:lnSpc>
        <a:spcBef>
          <a:spcPct val="0"/>
        </a:spcBef>
        <a:buNone/>
        <a:defRPr sz="2167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15F68A-A512-B1F6-12E1-1371B785B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8" y="413401"/>
            <a:ext cx="8673726" cy="1502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1F70-DDE2-CF6B-844A-6720BF9AF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338" y="2069451"/>
            <a:ext cx="8673726" cy="4931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3AB96F-F346-77C1-4CD3-C089FCD5F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2339" y="7204437"/>
            <a:ext cx="2261907" cy="413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2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35A41B-9DDB-459B-90D0-10D6320DC8F6}" type="datetimeFigureOut">
              <a:rPr lang="en-US" smtClean="0"/>
              <a:t>1/4/2025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F6BA3-F3D9-241B-6B19-98570DB83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2256" y="7204437"/>
            <a:ext cx="3393888" cy="413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CD356-67C6-F9FB-7F50-90EF024098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4156" y="7204437"/>
            <a:ext cx="2261908" cy="413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7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F09A5A-F785-4E91-A82E-E63169D17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1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706557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639" indent="-176639" algn="l" defTabSz="706557" rtl="0" eaLnBrk="1" latinLnBrk="0" hangingPunct="1">
        <a:lnSpc>
          <a:spcPct val="90000"/>
        </a:lnSpc>
        <a:spcBef>
          <a:spcPts val="773"/>
        </a:spcBef>
        <a:buFont typeface="Arial" panose="020B0604020202020204" pitchFamily="34" charset="0"/>
        <a:buChar char="•"/>
        <a:defRPr sz="2164" kern="1200">
          <a:solidFill>
            <a:schemeClr val="tx1"/>
          </a:solidFill>
          <a:latin typeface="+mn-lt"/>
          <a:ea typeface="+mn-ea"/>
          <a:cs typeface="+mn-cs"/>
        </a:defRPr>
      </a:lvl1pPr>
      <a:lvl2pPr marL="529918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2pPr>
      <a:lvl3pPr marL="883196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545" kern="1200">
          <a:solidFill>
            <a:schemeClr val="tx1"/>
          </a:solidFill>
          <a:latin typeface="+mn-lt"/>
          <a:ea typeface="+mn-ea"/>
          <a:cs typeface="+mn-cs"/>
        </a:defRPr>
      </a:lvl3pPr>
      <a:lvl4pPr marL="1236475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391" kern="1200">
          <a:solidFill>
            <a:schemeClr val="tx1"/>
          </a:solidFill>
          <a:latin typeface="+mn-lt"/>
          <a:ea typeface="+mn-ea"/>
          <a:cs typeface="+mn-cs"/>
        </a:defRPr>
      </a:lvl4pPr>
      <a:lvl5pPr marL="1589753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391" kern="1200">
          <a:solidFill>
            <a:schemeClr val="tx1"/>
          </a:solidFill>
          <a:latin typeface="+mn-lt"/>
          <a:ea typeface="+mn-ea"/>
          <a:cs typeface="+mn-cs"/>
        </a:defRPr>
      </a:lvl5pPr>
      <a:lvl6pPr marL="1943031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391" kern="1200">
          <a:solidFill>
            <a:schemeClr val="tx1"/>
          </a:solidFill>
          <a:latin typeface="+mn-lt"/>
          <a:ea typeface="+mn-ea"/>
          <a:cs typeface="+mn-cs"/>
        </a:defRPr>
      </a:lvl6pPr>
      <a:lvl7pPr marL="2296310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391" kern="1200">
          <a:solidFill>
            <a:schemeClr val="tx1"/>
          </a:solidFill>
          <a:latin typeface="+mn-lt"/>
          <a:ea typeface="+mn-ea"/>
          <a:cs typeface="+mn-cs"/>
        </a:defRPr>
      </a:lvl7pPr>
      <a:lvl8pPr marL="2649588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391" kern="1200">
          <a:solidFill>
            <a:schemeClr val="tx1"/>
          </a:solidFill>
          <a:latin typeface="+mn-lt"/>
          <a:ea typeface="+mn-ea"/>
          <a:cs typeface="+mn-cs"/>
        </a:defRPr>
      </a:lvl8pPr>
      <a:lvl9pPr marL="3002867" indent="-176639" algn="l" defTabSz="706557" rtl="0" eaLnBrk="1" latinLnBrk="0" hangingPunct="1">
        <a:lnSpc>
          <a:spcPct val="90000"/>
        </a:lnSpc>
        <a:spcBef>
          <a:spcPts val="386"/>
        </a:spcBef>
        <a:buFont typeface="Arial" panose="020B0604020202020204" pitchFamily="34" charset="0"/>
        <a:buChar char="•"/>
        <a:defRPr sz="13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1pPr>
      <a:lvl2pPr marL="353278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2pPr>
      <a:lvl3pPr marL="706557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3pPr>
      <a:lvl4pPr marL="1059835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4pPr>
      <a:lvl5pPr marL="1413114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5pPr>
      <a:lvl6pPr marL="1766392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6pPr>
      <a:lvl7pPr marL="2119671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7pPr>
      <a:lvl8pPr marL="2472949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8pPr>
      <a:lvl9pPr marL="2826228" algn="l" defTabSz="706557" rtl="0" eaLnBrk="1" latinLnBrk="0" hangingPunct="1">
        <a:defRPr sz="13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BD5C864-D6A5-926F-BC7D-06070BC83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9" name="Textbox_01">
            <a:extLst>
              <a:ext uri="{FF2B5EF4-FFF2-40B4-BE49-F238E27FC236}">
                <a16:creationId xmlns:a16="http://schemas.microsoft.com/office/drawing/2014/main" id="{BBF0CDC1-F212-EC42-B3E9-EDF4889AD595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4282896E-B013-F3F7-F94E-D460A6E59023}"/>
              </a:ext>
            </a:extLst>
          </p:cNvPr>
          <p:cNvSpPr txBox="1"/>
          <p:nvPr/>
        </p:nvSpPr>
        <p:spPr>
          <a:xfrm>
            <a:off x="1243734" y="566251"/>
            <a:ext cx="7570932" cy="52578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100</a:t>
            </a:r>
            <a:r>
              <a:rPr lang="en-US" sz="4400" b="1" baseline="30000" dirty="0">
                <a:latin typeface="Century Gothic" panose="020B0502020202020204" pitchFamily="34" charset="0"/>
              </a:rPr>
              <a:t>th</a:t>
            </a:r>
            <a:r>
              <a:rPr lang="en-US" sz="4400" b="1" dirty="0">
                <a:latin typeface="Century Gothic" panose="020B0502020202020204" pitchFamily="34" charset="0"/>
              </a:rPr>
              <a:t> DAY OF SCHOOL MAZE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 descr="A maze with a number one&#10;&#10;Description automatically generated">
            <a:extLst>
              <a:ext uri="{FF2B5EF4-FFF2-40B4-BE49-F238E27FC236}">
                <a16:creationId xmlns:a16="http://schemas.microsoft.com/office/drawing/2014/main" id="{4E947275-8DA9-221C-F66D-A5809638F0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675" y="1409179"/>
            <a:ext cx="3664662" cy="4736200"/>
          </a:xfrm>
          <a:prstGeom prst="rect">
            <a:avLst/>
          </a:prstGeom>
        </p:spPr>
      </p:pic>
      <p:pic>
        <p:nvPicPr>
          <p:cNvPr id="5" name="Picture 4" descr="A maze with a rectangular shape&#10;&#10;Description automatically generated">
            <a:extLst>
              <a:ext uri="{FF2B5EF4-FFF2-40B4-BE49-F238E27FC236}">
                <a16:creationId xmlns:a16="http://schemas.microsoft.com/office/drawing/2014/main" id="{76A61135-2253-8747-ECB0-6B66C1EEA52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473" y="1409179"/>
            <a:ext cx="3664662" cy="4736200"/>
          </a:xfrm>
          <a:prstGeom prst="rect">
            <a:avLst/>
          </a:prstGeom>
        </p:spPr>
      </p:pic>
      <p:pic>
        <p:nvPicPr>
          <p:cNvPr id="7" name="Picture 6" descr="A maze with a rectangular shape&#10;&#10;Description automatically generated">
            <a:extLst>
              <a:ext uri="{FF2B5EF4-FFF2-40B4-BE49-F238E27FC236}">
                <a16:creationId xmlns:a16="http://schemas.microsoft.com/office/drawing/2014/main" id="{1FC6A6F8-69FE-F048-3F0F-D668C1394EB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042" y="1409179"/>
            <a:ext cx="3664662" cy="473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5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FFD32-BC2E-2B34-5A68-1CF16224A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04C7663-AF70-8ECC-EE65-4E8D45F7D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9" name="Textbox_01">
            <a:extLst>
              <a:ext uri="{FF2B5EF4-FFF2-40B4-BE49-F238E27FC236}">
                <a16:creationId xmlns:a16="http://schemas.microsoft.com/office/drawing/2014/main" id="{DF7AC274-0C87-860A-CF45-F7226F57F190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C4559FC7-FD29-933D-E094-BB487FDD72F8}"/>
              </a:ext>
            </a:extLst>
          </p:cNvPr>
          <p:cNvSpPr txBox="1"/>
          <p:nvPr/>
        </p:nvSpPr>
        <p:spPr>
          <a:xfrm>
            <a:off x="1243734" y="566251"/>
            <a:ext cx="7570932" cy="52578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100</a:t>
            </a:r>
            <a:r>
              <a:rPr lang="en-US" sz="4400" b="1" baseline="30000" dirty="0">
                <a:latin typeface="Century Gothic" panose="020B0502020202020204" pitchFamily="34" charset="0"/>
              </a:rPr>
              <a:t>th</a:t>
            </a:r>
            <a:r>
              <a:rPr lang="en-US" sz="4400" b="1" dirty="0">
                <a:latin typeface="Century Gothic" panose="020B0502020202020204" pitchFamily="34" charset="0"/>
              </a:rPr>
              <a:t> DAY OF SCHOOL MAZE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CFD2C4-F245-5A05-C3A3-C7491E47B2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" b="825"/>
          <a:stretch/>
        </p:blipFill>
        <p:spPr>
          <a:xfrm>
            <a:off x="-287675" y="1409179"/>
            <a:ext cx="3663785" cy="4736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387DF3-F593-0A75-FEB7-3FFF5FA132F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" b="825"/>
          <a:stretch/>
        </p:blipFill>
        <p:spPr>
          <a:xfrm>
            <a:off x="2387466" y="1409179"/>
            <a:ext cx="3663785" cy="4736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C25E4B-6C3B-2456-9323-E81CB2B36EA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" b="825"/>
          <a:stretch/>
        </p:blipFill>
        <p:spPr>
          <a:xfrm>
            <a:off x="5839042" y="1409179"/>
            <a:ext cx="3663785" cy="473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889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4DA47B-56E1-FF90-861E-AF979793F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E30300E-12F5-ACC0-9BC1-CBF21D941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9" name="Textbox_01">
            <a:extLst>
              <a:ext uri="{FF2B5EF4-FFF2-40B4-BE49-F238E27FC236}">
                <a16:creationId xmlns:a16="http://schemas.microsoft.com/office/drawing/2014/main" id="{C7D7146E-C175-1C67-0B84-27BE8CB5A7AF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C18F01CF-C14C-6376-D0FF-6E7CD9BABD6E}"/>
              </a:ext>
            </a:extLst>
          </p:cNvPr>
          <p:cNvSpPr txBox="1"/>
          <p:nvPr/>
        </p:nvSpPr>
        <p:spPr>
          <a:xfrm>
            <a:off x="1243734" y="566251"/>
            <a:ext cx="7570932" cy="52578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100</a:t>
            </a:r>
            <a:r>
              <a:rPr lang="en-US" sz="4400" b="1" baseline="30000" dirty="0">
                <a:latin typeface="Century Gothic" panose="020B0502020202020204" pitchFamily="34" charset="0"/>
              </a:rPr>
              <a:t>th</a:t>
            </a:r>
            <a:r>
              <a:rPr lang="en-US" sz="4400" b="1" dirty="0">
                <a:latin typeface="Century Gothic" panose="020B0502020202020204" pitchFamily="34" charset="0"/>
              </a:rPr>
              <a:t> DAY OF SCHOOL MAZE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8617F1-1CFA-7A7B-B0E7-DE01A21E07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r="844"/>
          <a:stretch/>
        </p:blipFill>
        <p:spPr>
          <a:xfrm>
            <a:off x="-287675" y="1409179"/>
            <a:ext cx="3662894" cy="4736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B55363-B09B-B3C1-9FA9-277CD2915CF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r="844"/>
          <a:stretch/>
        </p:blipFill>
        <p:spPr>
          <a:xfrm>
            <a:off x="2387912" y="1409179"/>
            <a:ext cx="3662894" cy="4736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B657F0-CB0C-6E96-E196-D432E45B67F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" r="844"/>
          <a:stretch/>
        </p:blipFill>
        <p:spPr>
          <a:xfrm>
            <a:off x="5839042" y="1409179"/>
            <a:ext cx="3662894" cy="473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83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C9664-4725-1A72-7FDA-14037FBC0E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F22372D-B573-5B47-BCBF-E6307EBE3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9" name="Textbox_01">
            <a:extLst>
              <a:ext uri="{FF2B5EF4-FFF2-40B4-BE49-F238E27FC236}">
                <a16:creationId xmlns:a16="http://schemas.microsoft.com/office/drawing/2014/main" id="{00B0C91D-648C-9806-C3DD-DFD8467C8036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DE4216AB-A56C-6507-AE9E-C788927D68D6}"/>
              </a:ext>
            </a:extLst>
          </p:cNvPr>
          <p:cNvSpPr txBox="1"/>
          <p:nvPr/>
        </p:nvSpPr>
        <p:spPr>
          <a:xfrm>
            <a:off x="1243734" y="566251"/>
            <a:ext cx="7570932" cy="52578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100</a:t>
            </a:r>
            <a:r>
              <a:rPr lang="en-US" sz="4400" b="1" baseline="30000" dirty="0">
                <a:latin typeface="Century Gothic" panose="020B0502020202020204" pitchFamily="34" charset="0"/>
              </a:rPr>
              <a:t>th</a:t>
            </a:r>
            <a:r>
              <a:rPr lang="en-US" sz="4400" b="1" dirty="0">
                <a:latin typeface="Century Gothic" panose="020B0502020202020204" pitchFamily="34" charset="0"/>
              </a:rPr>
              <a:t> DAY OF SCHOOL MAZE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17" name="Picture 16" descr="A maze with a number one&#10;&#10;Description automatically generated">
            <a:extLst>
              <a:ext uri="{FF2B5EF4-FFF2-40B4-BE49-F238E27FC236}">
                <a16:creationId xmlns:a16="http://schemas.microsoft.com/office/drawing/2014/main" id="{6B921116-1377-94A0-4CBC-1AE2A28BC0F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067" y="1506373"/>
            <a:ext cx="3591796" cy="4736592"/>
          </a:xfrm>
          <a:prstGeom prst="rect">
            <a:avLst/>
          </a:prstGeom>
        </p:spPr>
      </p:pic>
      <p:pic>
        <p:nvPicPr>
          <p:cNvPr id="19" name="Picture 18" descr="A maze in the shape of a letter o&#10;&#10;Description automatically generated">
            <a:extLst>
              <a:ext uri="{FF2B5EF4-FFF2-40B4-BE49-F238E27FC236}">
                <a16:creationId xmlns:a16="http://schemas.microsoft.com/office/drawing/2014/main" id="{9EAF44B8-29D2-7EFB-0058-7B157B7E163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028" y="1506373"/>
            <a:ext cx="3591796" cy="4736592"/>
          </a:xfrm>
          <a:prstGeom prst="rect">
            <a:avLst/>
          </a:prstGeom>
        </p:spPr>
      </p:pic>
      <p:pic>
        <p:nvPicPr>
          <p:cNvPr id="21" name="Picture 20" descr="A maze in the shape of a letter o&#10;&#10;Description automatically generated">
            <a:extLst>
              <a:ext uri="{FF2B5EF4-FFF2-40B4-BE49-F238E27FC236}">
                <a16:creationId xmlns:a16="http://schemas.microsoft.com/office/drawing/2014/main" id="{9609B389-8CB3-D4EE-0213-D8F7A7A6645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282" y="1506373"/>
            <a:ext cx="3591796" cy="47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33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E3930-1841-1DB4-01E8-1B5E243558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F2D5284-0366-17F7-CA58-36B8660B6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9" name="Textbox_01">
            <a:extLst>
              <a:ext uri="{FF2B5EF4-FFF2-40B4-BE49-F238E27FC236}">
                <a16:creationId xmlns:a16="http://schemas.microsoft.com/office/drawing/2014/main" id="{AC1FD6CC-004B-DC2C-0AEB-27753F4B0C0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2331AEF2-F0D0-4401-7B11-23064FFC01AD}"/>
              </a:ext>
            </a:extLst>
          </p:cNvPr>
          <p:cNvSpPr txBox="1"/>
          <p:nvPr/>
        </p:nvSpPr>
        <p:spPr>
          <a:xfrm>
            <a:off x="1243734" y="566251"/>
            <a:ext cx="7570932" cy="52578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100</a:t>
            </a:r>
            <a:r>
              <a:rPr lang="en-US" sz="4400" b="1" baseline="30000" dirty="0">
                <a:latin typeface="Century Gothic" panose="020B0502020202020204" pitchFamily="34" charset="0"/>
              </a:rPr>
              <a:t>th</a:t>
            </a:r>
            <a:r>
              <a:rPr lang="en-US" sz="4400" b="1" dirty="0">
                <a:latin typeface="Century Gothic" panose="020B0502020202020204" pitchFamily="34" charset="0"/>
              </a:rPr>
              <a:t> DAY OF SCHOOL MAZE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ABF8C84-7F04-F5F1-F95F-741E2707F50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" b="509"/>
          <a:stretch/>
        </p:blipFill>
        <p:spPr>
          <a:xfrm>
            <a:off x="-249970" y="1479804"/>
            <a:ext cx="3590919" cy="47365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5AFA64C-3A0D-24E2-F4FB-559F1631ADF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" b="509"/>
          <a:stretch/>
        </p:blipFill>
        <p:spPr>
          <a:xfrm>
            <a:off x="2387029" y="1479804"/>
            <a:ext cx="3590919" cy="47365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72C811B-10B5-6404-67AE-1BF7B465767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" b="509"/>
          <a:stretch/>
        </p:blipFill>
        <p:spPr>
          <a:xfrm>
            <a:off x="5875912" y="1479804"/>
            <a:ext cx="3590919" cy="47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26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415A1-465B-C396-4CAA-8176D10403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C6FFCBC-45F9-32D3-796A-2D46F68E6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9" name="Textbox_01">
            <a:extLst>
              <a:ext uri="{FF2B5EF4-FFF2-40B4-BE49-F238E27FC236}">
                <a16:creationId xmlns:a16="http://schemas.microsoft.com/office/drawing/2014/main" id="{6D1FF87F-60BC-C2DE-C0C0-E73E92FE093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1" name="Textbox_02">
            <a:extLst>
              <a:ext uri="{FF2B5EF4-FFF2-40B4-BE49-F238E27FC236}">
                <a16:creationId xmlns:a16="http://schemas.microsoft.com/office/drawing/2014/main" id="{57903AC3-55EC-03AA-553E-AC532A84031A}"/>
              </a:ext>
            </a:extLst>
          </p:cNvPr>
          <p:cNvSpPr txBox="1"/>
          <p:nvPr/>
        </p:nvSpPr>
        <p:spPr>
          <a:xfrm>
            <a:off x="1243734" y="566251"/>
            <a:ext cx="7570932" cy="52578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100</a:t>
            </a:r>
            <a:r>
              <a:rPr lang="en-US" sz="4400" b="1" baseline="30000" dirty="0">
                <a:latin typeface="Century Gothic" panose="020B0502020202020204" pitchFamily="34" charset="0"/>
              </a:rPr>
              <a:t>th</a:t>
            </a:r>
            <a:r>
              <a:rPr lang="en-US" sz="4400" b="1" dirty="0">
                <a:latin typeface="Century Gothic" panose="020B0502020202020204" pitchFamily="34" charset="0"/>
              </a:rPr>
              <a:t> DAY OF SCHOOL MAZE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A061D0-5919-9BA2-6DC3-C7589F43F6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/>
        </p:blipFill>
        <p:spPr>
          <a:xfrm>
            <a:off x="-249970" y="1479804"/>
            <a:ext cx="3590034" cy="47365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ED9459-95C2-6C20-569B-7BFD3BC38A7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/>
        </p:blipFill>
        <p:spPr>
          <a:xfrm>
            <a:off x="2510319" y="1479804"/>
            <a:ext cx="3590034" cy="47365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7DDDFB8-BD57-BD80-ACC3-5CC3A43FD3A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r="924"/>
          <a:stretch/>
        </p:blipFill>
        <p:spPr>
          <a:xfrm>
            <a:off x="5965164" y="1479804"/>
            <a:ext cx="3590034" cy="47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98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90</Words>
  <Application>Microsoft Office PowerPoint</Application>
  <PresentationFormat>Custom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Century Gothic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2025-01-05T01:49:54Z</dcterms:created>
  <dcterms:modified xsi:type="dcterms:W3CDTF">2025-01-05T04:32:12Z</dcterms:modified>
</cp:coreProperties>
</file>