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00584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 userDrawn="1">
          <p15:clr>
            <a:srgbClr val="A4A3A4"/>
          </p15:clr>
        </p15:guide>
        <p15:guide id="2" pos="31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6D78CE8-C075-4ED8-B334-C3B8339AA19B}" v="354" dt="2025-01-11T03:28:02.10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 showGuides="1">
      <p:cViewPr varScale="1">
        <p:scale>
          <a:sx n="59" d="100"/>
          <a:sy n="59" d="100"/>
        </p:scale>
        <p:origin x="1284" y="56"/>
      </p:cViewPr>
      <p:guideLst>
        <p:guide orient="horz" pos="2448"/>
        <p:guide pos="31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DEF6434-A73E-B7D6-B17A-100A11562A5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-1" y="376599"/>
            <a:ext cx="6098645" cy="553243"/>
          </a:xfrm>
        </p:spPr>
        <p:txBody>
          <a:bodyPr/>
          <a:lstStyle>
            <a:lvl5pPr marL="900860" indent="0">
              <a:buNone/>
              <a:defRPr/>
            </a:lvl5pPr>
          </a:lstStyle>
          <a:p>
            <a:pPr lvl="4"/>
            <a:r>
              <a:rPr lang="en-US" dirty="0"/>
              <a:t>TITLE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2E15AF9D-6373-6184-26AD-21740F47E27E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810454865"/>
              </p:ext>
            </p:extLst>
          </p:nvPr>
        </p:nvGraphicFramePr>
        <p:xfrm>
          <a:off x="542366" y="1862479"/>
          <a:ext cx="5029200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>
                  <a:extLst>
                    <a:ext uri="{9D8B030D-6E8A-4147-A177-3AD203B41FA5}">
                      <a16:colId xmlns:a16="http://schemas.microsoft.com/office/drawing/2014/main" val="387976653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3096671778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3353363712"/>
                    </a:ext>
                  </a:extLst>
                </a:gridCol>
              </a:tblGrid>
              <a:tr h="1676400"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0858522"/>
                  </a:ext>
                </a:extLst>
              </a:tr>
              <a:tr h="1676400"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9508580"/>
                  </a:ext>
                </a:extLst>
              </a:tr>
              <a:tr h="1676400"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887516"/>
                  </a:ext>
                </a:extLst>
              </a:tr>
            </a:tbl>
          </a:graphicData>
        </a:graphic>
      </p:graphicFrame>
      <p:sp>
        <p:nvSpPr>
          <p:cNvPr id="10" name="TextBox 21 M">
            <a:extLst>
              <a:ext uri="{FF2B5EF4-FFF2-40B4-BE49-F238E27FC236}">
                <a16:creationId xmlns:a16="http://schemas.microsoft.com/office/drawing/2014/main" id="{A8C00044-5F31-DCE4-0AA9-3FA6ACB2D7C5}"/>
              </a:ext>
            </a:extLst>
          </p:cNvPr>
          <p:cNvSpPr txBox="1"/>
          <p:nvPr userDrawn="1">
            <p:custDataLst>
              <p:tags r:id="rId1"/>
            </p:custDataLst>
          </p:nvPr>
        </p:nvSpPr>
        <p:spPr>
          <a:xfrm>
            <a:off x="383340" y="7178690"/>
            <a:ext cx="7231529" cy="217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11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0C2F8F58-F478-8032-77E9-31AA08877254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209480579"/>
              </p:ext>
            </p:extLst>
          </p:nvPr>
        </p:nvGraphicFramePr>
        <p:xfrm>
          <a:off x="6712396" y="541816"/>
          <a:ext cx="2743200" cy="68539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41855454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43506742"/>
                    </a:ext>
                  </a:extLst>
                </a:gridCol>
              </a:tblGrid>
              <a:tr h="1370797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1891301"/>
                  </a:ext>
                </a:extLst>
              </a:tr>
              <a:tr h="1370797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3738856"/>
                  </a:ext>
                </a:extLst>
              </a:tr>
              <a:tr h="1370797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3020198"/>
                  </a:ext>
                </a:extLst>
              </a:tr>
              <a:tr h="1370797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4606773"/>
                  </a:ext>
                </a:extLst>
              </a:tr>
              <a:tr h="1370797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6781997"/>
                  </a:ext>
                </a:extLst>
              </a:tr>
            </a:tbl>
          </a:graphicData>
        </a:graphic>
      </p:graphicFrame>
      <p:pic>
        <p:nvPicPr>
          <p:cNvPr id="14" name="Picture 1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BD0F6269-B744-8241-72E3-4227797F0B4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0374" y="7178690"/>
            <a:ext cx="1639150" cy="227961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A409580-BA42-3407-48C0-6A8558F85843}"/>
              </a:ext>
            </a:extLst>
          </p:cNvPr>
          <p:cNvCxnSpPr>
            <a:cxnSpLocks/>
          </p:cNvCxnSpPr>
          <p:nvPr userDrawn="1"/>
        </p:nvCxnSpPr>
        <p:spPr>
          <a:xfrm flipV="1">
            <a:off x="6098651" y="0"/>
            <a:ext cx="1" cy="7792278"/>
          </a:xfrm>
          <a:prstGeom prst="line">
            <a:avLst/>
          </a:prstGeom>
          <a:ln>
            <a:solidFill>
              <a:schemeClr val="tx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92B993A5-7F5C-4ED0-C623-6DA7332A791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11942" y="541338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Picture Placeholder 27">
            <a:extLst>
              <a:ext uri="{FF2B5EF4-FFF2-40B4-BE49-F238E27FC236}">
                <a16:creationId xmlns:a16="http://schemas.microsoft.com/office/drawing/2014/main" id="{BF8A1E4A-6580-17AC-E8EB-6175156ED61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138860" y="541338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0" name="Picture Placeholder 27">
            <a:extLst>
              <a:ext uri="{FF2B5EF4-FFF2-40B4-BE49-F238E27FC236}">
                <a16:creationId xmlns:a16="http://schemas.microsoft.com/office/drawing/2014/main" id="{E95D84B9-E669-4E10-A685-6F2F1C10309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11942" y="1929157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1" name="Picture Placeholder 27">
            <a:extLst>
              <a:ext uri="{FF2B5EF4-FFF2-40B4-BE49-F238E27FC236}">
                <a16:creationId xmlns:a16="http://schemas.microsoft.com/office/drawing/2014/main" id="{B121E4A5-6324-577A-2A0D-BFB19B4D8C7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138860" y="1929157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2" name="Picture Placeholder 27">
            <a:extLst>
              <a:ext uri="{FF2B5EF4-FFF2-40B4-BE49-F238E27FC236}">
                <a16:creationId xmlns:a16="http://schemas.microsoft.com/office/drawing/2014/main" id="{65D55872-5EEE-8B0E-AF36-2EF3F152049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711942" y="3294491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3" name="Picture Placeholder 27">
            <a:extLst>
              <a:ext uri="{FF2B5EF4-FFF2-40B4-BE49-F238E27FC236}">
                <a16:creationId xmlns:a16="http://schemas.microsoft.com/office/drawing/2014/main" id="{0A7B7075-22EA-0335-D6EC-D62DA812E0D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138860" y="3294491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4" name="Picture Placeholder 27">
            <a:extLst>
              <a:ext uri="{FF2B5EF4-FFF2-40B4-BE49-F238E27FC236}">
                <a16:creationId xmlns:a16="http://schemas.microsoft.com/office/drawing/2014/main" id="{C0173D40-9FAF-7DA7-CE55-0E8FB3B7049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711942" y="4684746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5" name="Picture Placeholder 27">
            <a:extLst>
              <a:ext uri="{FF2B5EF4-FFF2-40B4-BE49-F238E27FC236}">
                <a16:creationId xmlns:a16="http://schemas.microsoft.com/office/drawing/2014/main" id="{B83EA924-6F5E-9E89-C877-603CD9D17ACF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38860" y="4684746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6" name="Picture Placeholder 27">
            <a:extLst>
              <a:ext uri="{FF2B5EF4-FFF2-40B4-BE49-F238E27FC236}">
                <a16:creationId xmlns:a16="http://schemas.microsoft.com/office/drawing/2014/main" id="{22B87430-CF15-AD2F-D49F-A2B1BDF2B38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711942" y="6076888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7" name="Picture Placeholder 27">
            <a:extLst>
              <a:ext uri="{FF2B5EF4-FFF2-40B4-BE49-F238E27FC236}">
                <a16:creationId xmlns:a16="http://schemas.microsoft.com/office/drawing/2014/main" id="{56FDF18B-45AF-BF2B-5C98-3D9D96648FBA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8138860" y="6076888"/>
            <a:ext cx="1316736" cy="13208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7433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448" userDrawn="1">
          <p15:clr>
            <a:srgbClr val="FBAE40"/>
          </p15:clr>
        </p15:guide>
        <p15:guide id="2" pos="3168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B1AF38C-CCD7-994F-FB9F-23C6458BE0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516" y="413810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C61A23-2959-A8C6-8FE3-6FB85A5E83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1516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ADC001-6B25-51DE-1490-33D0CD99A3C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1516" y="7203865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A8C3B4A-4A2E-4E39-B190-A66A8FF99C55}" type="datetimeFigureOut">
              <a:rPr lang="en-US" smtClean="0"/>
              <a:t>1/10/2025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BA6F57-FE8F-57A2-F988-503CB99661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31846" y="7203865"/>
            <a:ext cx="339471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4DBD3D-3AE0-73C6-458D-6BC04613DE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03746" y="7203865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318D28C-C2BD-4D81-BC47-32315EB5BC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936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450430" rtl="0" eaLnBrk="1" latinLnBrk="0" hangingPunct="1">
        <a:lnSpc>
          <a:spcPct val="90000"/>
        </a:lnSpc>
        <a:spcBef>
          <a:spcPct val="0"/>
        </a:spcBef>
        <a:buNone/>
        <a:defRPr sz="21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2608" indent="-112608" algn="l" defTabSz="450430" rtl="0" eaLnBrk="1" latinLnBrk="0" hangingPunct="1">
        <a:lnSpc>
          <a:spcPct val="90000"/>
        </a:lnSpc>
        <a:spcBef>
          <a:spcPts val="493"/>
        </a:spcBef>
        <a:buFont typeface="Arial" panose="020B0604020202020204" pitchFamily="34" charset="0"/>
        <a:buChar char="•"/>
        <a:defRPr sz="1379" kern="1200">
          <a:solidFill>
            <a:schemeClr val="tx1"/>
          </a:solidFill>
          <a:latin typeface="+mn-lt"/>
          <a:ea typeface="+mn-ea"/>
          <a:cs typeface="+mn-cs"/>
        </a:defRPr>
      </a:lvl1pPr>
      <a:lvl2pPr marL="33782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2pPr>
      <a:lvl3pPr marL="56303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985" kern="1200">
          <a:solidFill>
            <a:schemeClr val="tx1"/>
          </a:solidFill>
          <a:latin typeface="+mn-lt"/>
          <a:ea typeface="+mn-ea"/>
          <a:cs typeface="+mn-cs"/>
        </a:defRPr>
      </a:lvl3pPr>
      <a:lvl4pPr marL="78825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101346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23868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46389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68911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91432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1pPr>
      <a:lvl2pPr marL="22521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2pPr>
      <a:lvl3pPr marL="45043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3pPr>
      <a:lvl4pPr marL="67564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90086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12607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35129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57650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80172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448" userDrawn="1">
          <p15:clr>
            <a:srgbClr val="F26B43"/>
          </p15:clr>
        </p15:guide>
        <p15:guide id="2" pos="31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Picture Placeholder 103">
            <a:extLst>
              <a:ext uri="{FF2B5EF4-FFF2-40B4-BE49-F238E27FC236}">
                <a16:creationId xmlns:a16="http://schemas.microsoft.com/office/drawing/2014/main" id="{75D4F963-0552-A772-B70C-B62A4B83BA84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37" b="1837"/>
          <a:stretch>
            <a:fillRect/>
          </a:stretch>
        </p:blipFill>
        <p:spPr/>
      </p:pic>
      <p:pic>
        <p:nvPicPr>
          <p:cNvPr id="106" name="Picture Placeholder 105">
            <a:extLst>
              <a:ext uri="{FF2B5EF4-FFF2-40B4-BE49-F238E27FC236}">
                <a16:creationId xmlns:a16="http://schemas.microsoft.com/office/drawing/2014/main" id="{FF06D569-692B-253D-7E14-C1D0A709DD24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pic>
        <p:nvPicPr>
          <p:cNvPr id="108" name="Picture Placeholder 107">
            <a:extLst>
              <a:ext uri="{FF2B5EF4-FFF2-40B4-BE49-F238E27FC236}">
                <a16:creationId xmlns:a16="http://schemas.microsoft.com/office/drawing/2014/main" id="{D719F535-49BC-E315-9A8C-275091BB797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37" b="1837"/>
          <a:stretch>
            <a:fillRect/>
          </a:stretch>
        </p:blipFill>
        <p:spPr/>
      </p:pic>
      <p:pic>
        <p:nvPicPr>
          <p:cNvPr id="110" name="Picture Placeholder 109">
            <a:extLst>
              <a:ext uri="{FF2B5EF4-FFF2-40B4-BE49-F238E27FC236}">
                <a16:creationId xmlns:a16="http://schemas.microsoft.com/office/drawing/2014/main" id="{0F116E9D-481D-9871-2BFC-6202A8CE701D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pic>
        <p:nvPicPr>
          <p:cNvPr id="112" name="Picture Placeholder 111">
            <a:extLst>
              <a:ext uri="{FF2B5EF4-FFF2-40B4-BE49-F238E27FC236}">
                <a16:creationId xmlns:a16="http://schemas.microsoft.com/office/drawing/2014/main" id="{4D9EB3ED-2F1B-4BB7-743C-BED27E97126E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37" b="1837"/>
          <a:stretch>
            <a:fillRect/>
          </a:stretch>
        </p:blipFill>
        <p:spPr/>
      </p:pic>
      <p:pic>
        <p:nvPicPr>
          <p:cNvPr id="114" name="Picture Placeholder 113">
            <a:extLst>
              <a:ext uri="{FF2B5EF4-FFF2-40B4-BE49-F238E27FC236}">
                <a16:creationId xmlns:a16="http://schemas.microsoft.com/office/drawing/2014/main" id="{FEFA2ED5-AB60-E45C-00B0-93BC9D6D6E1A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pic>
        <p:nvPicPr>
          <p:cNvPr id="116" name="Picture Placeholder 115">
            <a:extLst>
              <a:ext uri="{FF2B5EF4-FFF2-40B4-BE49-F238E27FC236}">
                <a16:creationId xmlns:a16="http://schemas.microsoft.com/office/drawing/2014/main" id="{84D1FB7B-5622-CD21-3D6F-32548DFC4B39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37" b="1837"/>
          <a:stretch>
            <a:fillRect/>
          </a:stretch>
        </p:blipFill>
        <p:spPr/>
      </p:pic>
      <p:pic>
        <p:nvPicPr>
          <p:cNvPr id="118" name="Picture Placeholder 117">
            <a:extLst>
              <a:ext uri="{FF2B5EF4-FFF2-40B4-BE49-F238E27FC236}">
                <a16:creationId xmlns:a16="http://schemas.microsoft.com/office/drawing/2014/main" id="{16217E26-6274-02D5-3A3D-6F70E73FD692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pic>
        <p:nvPicPr>
          <p:cNvPr id="120" name="Picture Placeholder 119">
            <a:extLst>
              <a:ext uri="{FF2B5EF4-FFF2-40B4-BE49-F238E27FC236}">
                <a16:creationId xmlns:a16="http://schemas.microsoft.com/office/drawing/2014/main" id="{B769C118-132B-5B1C-43A6-D6A4009F9C82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37" b="1837"/>
          <a:stretch>
            <a:fillRect/>
          </a:stretch>
        </p:blipFill>
        <p:spPr/>
      </p:pic>
      <p:pic>
        <p:nvPicPr>
          <p:cNvPr id="122" name="Picture Placeholder 121">
            <a:extLst>
              <a:ext uri="{FF2B5EF4-FFF2-40B4-BE49-F238E27FC236}">
                <a16:creationId xmlns:a16="http://schemas.microsoft.com/office/drawing/2014/main" id="{6596F563-CC05-DCB4-D918-F0A7995F9316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sp>
        <p:nvSpPr>
          <p:cNvPr id="13" name="Text Placeholder 1">
            <a:extLst>
              <a:ext uri="{FF2B5EF4-FFF2-40B4-BE49-F238E27FC236}">
                <a16:creationId xmlns:a16="http://schemas.microsoft.com/office/drawing/2014/main" id="{932952AA-C74A-1A73-14A4-AE8023CAEFBF}"/>
              </a:ext>
            </a:extLst>
          </p:cNvPr>
          <p:cNvSpPr txBox="1">
            <a:spLocks/>
          </p:cNvSpPr>
          <p:nvPr/>
        </p:nvSpPr>
        <p:spPr>
          <a:xfrm>
            <a:off x="0" y="541338"/>
            <a:ext cx="6098645" cy="6755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12608" indent="-112608" algn="l" defTabSz="450430" rtl="0" eaLnBrk="1" latinLnBrk="0" hangingPunct="1">
              <a:lnSpc>
                <a:spcPct val="90000"/>
              </a:lnSpc>
              <a:spcBef>
                <a:spcPts val="493"/>
              </a:spcBef>
              <a:buFont typeface="Arial" panose="020B0604020202020204" pitchFamily="34" charset="0"/>
              <a:buChar char="•"/>
              <a:defRPr sz="13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37823" indent="-112608" algn="l" defTabSz="450430" rtl="0" eaLnBrk="1" latinLnBrk="0" hangingPunct="1">
              <a:lnSpc>
                <a:spcPct val="90000"/>
              </a:lnSpc>
              <a:spcBef>
                <a:spcPts val="246"/>
              </a:spcBef>
              <a:buFont typeface="Arial" panose="020B0604020202020204" pitchFamily="34" charset="0"/>
              <a:buChar char="•"/>
              <a:defRPr sz="11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63038" indent="-112608" algn="l" defTabSz="450430" rtl="0" eaLnBrk="1" latinLnBrk="0" hangingPunct="1">
              <a:lnSpc>
                <a:spcPct val="90000"/>
              </a:lnSpc>
              <a:spcBef>
                <a:spcPts val="246"/>
              </a:spcBef>
              <a:buFont typeface="Arial" panose="020B0604020202020204" pitchFamily="34" charset="0"/>
              <a:buChar char="•"/>
              <a:defRPr sz="98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88253" indent="-112608" algn="l" defTabSz="450430" rtl="0" eaLnBrk="1" latinLnBrk="0" hangingPunct="1">
              <a:lnSpc>
                <a:spcPct val="90000"/>
              </a:lnSpc>
              <a:spcBef>
                <a:spcPts val="246"/>
              </a:spcBef>
              <a:buFont typeface="Arial" panose="020B0604020202020204" pitchFamily="34" charset="0"/>
              <a:buChar char="•"/>
              <a:defRPr sz="8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00860" indent="0" algn="l" defTabSz="450430" rtl="0" eaLnBrk="1" latinLnBrk="0" hangingPunct="1">
              <a:lnSpc>
                <a:spcPct val="90000"/>
              </a:lnSpc>
              <a:spcBef>
                <a:spcPts val="246"/>
              </a:spcBef>
              <a:buFont typeface="Arial" panose="020B0604020202020204" pitchFamily="34" charset="0"/>
              <a:buNone/>
              <a:defRPr sz="8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38683" indent="-112608" algn="l" defTabSz="450430" rtl="0" eaLnBrk="1" latinLnBrk="0" hangingPunct="1">
              <a:lnSpc>
                <a:spcPct val="90000"/>
              </a:lnSpc>
              <a:spcBef>
                <a:spcPts val="246"/>
              </a:spcBef>
              <a:buFont typeface="Arial" panose="020B0604020202020204" pitchFamily="34" charset="0"/>
              <a:buChar char="•"/>
              <a:defRPr sz="8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63898" indent="-112608" algn="l" defTabSz="450430" rtl="0" eaLnBrk="1" latinLnBrk="0" hangingPunct="1">
              <a:lnSpc>
                <a:spcPct val="90000"/>
              </a:lnSpc>
              <a:spcBef>
                <a:spcPts val="246"/>
              </a:spcBef>
              <a:buFont typeface="Arial" panose="020B0604020202020204" pitchFamily="34" charset="0"/>
              <a:buChar char="•"/>
              <a:defRPr sz="8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89113" indent="-112608" algn="l" defTabSz="450430" rtl="0" eaLnBrk="1" latinLnBrk="0" hangingPunct="1">
              <a:lnSpc>
                <a:spcPct val="90000"/>
              </a:lnSpc>
              <a:spcBef>
                <a:spcPts val="246"/>
              </a:spcBef>
              <a:buFont typeface="Arial" panose="020B0604020202020204" pitchFamily="34" charset="0"/>
              <a:buChar char="•"/>
              <a:defRPr sz="8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14328" indent="-112608" algn="l" defTabSz="450430" rtl="0" eaLnBrk="1" latinLnBrk="0" hangingPunct="1">
              <a:lnSpc>
                <a:spcPct val="90000"/>
              </a:lnSpc>
              <a:spcBef>
                <a:spcPts val="246"/>
              </a:spcBef>
              <a:buFont typeface="Arial" panose="020B0604020202020204" pitchFamily="34" charset="0"/>
              <a:buChar char="•"/>
              <a:defRPr sz="8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2400" b="1" dirty="0">
                <a:latin typeface="Century Gothic" panose="020B0502020202020204" pitchFamily="34" charset="0"/>
              </a:rPr>
              <a:t>100</a:t>
            </a:r>
            <a:r>
              <a:rPr lang="en-US" sz="2400" b="1" baseline="30000" dirty="0">
                <a:latin typeface="Century Gothic" panose="020B0502020202020204" pitchFamily="34" charset="0"/>
              </a:rPr>
              <a:t>th</a:t>
            </a:r>
            <a:r>
              <a:rPr lang="en-US" sz="2400" b="1" dirty="0">
                <a:latin typeface="Century Gothic" panose="020B0502020202020204" pitchFamily="34" charset="0"/>
              </a:rPr>
              <a:t> DAY OF SCHOOL TIC-TAC-TOE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FFAEF5D-29A4-A6A6-0F85-4040C8AA827F}"/>
              </a:ext>
            </a:extLst>
          </p:cNvPr>
          <p:cNvSpPr txBox="1"/>
          <p:nvPr/>
        </p:nvSpPr>
        <p:spPr>
          <a:xfrm>
            <a:off x="498489" y="965180"/>
            <a:ext cx="53861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Century Gothic" panose="020B0502020202020204" pitchFamily="34" charset="0"/>
              </a:rPr>
              <a:t>Be the first player to get three in a row (horizontally, vertically, or diagonally).  </a:t>
            </a:r>
          </a:p>
        </p:txBody>
      </p:sp>
    </p:spTree>
    <p:extLst>
      <p:ext uri="{BB962C8B-B14F-4D97-AF65-F5344CB8AC3E}">
        <p14:creationId xmlns:p14="http://schemas.microsoft.com/office/powerpoint/2010/main" val="282969774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59-23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</TotalTime>
  <Words>23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5</cp:revision>
  <dcterms:created xsi:type="dcterms:W3CDTF">2025-01-10T23:36:58Z</dcterms:created>
  <dcterms:modified xsi:type="dcterms:W3CDTF">2025-01-11T03:28:40Z</dcterms:modified>
</cp:coreProperties>
</file>