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16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 varScale="1">
        <p:scale>
          <a:sx n="46" d="100"/>
          <a:sy n="46" d="100"/>
        </p:scale>
        <p:origin x="2012" y="32"/>
      </p:cViewPr>
      <p:guideLst>
        <p:guide orient="horz" pos="3216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Carter" userId="4b4e2a7e9c42e1b2" providerId="LiveId" clId="{41343DCA-1749-4581-8E94-3EF4088148D7}"/>
    <pc:docChg chg="delSld">
      <pc:chgData name="Sarah Carter" userId="4b4e2a7e9c42e1b2" providerId="LiveId" clId="{41343DCA-1749-4581-8E94-3EF4088148D7}" dt="2025-08-02T16:11:37.336" v="0" actId="2696"/>
      <pc:docMkLst>
        <pc:docMk/>
      </pc:docMkLst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815566558" sldId="289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1815726064" sldId="290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3657886320" sldId="291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2432986972" sldId="292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202373450" sldId="293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927458842" sldId="294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1365243113" sldId="295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192495271" sldId="296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3171735556" sldId="297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88704077" sldId="298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3757360549" sldId="299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3570271796" sldId="300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1713253906" sldId="301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3566115898" sldId="302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3802261563" sldId="303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282099206" sldId="304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4107526163" sldId="305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3603991632" sldId="306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378878637" sldId="307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1266939050" sldId="308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2937195249" sldId="309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667076154" sldId="310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2738774748" sldId="311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2345244197" sldId="312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1628743873" sldId="313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462712639" sldId="314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862079368" sldId="315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64429908" sldId="316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2676873223" sldId="317"/>
        </pc:sldMkLst>
      </pc:sldChg>
      <pc:sldChg chg="del">
        <pc:chgData name="Sarah Carter" userId="4b4e2a7e9c42e1b2" providerId="LiveId" clId="{41343DCA-1749-4581-8E94-3EF4088148D7}" dt="2025-08-02T16:11:37.336" v="0" actId="2696"/>
        <pc:sldMkLst>
          <pc:docMk/>
          <pc:sldMk cId="4074655699" sldId="31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C4CBF-836C-869E-77F2-B3FCC4F178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2882A6-F99B-B65A-B5B5-935868C2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90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01B6E3-D901-5487-40E2-19E6BA99C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01DEE-EF8D-8419-0EA9-424018CE4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E7ED9-9A5A-A940-7093-CAB8A0E13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537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E8A11-F24C-E552-B24E-343BEE3AB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FA2DA7-7CA2-5EF7-6299-17448135A4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5D7D33-AB40-4660-D02E-F3EDECC8B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99FC6-395C-5CBB-510B-51B2ADE0F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4FDF3-8E6D-6D48-1661-E61D55893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574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51BA09-7AEF-DA63-B77D-5C1BF33FF3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7DA7FA-26DB-9452-A8E1-800DEC02FA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65A01-B5E2-FE01-8677-8CC9D8C6C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478020-0E59-69EF-4A52-08E40FAA7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C0C31-2928-603A-A431-32B96EEA8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2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404DA-4F89-372E-5020-F1E7EE359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3E59F-4A6F-B75A-61DC-9B12EB208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D3C6D3-8C3F-CC11-71B4-9821E9CED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A8A36-6CF3-F657-2B50-AE671FDDE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3455A-CE2D-6260-7538-7211AC106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070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B8DBC-2A29-59E2-C4D6-97AC113C9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9ADED2-6D93-6688-EFA7-FA672A7D4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39805-A24D-D539-1076-0C39D52C5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0F2321-EA46-4340-6F2C-7DF3D1E06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9928DE-C563-8B09-028E-03882A871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649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0CD0D-255D-EC26-6C70-95541F40D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ECEED-EA46-0559-B0BD-6878B36C8A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1D7BFA-7610-2704-2CE2-F1B7D32116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D51CAA-F428-E5EC-01CC-B18F6D575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16B3A6-2FE4-7280-D29C-58CE32B4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0E4EC2-3572-156C-9465-3944CB66E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34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45DBC-82CE-AB72-9F63-04CCF9404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18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0D8561-4224-606B-4C19-22F361002D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5492B9-7E53-C85E-6C1E-86EA155FEF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A08108-29E2-D9A1-FD66-F2BD93C2F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4C5623-7115-B456-C259-D6090F19A6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E44545-2A38-6C39-7953-A5A122AC9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52AF6E-5BEA-F144-2625-DDA82E476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5D91DB-8472-D95B-14CB-0DC35283B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32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2B183-2A48-3971-3F95-FB40C1F16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AC88DE-FE0C-2FFC-0618-F4190CF66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130BFB-B32A-6C4E-9185-A63AC5348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A5BC8F-610F-5181-836D-D7DD1A058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32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37B39F-2926-9001-77DD-2EA42912B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5FA10B-222F-76A6-5F21-46D176CD7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56D6DC-20FE-E875-2330-A9E0D4195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674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2FB51-8BB2-9BE5-12F7-BDAFFCEB0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7E04D-0012-5C04-618C-B284DA3A9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F243C-4668-80CA-8651-5EB0F6D86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9C8F32-E9CF-3CD8-A1AF-56C2FFD98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17D51-AD2C-0BC5-D10B-E3CB740D1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83A040-A8B8-FE21-44E9-F72FF38A9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097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6D944-FBB0-C876-327C-584117DF4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DB2EBB-9FDF-6D8B-0D6A-30C6DADB72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37ED3B-8D80-9220-4571-86F3BC78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823736-2968-A928-FF9E-D84EE718A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16E78-B587-D4B4-731B-2C12FA692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186A24-77C2-F29E-6173-E98494144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3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3EA61B-179C-9E9C-493D-DF0775C37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8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A0DFA-05A3-F1CD-6B7D-583A3ACDC4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D55D6-E447-A4CE-4D40-CBCE0F70B0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6B3F6-9DB7-C61F-C7FB-F651A4430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8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AF625-EAEB-EDB4-23A9-5A71AC79C4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198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8.xml"/><Relationship Id="rId7" Type="http://schemas.openxmlformats.org/officeDocument/2006/relationships/image" Target="../media/image11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3.xml"/><Relationship Id="rId7" Type="http://schemas.openxmlformats.org/officeDocument/2006/relationships/image" Target="../media/image12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8.xml"/><Relationship Id="rId7" Type="http://schemas.openxmlformats.org/officeDocument/2006/relationships/image" Target="../media/image13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3.xml"/><Relationship Id="rId7" Type="http://schemas.openxmlformats.org/officeDocument/2006/relationships/image" Target="../media/image14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8.xml"/><Relationship Id="rId7" Type="http://schemas.openxmlformats.org/officeDocument/2006/relationships/image" Target="../media/image15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3.xml"/><Relationship Id="rId7" Type="http://schemas.openxmlformats.org/officeDocument/2006/relationships/image" Target="../media/image16.pn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8.xml"/><Relationship Id="rId7" Type="http://schemas.openxmlformats.org/officeDocument/2006/relationships/image" Target="../media/image17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3.xml"/><Relationship Id="rId7" Type="http://schemas.openxmlformats.org/officeDocument/2006/relationships/image" Target="../media/image18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8.xml"/><Relationship Id="rId7" Type="http://schemas.openxmlformats.org/officeDocument/2006/relationships/image" Target="../media/image19.png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93.xml"/><Relationship Id="rId7" Type="http://schemas.openxmlformats.org/officeDocument/2006/relationships/image" Target="../media/image20.pn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5.xml"/><Relationship Id="rId4" Type="http://schemas.openxmlformats.org/officeDocument/2006/relationships/tags" Target="../tags/tag9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.xml"/><Relationship Id="rId7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98.xml"/><Relationship Id="rId7" Type="http://schemas.openxmlformats.org/officeDocument/2006/relationships/image" Target="../media/image21.png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3.xml"/><Relationship Id="rId7" Type="http://schemas.openxmlformats.org/officeDocument/2006/relationships/image" Target="../media/image22.pn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5.xml"/><Relationship Id="rId4" Type="http://schemas.openxmlformats.org/officeDocument/2006/relationships/tags" Target="../tags/tag10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8.xml"/><Relationship Id="rId7" Type="http://schemas.openxmlformats.org/officeDocument/2006/relationships/image" Target="../media/image23.png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3.xml"/><Relationship Id="rId7" Type="http://schemas.openxmlformats.org/officeDocument/2006/relationships/image" Target="../media/image24.png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8.xml"/><Relationship Id="rId7" Type="http://schemas.openxmlformats.org/officeDocument/2006/relationships/image" Target="../media/image25.pn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0.xml"/><Relationship Id="rId4" Type="http://schemas.openxmlformats.org/officeDocument/2006/relationships/tags" Target="../tags/tag11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3.xml"/><Relationship Id="rId7" Type="http://schemas.openxmlformats.org/officeDocument/2006/relationships/image" Target="../media/image26.png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8.xml"/><Relationship Id="rId7" Type="http://schemas.openxmlformats.org/officeDocument/2006/relationships/image" Target="../media/image27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0.xml"/><Relationship Id="rId4" Type="http://schemas.openxmlformats.org/officeDocument/2006/relationships/tags" Target="../tags/tag12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3.xml"/><Relationship Id="rId7" Type="http://schemas.openxmlformats.org/officeDocument/2006/relationships/image" Target="../media/image28.png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5.xml"/><Relationship Id="rId4" Type="http://schemas.openxmlformats.org/officeDocument/2006/relationships/tags" Target="../tags/tag13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8.xml"/><Relationship Id="rId7" Type="http://schemas.openxmlformats.org/officeDocument/2006/relationships/image" Target="../media/image29.png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0.xml"/><Relationship Id="rId4" Type="http://schemas.openxmlformats.org/officeDocument/2006/relationships/tags" Target="../tags/tag13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3.xml"/><Relationship Id="rId7" Type="http://schemas.openxmlformats.org/officeDocument/2006/relationships/image" Target="../media/image30.png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.xml"/><Relationship Id="rId7" Type="http://schemas.openxmlformats.org/officeDocument/2006/relationships/image" Target="../media/image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8.xml"/><Relationship Id="rId7" Type="http://schemas.openxmlformats.org/officeDocument/2006/relationships/image" Target="../media/image31.png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0.xml"/><Relationship Id="rId4" Type="http://schemas.openxmlformats.org/officeDocument/2006/relationships/tags" Target="../tags/tag14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3.xml"/><Relationship Id="rId7" Type="http://schemas.openxmlformats.org/officeDocument/2006/relationships/image" Target="../media/image6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8.xml"/><Relationship Id="rId7" Type="http://schemas.openxmlformats.org/officeDocument/2006/relationships/image" Target="../media/image7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3.xml"/><Relationship Id="rId7" Type="http://schemas.openxmlformats.org/officeDocument/2006/relationships/image" Target="../media/image8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8.xml"/><Relationship Id="rId7" Type="http://schemas.openxmlformats.org/officeDocument/2006/relationships/image" Target="../media/image9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3.xml"/><Relationship Id="rId7" Type="http://schemas.openxmlformats.org/officeDocument/2006/relationships/image" Target="../media/image10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B7C5FC65-1FC9-DD57-50DB-2713BC76DF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CE07333C-C711-1581-7970-105C3464E2EE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PUZZLE 1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FD5B390D-BFF7-4D65-07FD-4D5EEFB8D2A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8C4B6639-DD21-149F-4C80-52463BF3F3E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7DE89171-59A1-B76B-851D-0CA16C05FBF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D95B0CA0-787A-BEA0-EFFB-AA6D108784E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FCF31D-43C0-CECB-24FE-5F17C0B497F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2811190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A3984ED1-0C81-9642-8467-4A2B77DD76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482F294B-58BB-05B8-1CE9-981399544E5C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10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380E120E-2C96-71D0-6A41-81D6214073F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58C8AD6F-2538-2CA8-6141-E43A7988671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36913CED-66EF-72E8-43CF-FDF5248DF40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6B60A5CB-1B06-07E6-52CD-E96EE1876DE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AD65D8-3ACB-0D2D-1092-D6DE7D7FD52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910602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661A2FE9-FD6C-CEFA-A242-11CC591931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006389AE-C222-24B1-6D2A-5A9DB292CEBB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11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570ECD53-5DF4-F567-8EF8-8EE59E3FD2C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AD6E30D4-8C71-13C8-5225-BE7F6C93782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78963F78-3D5A-5B4B-CCFA-C2E2122D590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4B167EA2-A9E5-68BB-2A8D-15C4B58C242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371424-0990-CC71-7A76-221CAFD7946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248074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807F22BD-AA49-3E7F-F36F-A0C72428D6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5E796FE9-97CB-AD0E-A470-7B18BF65F812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12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FAB542A1-7F1B-513D-A41D-EC393255D47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E72C8F86-2B31-979F-57AA-5834C79151C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156ECB34-9940-9333-A27B-D27D092C09A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1C8006B6-72CC-0A02-AC46-59BF933B2FE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598A24-8737-A63E-F1EF-C36F6372494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36104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6F00F9ED-DE24-7965-5752-0EBCBD1E2D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887F610B-A435-F1D2-5584-27F85DB5CAFA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13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CFC01A64-264D-5EA2-04D4-E71926485C9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39B89811-057E-5605-D701-1E3DCC18BBF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632B3A68-2D76-50FB-C824-EFDD6487BC8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D1BCACBE-BEC0-F85A-3B10-E562B32BEAB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A87444-1B52-4954-1653-A31713229E5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3027826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7E62536A-0203-AFB5-C1BE-B66959594E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83172660-A2EE-4B05-E485-C57DE888E082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14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B4A426A2-4757-0067-270E-7626254B058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EFABA555-DF22-157C-28D7-8A53CF184A8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7A7ED070-CFF5-706D-C170-692B3EE5D09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FC8B2184-3ABE-F6F2-C255-12718EFC93A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59364C-5A61-1823-B547-DCE9765FF3E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3065193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5CC65450-D48B-7788-91E1-DB0BFF4302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1057C58A-319D-AE08-7968-060F9ECEB58C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15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32C18474-989A-A37B-DB42-59634651C70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8FDAF7E8-8FFB-FE32-1994-29B1CD04A23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21F2C4D2-A116-7BE4-B455-C319FAFABC3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CF297A47-7DE9-AFE4-38AA-7BC2FD3C3B5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7B5D8F-CFBB-684E-3F06-6E27318176E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11704336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CD323835-7BC7-34B0-097D-0F90C37129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98C86064-8CED-A8F5-94FC-22EB3312193E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16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0BF6DF20-CDB1-202A-33C9-264686AC083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2456CB87-9A20-6E79-75FC-BB9C63FBF54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1CCC35E3-7084-C74B-A116-4E134E5AF29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35437D6C-71E2-DD5D-7E5A-00BCD951009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34D901-AA61-8C25-C717-1C988506607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14788718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E231003F-4C09-4377-04DC-F317AF5054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1B5D4809-2B5C-EE89-455D-2B1B1D78D5A0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17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7418798F-6878-A601-2F1D-63BCAF00476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C0695F1C-0E8A-6019-7D47-3B25E4F3728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6BF63EA8-683F-E21C-CCBD-550582B3D8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35C08040-CA9B-F541-8D73-DCF52F212E0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8FBED0-C420-E5B3-25E2-6181D47A47F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3076861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3045B831-62A1-C58D-B965-1F9FAC9DFB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C0E445FF-6B5F-DFCC-5849-3B81D42BABD6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18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2F76D90D-9E41-E6BF-0410-19AFC382CF1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D3E18318-9AD2-F03B-936D-E428C47E1AA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278107DC-0183-2B9B-3E6D-362AFF16280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2900C617-F008-AA4E-774C-8DA5066C15A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7A794E-1162-A294-833E-EB61FD71452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3760635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245F5F21-6CC0-4180-AD3E-B3BF1A4301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A675C9D3-103A-B3F5-F761-538A44864BF4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19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88F91D4C-81F1-1ABB-2755-1E87C210264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21F5573B-8D2B-42E1-B097-34E9A6B420F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41372B0F-9A97-70BE-CBD5-724A8EE4196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361E1C66-B513-6238-5A0D-96C6FF48C80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3C3F87-CEB4-7028-20D8-06274AA95A6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2813618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4C9257A3-1200-20E7-F41C-5968065330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8C3E5DAF-8F02-F512-ECC9-73DF7C8B3889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568F6E3-0D7B-6B1C-5799-6EB5F93A558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7D212053-5D42-AE7D-9882-94FB113D69D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E9E7727C-703E-0719-B074-AA941F16B1A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9D4E834A-C959-F939-82F8-9B33AD6C226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933DFE-52A4-04F8-A035-0721E60D6BE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13159660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8A0643E5-7805-BD80-0952-F4BCABBCBA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9AF0BED6-34DD-B673-4CC6-5CEA3F02D847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20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A567A42-C29B-7CC3-E3E1-D62BF5AC6C0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96983824-E339-04D8-3A59-3CAE74353CE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D728EA8E-9569-DEF2-3D7C-E77A14D8666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9B033D9D-B410-BEE9-C5B5-FFDC5BDBA7E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B8539B-63C4-A653-BC89-B89C64314A1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11709356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3EE3534D-6750-15D9-6D62-EC5417D1DD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4906D0B8-D2AD-F827-6475-F08E283F59F5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21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ACF2A330-387C-59F9-8EB6-379F67AE07F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F571F3BF-630C-0FD0-7F9A-A32AF3F3BEE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7B7C9E60-42B3-7B1F-5C6B-1C63ED38228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1F25F0AA-6065-06BD-8743-DFA2002394C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0314DB-9CB6-A4FD-8558-17155FDD941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41697068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046F1107-0CE3-8DD4-0853-FFFD48E082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D1ABFDA2-1C9B-217B-D59D-47FBDF4F46AD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22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408CA5A-CC1A-5AA1-4680-14BFFE3C919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4DBA333B-6D3F-A5A1-ADC1-BF12F675F42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3A06F496-A3FD-59A6-8BC6-F2A220172CB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0CF80AB6-698D-BF59-E80D-6366ADCB321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EFF7E5-3E54-79FC-9CA8-696D2FF49F7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30728965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7B0568B5-BFAE-B846-4AD9-D0644CB3D4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28C5EA86-D883-47F3-9274-8F93188F0189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23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9D7791B-F5EE-5209-A995-C003D7F190E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07292111-F282-E172-F468-44B33DEFA57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DB3986E8-0763-CB30-A419-41D7914B39A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ADB06512-631E-0C76-398C-68CDD832025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F49141-DF5B-9228-0502-B6D17EE354B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382055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07A2F0A7-CB39-9E9D-A0A0-E36818B7E9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D3D7D673-D930-85CD-0F13-C7114ED3681B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24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F9FAC2E-4F08-8B25-882B-953BD82659B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BB9EB2F1-D2FC-1EAB-433A-F3FB085594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2E1AA9DC-8F4B-D8AF-57B7-9409D75405F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1B213AF7-60E0-AEA1-FED9-D02373177C9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C2009E-7495-62A3-A5D6-C631035B52A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1698200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C08C2F13-91F1-90BA-B2D5-9428AED07E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690E1B82-C481-79AF-896E-45DB0B9D5131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25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73C5B425-C900-D331-B4FD-760C44BDBC8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3D9821A1-3300-031E-26FA-5FFC82A2D55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042FBC3C-02A8-C46E-0ED5-0FC157097AD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76EF26B9-9B83-93CD-410D-95DEFE90428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EAEAFC-4712-1166-C7F8-80B17BC26E8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10468812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F942555E-1FA5-DC5E-8A5B-BA49A4A723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45A2F3ED-A5D1-5E77-0DC7-3EAAB830EE36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26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A2F42A5E-E46A-6A28-B017-28F0F42544F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381D7DFA-04B4-02C0-1018-00C456AAA82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B8A4C9F7-F529-96C7-AFAE-973C71FBB1C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C9A7DEE8-6FF9-3F3D-FE85-EE3C6879700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00D567-2A38-1FA5-B478-0302B6D88D8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10748956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E666DF26-5085-BA78-4A23-1124A38942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272F930D-5D60-60AD-1BC8-455625E5F3DC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27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1429A4D3-60B7-AEB7-F6A3-B17FCACABE1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E6EDB1D9-49F5-7E02-DC65-08B7D209A2B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99D3085A-3819-FF34-EF1B-23106FF68DD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CCABAA25-AD56-AB5C-4B27-F495DA37BE3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446DBC-C98D-271C-DFE9-7C9CC32BDD7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8722541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7E71EDEF-2C51-CF7D-FD99-F3146ED4EF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CCB1799B-5657-3F3E-4C45-2512DCA6DF1C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28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F4D1231-25E9-9E5A-7001-4BC2910010A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8F25F0D9-6631-794A-7C74-345A9514327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57846D06-F6FC-F77B-0AF5-519D8521977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2B3AFADD-89E9-52B0-97B2-92CD30CBA09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74A211-1BE9-3D04-24D5-AAF677161FC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16306473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23DB78D6-9826-178B-F56F-515AA66EEC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517FA7AF-475F-6250-085F-BEF2D2984BE4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29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882898AF-6F7B-49F7-60E6-894C87DD2AC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F36E99EE-1083-9D4B-9FD1-730ACF3AADC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FE3C8A07-51A2-DE63-A79F-186C83EF776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C0826D91-41F5-9A79-49A6-7F900F10B5C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C76FC1-4640-7D60-B432-E2A1245CEA2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1230558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4B9B9CE2-D9C3-2C56-6206-1FB8BCA1A6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E5512BEC-EA63-207D-9778-064DF6806BAB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3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BC8B19B-13F6-57E8-5A1F-4C72211762D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3233A03B-2610-0F27-1AB7-D1487D5F244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5A26E144-F87C-8D28-7BD4-94C5B56EA93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4866F43E-B5E2-D906-F534-EC5D6650816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51F1C5-DA3F-1851-EBE4-470CEFE5150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2096722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1EB26D4E-6A69-9926-18F2-F0F9781446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15585479-44EB-5A64-3099-6EEDB7B55145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30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70FBCF93-1598-7C59-8A72-4D0C36BB40D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28E63C0E-EF3C-0509-6B08-A7F8E95304F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D19B2C5C-D74B-B0EA-A60A-004D76CF8A0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E6186DFA-113C-86C2-FF81-7F03E0D8A0D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EEA104-D0B8-BC1F-81DA-64906247967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706197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6554E536-A3D1-FEF1-96E1-4950AB6C5F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343A967D-0CC8-6C32-2A5F-ADB0E93FC995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4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B9962D05-BE24-4A83-34EC-BCBEDAA8290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74350C37-F721-7CFA-B05F-52CD1328F2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3DD62C23-8E4B-B621-5632-9D8E0702F04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82E9B12D-2EF8-37C8-28C0-D48531E16CE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1BD7BC-C420-A531-1C33-A7B9EDA2BB0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3295855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D15C2904-202F-D60E-C0CB-F32565E579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B07C3F6B-EBCB-8240-502E-A61E4E7898B7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5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4A4CD4E-03EC-39EC-1346-AA7E91AB4C4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F26896F4-12C3-8884-2A4D-116FA649C2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4C39E30F-0D6F-37E8-DB5E-D1830A3B8B1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E78DE671-2117-9BB1-9D93-8A530DCE471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F1229D-6198-3DB3-7844-80936B29FCB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3012579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16BD691C-7E5F-42DA-4FEF-094722739C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F8442763-9D42-A7DF-C98C-C012F0CFC94B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6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FDED4DFB-C13E-2111-B7BB-15E38E96792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D1675C91-E408-6E25-8AA1-F5349D968A9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5A650A71-2F30-2497-A4E1-CA1CC8FF8A3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DFD66BB5-3BFE-205D-7499-4F9F43723C2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9304A4-476A-3537-0CAB-E13A866F443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3773565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4A59A8F8-477B-21BF-396D-C9C81E581C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FCD8D98C-A141-D0D7-D02F-56349533071F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7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735FCAED-925A-43C3-D1E3-4B19094D0E0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2089CDDA-016F-5BFC-DFD0-63DDAF5C5FF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825826AB-AF63-9700-845C-F229BE6FF78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3F0195F2-B21B-95A4-A1E1-23D87EB20E9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6E7F81-E3E5-6205-B857-B61EB24D66D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836742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BCB1356C-5C9C-2A5C-FE2A-96385895E2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D3B9ED71-5A6C-0626-64C6-53E7F6AD8416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8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CE957F49-3D1A-C5FC-4FBF-0B6099EB7BC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4442286C-5743-95A8-8DAF-7BD3F16D821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31A5F434-C085-1276-2272-BBF51DC9D48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BB8E8F72-4470-2898-8C90-927D7208A37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06FF9E-571D-060C-69A1-70FFC03F873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4179865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D9D7A510-BA2F-1014-9F1F-C99E5BF057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324100"/>
            <a:ext cx="6512719" cy="69469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F713CCE4-469B-89F4-8C27-D43385AFCE47}"/>
              </a:ext>
            </a:extLst>
          </p:cNvPr>
          <p:cNvSpPr txBox="1"/>
          <p:nvPr/>
        </p:nvSpPr>
        <p:spPr>
          <a:xfrm>
            <a:off x="1066800" y="20574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9</a:t>
            </a:r>
          </a:p>
        </p:txBody>
      </p:sp>
      <p:pic>
        <p:nvPicPr>
          <p:cNvPr id="6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4004454A-1493-0C59-0CE8-A0332E14D0F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7" name="Textbox_02">
            <a:extLst>
              <a:ext uri="{FF2B5EF4-FFF2-40B4-BE49-F238E27FC236}">
                <a16:creationId xmlns:a16="http://schemas.microsoft.com/office/drawing/2014/main" id="{5576339C-0A2F-9B9B-7081-EF70AF5573F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9" name="Textbox_04">
            <a:extLst>
              <a:ext uri="{FF2B5EF4-FFF2-40B4-BE49-F238E27FC236}">
                <a16:creationId xmlns:a16="http://schemas.microsoft.com/office/drawing/2014/main" id="{5954F7CA-E2B6-E2CD-09AA-26D8097ECE2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3081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555AD3E6-2C59-AF5E-21C7-0C3602B6B62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304800"/>
            <a:ext cx="683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917FB1-0B65-2130-CB13-32901CA3DB4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75268"/>
            <a:ext cx="388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Century Gothic" panose="020B0502020202020204" pitchFamily="34" charset="0"/>
              </a:rPr>
              <a:t>10x10</a:t>
            </a:r>
          </a:p>
        </p:txBody>
      </p:sp>
    </p:spTree>
    <p:extLst>
      <p:ext uri="{BB962C8B-B14F-4D97-AF65-F5344CB8AC3E}">
        <p14:creationId xmlns:p14="http://schemas.microsoft.com/office/powerpoint/2010/main" val="32048749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59-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60-1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78-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79-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79-7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79-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79-1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79-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80-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80-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80-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80-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61-6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80-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81-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81-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81-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81-1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81-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82-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82-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82-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82-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61-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82-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83-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83-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83-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83-1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83-1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84-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84-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84-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84-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61-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84-1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85-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85-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85-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85-1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85-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86-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86-7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86-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86-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61-1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86-1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87-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87-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87-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87-1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87-1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88-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88-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88-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88-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61-1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88-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62-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62-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62-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62-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59-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62-1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63-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63-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63-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63-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63-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64-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64-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64-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64-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59-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64-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65-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65-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65-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65-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65-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66-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66-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66-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66-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RESULT" val="slide-259-10"/>
  <p:tag name="SLIDES" val="1,2,3,4,5,6,7,8,9,10,11,12,13,14,15,16,17,18,19,20,21,22,23,24,25,26,27,28,29,30,31,32,33,34,35,36,37,38,39,40,41,42,43,44,45,46,47,48,49,50,51,52,53,54,55,56,57,58,59,6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66-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67-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67-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67-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67-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67-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68-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68-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68-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68-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RESULT" val="slide-259-12"/>
  <p:tag name="SLIDES" val="1,2,3,4,5,6,7,8,9,10,11,12,13,14,15,16,17,18,19,20,21,22,23,24,25,26,27,28,29,30,31,32,33,34,35,36,37,38,39,40,41,42,43,44,45,46,47,48,49,50,51,52,53,54,55,56,57,58,59,6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68-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69-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69-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69-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69-1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69-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70-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70-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70-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70-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60-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70-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71-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71-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71-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71-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71-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72-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72-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72-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72-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60-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72-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73-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73-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73-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73-1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73-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74-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74-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74-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74-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60-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74-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75-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75-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75-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75-1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75-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76-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76-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76-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76-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60-1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76-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77-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77-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77-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77-1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,32,33,34,35,36,37,38,39,40,41,42,43,44,45,46,47,48,49,50,51,52,53,54,55,56,57,58,59,60"/>
  <p:tag name="RESULT" val="slide-277-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,32,33,34,35,36,37,38,39,40,41,42,43,44,45,46,47,48,49,50,51,52,53,54,55,56,57,58,59,60,61"/>
  <p:tag name="RESULT" val="slide-278-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,32,33,34,35,36,37,38,39,40,41,42,43,44,45,46,47,48,49,50,51,52,53,54,55,56,57,58,59,60,61"/>
  <p:tag name="RESULT" val="slide-278-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,32,33,34,35,36,37,38,39,40,41,42,43,44,45,46,47,48,49,50,51,52,53,54,55,56,57,58,59,60,61"/>
  <p:tag name="RESULT" val="slide-278-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,32,33,34,35,36,37,38,39,40,41,42,43,44,45,46,47,48,49,50,51,52,53,54,55,56,57,58,59,60"/>
  <p:tag name="RESULT" val="slide-278-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1380</Words>
  <Application>Microsoft Office PowerPoint</Application>
  <PresentationFormat>Custom</PresentationFormat>
  <Paragraphs>150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Aptos</vt:lpstr>
      <vt:lpstr>Aptos Display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Carter</dc:creator>
  <cp:lastModifiedBy>Sarah Carter</cp:lastModifiedBy>
  <cp:revision>52</cp:revision>
  <dcterms:created xsi:type="dcterms:W3CDTF">2025-05-20T02:24:24Z</dcterms:created>
  <dcterms:modified xsi:type="dcterms:W3CDTF">2025-08-02T16:11:41Z</dcterms:modified>
</cp:coreProperties>
</file>