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36D681-5749-4977-A318-8D5772B387F3}" v="4704" dt="2025-08-02T16:50:21.9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46" d="100"/>
          <a:sy n="46" d="100"/>
        </p:scale>
        <p:origin x="1372" y="40"/>
      </p:cViewPr>
      <p:guideLst>
        <p:guide orient="horz" pos="3216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Carter" userId="4b4e2a7e9c42e1b2" providerId="LiveId" clId="{9936D681-5749-4977-A318-8D5772B387F3}"/>
    <pc:docChg chg="undo custSel addSld delSld modSld">
      <pc:chgData name="Sarah Carter" userId="4b4e2a7e9c42e1b2" providerId="LiveId" clId="{9936D681-5749-4977-A318-8D5772B387F3}" dt="2025-08-02T16:50:22.013" v="10969" actId="948"/>
      <pc:docMkLst>
        <pc:docMk/>
      </pc:docMkLst>
      <pc:sldChg chg="modSp del mod">
        <pc:chgData name="Sarah Carter" userId="4b4e2a7e9c42e1b2" providerId="LiveId" clId="{9936D681-5749-4977-A318-8D5772B387F3}" dt="2025-08-02T16:49:40.197" v="7816" actId="2696"/>
        <pc:sldMkLst>
          <pc:docMk/>
          <pc:sldMk cId="2811190176" sldId="259"/>
        </pc:sldMkLst>
        <pc:spChg chg="mod">
          <ac:chgData name="Sarah Carter" userId="4b4e2a7e9c42e1b2" providerId="LiveId" clId="{9936D681-5749-4977-A318-8D5772B387F3}" dt="2025-08-02T16:48:26.280" v="5727"/>
          <ac:spMkLst>
            <pc:docMk/>
            <pc:sldMk cId="2811190176" sldId="259"/>
            <ac:spMk id="4" creationId="{CE07333C-C711-1581-7970-105C3464E2EE}"/>
          </ac:spMkLst>
        </pc:spChg>
        <pc:spChg chg="mod">
          <ac:chgData name="Sarah Carter" userId="4b4e2a7e9c42e1b2" providerId="LiveId" clId="{9936D681-5749-4977-A318-8D5772B387F3}" dt="2025-08-02T16:48:26.280" v="5730"/>
          <ac:spMkLst>
            <pc:docMk/>
            <pc:sldMk cId="2811190176" sldId="259"/>
            <ac:spMk id="7" creationId="{8C4B6639-DD21-149F-4C80-52463BF3F3E5}"/>
          </ac:spMkLst>
        </pc:spChg>
        <pc:spChg chg="mod">
          <ac:chgData name="Sarah Carter" userId="4b4e2a7e9c42e1b2" providerId="LiveId" clId="{9936D681-5749-4977-A318-8D5772B387F3}" dt="2025-08-02T16:48:26.280" v="5733"/>
          <ac:spMkLst>
            <pc:docMk/>
            <pc:sldMk cId="2811190176" sldId="259"/>
            <ac:spMk id="9" creationId="{7DE89171-59A1-B76B-851D-0CA16C05FBFA}"/>
          </ac:spMkLst>
        </pc:spChg>
        <pc:spChg chg="mod">
          <ac:chgData name="Sarah Carter" userId="4b4e2a7e9c42e1b2" providerId="LiveId" clId="{9936D681-5749-4977-A318-8D5772B387F3}" dt="2025-08-02T16:48:26.280" v="5736"/>
          <ac:spMkLst>
            <pc:docMk/>
            <pc:sldMk cId="2811190176" sldId="259"/>
            <ac:spMk id="10" creationId="{D95B0CA0-787A-BEA0-EFFB-AA6D108784E4}"/>
          </ac:spMkLst>
        </pc:spChg>
        <pc:spChg chg="mod">
          <ac:chgData name="Sarah Carter" userId="4b4e2a7e9c42e1b2" providerId="LiveId" clId="{9936D681-5749-4977-A318-8D5772B387F3}" dt="2025-08-02T16:49:03.983" v="6705" actId="20577"/>
          <ac:spMkLst>
            <pc:docMk/>
            <pc:sldMk cId="2811190176" sldId="259"/>
            <ac:spMk id="12" creationId="{92FCF31D-43C0-CECB-24FE-5F17C0B497F6}"/>
          </ac:spMkLst>
        </pc:spChg>
      </pc:sldChg>
      <pc:sldChg chg="addSp delSp modSp add mod">
        <pc:chgData name="Sarah Carter" userId="4b4e2a7e9c42e1b2" providerId="LiveId" clId="{9936D681-5749-4977-A318-8D5772B387F3}" dt="2025-08-02T16:50:21.662" v="10534" actId="948"/>
        <pc:sldMkLst>
          <pc:docMk/>
          <pc:sldMk cId="750531104" sldId="260"/>
        </pc:sldMkLst>
        <pc:spChg chg="add mod topLvl">
          <ac:chgData name="Sarah Carter" userId="4b4e2a7e9c42e1b2" providerId="LiveId" clId="{9936D681-5749-4977-A318-8D5772B387F3}" dt="2025-08-02T16:50:20.521" v="8494" actId="948"/>
          <ac:spMkLst>
            <pc:docMk/>
            <pc:sldMk cId="750531104" sldId="260"/>
            <ac:spMk id="4" creationId="{AF4D013F-B571-18CE-9290-12EBFF046B58}"/>
          </ac:spMkLst>
        </pc:spChg>
        <pc:spChg chg="add del mod">
          <ac:chgData name="Sarah Carter" userId="4b4e2a7e9c42e1b2" providerId="LiveId" clId="{9936D681-5749-4977-A318-8D5772B387F3}" dt="2025-08-02T16:49:16.645" v="7037"/>
          <ac:spMkLst>
            <pc:docMk/>
            <pc:sldMk cId="750531104" sldId="260"/>
            <ac:spMk id="7" creationId="{D5F20950-04EB-78C2-371B-CE1A7FC71E74}"/>
          </ac:spMkLst>
        </pc:spChg>
        <pc:spChg chg="add del mod">
          <ac:chgData name="Sarah Carter" userId="4b4e2a7e9c42e1b2" providerId="LiveId" clId="{9936D681-5749-4977-A318-8D5772B387F3}" dt="2025-08-02T16:49:16.791" v="7307"/>
          <ac:spMkLst>
            <pc:docMk/>
            <pc:sldMk cId="750531104" sldId="260"/>
            <ac:spMk id="8" creationId="{D7510BF1-1A38-200A-FA0B-70944D404A61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750531104" sldId="260"/>
            <ac:spMk id="9" creationId="{B7BB52B8-566C-8DEF-C558-C7D7DBD7C363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750531104" sldId="260"/>
            <ac:spMk id="10" creationId="{3290757B-1DFB-90D5-9020-D16701F88F5A}"/>
          </ac:spMkLst>
        </pc:spChg>
        <pc:spChg chg="add mod ord">
          <ac:chgData name="Sarah Carter" userId="4b4e2a7e9c42e1b2" providerId="LiveId" clId="{9936D681-5749-4977-A318-8D5772B387F3}" dt="2025-08-02T16:50:20.877" v="9184" actId="948"/>
          <ac:spMkLst>
            <pc:docMk/>
            <pc:sldMk cId="750531104" sldId="260"/>
            <ac:spMk id="12" creationId="{A8B21616-2A0A-D95D-654D-7955CCF955B6}"/>
          </ac:spMkLst>
        </pc:spChg>
        <pc:spChg chg="add mod">
          <ac:chgData name="Sarah Carter" userId="4b4e2a7e9c42e1b2" providerId="LiveId" clId="{9936D681-5749-4977-A318-8D5772B387F3}" dt="2025-08-02T16:50:21.133" v="9634" actId="948"/>
          <ac:spMkLst>
            <pc:docMk/>
            <pc:sldMk cId="750531104" sldId="260"/>
            <ac:spMk id="13" creationId="{2C9BD28E-C0A1-6EFD-A8DF-8A74CF6ED6E6}"/>
          </ac:spMkLst>
        </pc:spChg>
        <pc:spChg chg="add mod">
          <ac:chgData name="Sarah Carter" userId="4b4e2a7e9c42e1b2" providerId="LiveId" clId="{9936D681-5749-4977-A318-8D5772B387F3}" dt="2025-08-02T16:50:21.398" v="10084" actId="948"/>
          <ac:spMkLst>
            <pc:docMk/>
            <pc:sldMk cId="750531104" sldId="260"/>
            <ac:spMk id="14" creationId="{6EA3AF9C-38A4-7E08-C8E1-4C57FD680647}"/>
          </ac:spMkLst>
        </pc:spChg>
        <pc:spChg chg="add mod">
          <ac:chgData name="Sarah Carter" userId="4b4e2a7e9c42e1b2" providerId="LiveId" clId="{9936D681-5749-4977-A318-8D5772B387F3}" dt="2025-08-02T16:50:21.662" v="10534" actId="948"/>
          <ac:spMkLst>
            <pc:docMk/>
            <pc:sldMk cId="750531104" sldId="260"/>
            <ac:spMk id="15" creationId="{DACEF3BF-E3EA-5E58-20D7-2081DF77A31D}"/>
          </ac:spMkLst>
        </pc:spChg>
        <pc:grpChg chg="add del mod">
          <ac:chgData name="Sarah Carter" userId="4b4e2a7e9c42e1b2" providerId="LiveId" clId="{9936D681-5749-4977-A318-8D5772B387F3}" dt="2025-08-02T16:48:26.255" v="5695"/>
          <ac:grpSpMkLst>
            <pc:docMk/>
            <pc:sldMk cId="750531104" sldId="260"/>
            <ac:grpSpMk id="5" creationId="{8A9F65FF-BF2D-B4B1-A753-EE72EF0FFE61}"/>
          </ac:grpSpMkLst>
        </pc:grpChg>
        <pc:picChg chg="add mod topLvl">
          <ac:chgData name="Sarah Carter" userId="4b4e2a7e9c42e1b2" providerId="LiveId" clId="{9936D681-5749-4977-A318-8D5772B387F3}" dt="2025-08-02T16:50:20.422" v="8247"/>
          <ac:picMkLst>
            <pc:docMk/>
            <pc:sldMk cId="750531104" sldId="260"/>
            <ac:picMk id="3" creationId="{C53C1526-47F4-1DB7-4465-713F171E2786}"/>
          </ac:picMkLst>
        </pc:picChg>
        <pc:picChg chg="add del mod">
          <ac:chgData name="Sarah Carter" userId="4b4e2a7e9c42e1b2" providerId="LiveId" clId="{9936D681-5749-4977-A318-8D5772B387F3}" dt="2025-08-02T16:49:16.465" v="6707"/>
          <ac:picMkLst>
            <pc:docMk/>
            <pc:sldMk cId="750531104" sldId="260"/>
            <ac:picMk id="6" creationId="{5BCBFF91-AA57-EF66-42AC-3A1FE58DDBDB}"/>
          </ac:picMkLst>
        </pc:picChg>
        <pc:picChg chg="add mod ord">
          <ac:chgData name="Sarah Carter" userId="4b4e2a7e9c42e1b2" providerId="LiveId" clId="{9936D681-5749-4977-A318-8D5772B387F3}" dt="2025-08-02T16:50:20.792" v="8937"/>
          <ac:picMkLst>
            <pc:docMk/>
            <pc:sldMk cId="750531104" sldId="260"/>
            <ac:picMk id="11" creationId="{F088DF49-39C9-7010-4413-33B1F54B5E53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1315966043" sldId="260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925808836" sldId="260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925808836" sldId="260"/>
            <ac:spMk id="4" creationId="{1A79365C-FC6C-DC1A-E45B-8E7064280A80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925808836" sldId="260"/>
            <ac:spMk id="7" creationId="{38D0EFF3-D317-5C1D-F544-0EB6E912F791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925808836" sldId="260"/>
            <ac:spMk id="8" creationId="{62548F8C-14A6-F334-4C3B-4DE81891A170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925808836" sldId="260"/>
            <ac:spMk id="9" creationId="{08E5C985-0EBA-07D1-AC9D-28674205E3DB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925808836" sldId="260"/>
            <ac:spMk id="10" creationId="{6BCD52B5-41EC-D4B9-5BA4-04B849BB91A3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925808836" sldId="260"/>
            <ac:grpSpMk id="5" creationId="{3F4FDCC3-A1B4-737E-D39E-D11465EB9AB5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925808836" sldId="260"/>
            <ac:picMk id="3" creationId="{8DC1C13E-8081-7D9F-1873-A2C0308DDF42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925808836" sldId="260"/>
            <ac:picMk id="6" creationId="{E2D7545D-CF4C-8CA9-0B8F-3A24F7A1CCFD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209672225" sldId="261"/>
        </pc:sldMkLst>
      </pc:sldChg>
      <pc:sldChg chg="addSp delSp modSp add mod">
        <pc:chgData name="Sarah Carter" userId="4b4e2a7e9c42e1b2" providerId="LiveId" clId="{9936D681-5749-4977-A318-8D5772B387F3}" dt="2025-08-02T16:50:21.673" v="10549" actId="948"/>
        <pc:sldMkLst>
          <pc:docMk/>
          <pc:sldMk cId="1383323238" sldId="261"/>
        </pc:sldMkLst>
        <pc:spChg chg="add mod topLvl">
          <ac:chgData name="Sarah Carter" userId="4b4e2a7e9c42e1b2" providerId="LiveId" clId="{9936D681-5749-4977-A318-8D5772B387F3}" dt="2025-08-02T16:50:20.529" v="8509" actId="948"/>
          <ac:spMkLst>
            <pc:docMk/>
            <pc:sldMk cId="1383323238" sldId="261"/>
            <ac:spMk id="4" creationId="{3B5FA0B6-8610-3C9F-C323-43100E631E65}"/>
          </ac:spMkLst>
        </pc:spChg>
        <pc:spChg chg="add del mod">
          <ac:chgData name="Sarah Carter" userId="4b4e2a7e9c42e1b2" providerId="LiveId" clId="{9936D681-5749-4977-A318-8D5772B387F3}" dt="2025-08-02T16:49:16.652" v="7046"/>
          <ac:spMkLst>
            <pc:docMk/>
            <pc:sldMk cId="1383323238" sldId="261"/>
            <ac:spMk id="7" creationId="{2E2D2222-280B-BA60-9CC8-1DDD30EDB011}"/>
          </ac:spMkLst>
        </pc:spChg>
        <pc:spChg chg="add del mod">
          <ac:chgData name="Sarah Carter" userId="4b4e2a7e9c42e1b2" providerId="LiveId" clId="{9936D681-5749-4977-A318-8D5772B387F3}" dt="2025-08-02T16:49:16.793" v="7314"/>
          <ac:spMkLst>
            <pc:docMk/>
            <pc:sldMk cId="1383323238" sldId="261"/>
            <ac:spMk id="8" creationId="{7A7D811C-956B-90F1-B4F6-35097F07DE9D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383323238" sldId="261"/>
            <ac:spMk id="9" creationId="{B880A96E-217E-B27C-29D2-6D53310B6FB3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383323238" sldId="261"/>
            <ac:spMk id="10" creationId="{EA1534D5-B0A8-6B4C-7443-C0AC727EF15E}"/>
          </ac:spMkLst>
        </pc:spChg>
        <pc:spChg chg="add mod ord">
          <ac:chgData name="Sarah Carter" userId="4b4e2a7e9c42e1b2" providerId="LiveId" clId="{9936D681-5749-4977-A318-8D5772B387F3}" dt="2025-08-02T16:50:20.883" v="9199" actId="948"/>
          <ac:spMkLst>
            <pc:docMk/>
            <pc:sldMk cId="1383323238" sldId="261"/>
            <ac:spMk id="12" creationId="{F6BACBC4-6E1B-8C58-85EE-D5B752E06605}"/>
          </ac:spMkLst>
        </pc:spChg>
        <pc:spChg chg="add mod">
          <ac:chgData name="Sarah Carter" userId="4b4e2a7e9c42e1b2" providerId="LiveId" clId="{9936D681-5749-4977-A318-8D5772B387F3}" dt="2025-08-02T16:50:21.141" v="9649" actId="948"/>
          <ac:spMkLst>
            <pc:docMk/>
            <pc:sldMk cId="1383323238" sldId="261"/>
            <ac:spMk id="13" creationId="{0CBF5E0F-C86A-B3CC-4D57-4DB658E9983E}"/>
          </ac:spMkLst>
        </pc:spChg>
        <pc:spChg chg="add mod">
          <ac:chgData name="Sarah Carter" userId="4b4e2a7e9c42e1b2" providerId="LiveId" clId="{9936D681-5749-4977-A318-8D5772B387F3}" dt="2025-08-02T16:50:21.408" v="10099" actId="948"/>
          <ac:spMkLst>
            <pc:docMk/>
            <pc:sldMk cId="1383323238" sldId="261"/>
            <ac:spMk id="14" creationId="{606A0A1C-32C2-D93A-DAB6-BE66FBF1475C}"/>
          </ac:spMkLst>
        </pc:spChg>
        <pc:spChg chg="add mod">
          <ac:chgData name="Sarah Carter" userId="4b4e2a7e9c42e1b2" providerId="LiveId" clId="{9936D681-5749-4977-A318-8D5772B387F3}" dt="2025-08-02T16:50:21.673" v="10549" actId="948"/>
          <ac:spMkLst>
            <pc:docMk/>
            <pc:sldMk cId="1383323238" sldId="261"/>
            <ac:spMk id="15" creationId="{01BE1B27-8526-CC49-FF2A-BAFC35EBB507}"/>
          </ac:spMkLst>
        </pc:spChg>
        <pc:grpChg chg="add del mod">
          <ac:chgData name="Sarah Carter" userId="4b4e2a7e9c42e1b2" providerId="LiveId" clId="{9936D681-5749-4977-A318-8D5772B387F3}" dt="2025-08-02T16:48:26.257" v="5696"/>
          <ac:grpSpMkLst>
            <pc:docMk/>
            <pc:sldMk cId="1383323238" sldId="261"/>
            <ac:grpSpMk id="5" creationId="{32EEDD1D-922F-1C49-AD06-FBBD844B5E86}"/>
          </ac:grpSpMkLst>
        </pc:grpChg>
        <pc:picChg chg="add mod topLvl">
          <ac:chgData name="Sarah Carter" userId="4b4e2a7e9c42e1b2" providerId="LiveId" clId="{9936D681-5749-4977-A318-8D5772B387F3}" dt="2025-08-02T16:50:20.426" v="8255"/>
          <ac:picMkLst>
            <pc:docMk/>
            <pc:sldMk cId="1383323238" sldId="261"/>
            <ac:picMk id="3" creationId="{50A52F74-498E-B411-F071-6994AC93AF64}"/>
          </ac:picMkLst>
        </pc:picChg>
        <pc:picChg chg="add del mod">
          <ac:chgData name="Sarah Carter" userId="4b4e2a7e9c42e1b2" providerId="LiveId" clId="{9936D681-5749-4977-A318-8D5772B387F3}" dt="2025-08-02T16:49:16.483" v="6718"/>
          <ac:picMkLst>
            <pc:docMk/>
            <pc:sldMk cId="1383323238" sldId="261"/>
            <ac:picMk id="6" creationId="{8E94BE7F-356C-8A27-B919-67A4AB16CBB6}"/>
          </ac:picMkLst>
        </pc:picChg>
        <pc:picChg chg="add mod ord">
          <ac:chgData name="Sarah Carter" userId="4b4e2a7e9c42e1b2" providerId="LiveId" clId="{9936D681-5749-4977-A318-8D5772B387F3}" dt="2025-08-02T16:50:20.792" v="8945"/>
          <ac:picMkLst>
            <pc:docMk/>
            <pc:sldMk cId="1383323238" sldId="261"/>
            <ac:picMk id="11" creationId="{24F9F1C7-0722-D4C4-BAEB-577D897E8018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068009528" sldId="261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068009528" sldId="261"/>
            <ac:spMk id="4" creationId="{CFD2A9E4-12A1-9725-ACB8-45C14A05E2C4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068009528" sldId="261"/>
            <ac:spMk id="7" creationId="{6A811203-0DFE-2A29-1E76-E80B08E13F1D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068009528" sldId="261"/>
            <ac:spMk id="8" creationId="{D0A06211-107A-C1E4-2753-C197825E5EF3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068009528" sldId="261"/>
            <ac:spMk id="9" creationId="{70B67F03-5EB0-D12D-D1D1-4C2C9A4A1117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068009528" sldId="261"/>
            <ac:spMk id="10" creationId="{9230E9C4-8531-7761-E0F6-9ABF162215F0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068009528" sldId="261"/>
            <ac:grpSpMk id="5" creationId="{FFD04126-B640-9A8B-8E08-C721AF33CE54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068009528" sldId="261"/>
            <ac:picMk id="3" creationId="{635323CE-4AC7-23DE-7F51-4AAFF26C1493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068009528" sldId="261"/>
            <ac:picMk id="6" creationId="{F78A815F-683D-0974-2FA1-2479D3F2C74A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66229440" sldId="262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66229440" sldId="262"/>
            <ac:spMk id="4" creationId="{22E11BF0-9E9C-9A19-FF6A-3E428519F546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66229440" sldId="262"/>
            <ac:spMk id="7" creationId="{B8F62188-8923-53AB-1304-E54B7C14AB51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66229440" sldId="262"/>
            <ac:spMk id="8" creationId="{1CF83FE3-2C73-3AF8-6A4F-401CDE6438A4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66229440" sldId="262"/>
            <ac:spMk id="9" creationId="{93370C36-3338-6FD6-BA4F-A428BB2FBC02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66229440" sldId="262"/>
            <ac:spMk id="10" creationId="{D6BCC8B8-C1CE-D25E-2637-20AFB86850D7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66229440" sldId="262"/>
            <ac:grpSpMk id="5" creationId="{6D7C36F0-6467-0437-00C2-48569CF31B24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66229440" sldId="262"/>
            <ac:picMk id="3" creationId="{E6E3A98E-FF9C-132F-F437-4AE087E004AB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66229440" sldId="262"/>
            <ac:picMk id="6" creationId="{FA3A1AC6-48A6-028A-62BD-6C96E2996449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295855662" sldId="262"/>
        </pc:sldMkLst>
      </pc:sldChg>
      <pc:sldChg chg="addSp delSp modSp add mod">
        <pc:chgData name="Sarah Carter" userId="4b4e2a7e9c42e1b2" providerId="LiveId" clId="{9936D681-5749-4977-A318-8D5772B387F3}" dt="2025-08-02T16:50:21.685" v="10564" actId="948"/>
        <pc:sldMkLst>
          <pc:docMk/>
          <pc:sldMk cId="3371863188" sldId="262"/>
        </pc:sldMkLst>
        <pc:spChg chg="add mod topLvl">
          <ac:chgData name="Sarah Carter" userId="4b4e2a7e9c42e1b2" providerId="LiveId" clId="{9936D681-5749-4977-A318-8D5772B387F3}" dt="2025-08-02T16:50:20.539" v="8524" actId="948"/>
          <ac:spMkLst>
            <pc:docMk/>
            <pc:sldMk cId="3371863188" sldId="262"/>
            <ac:spMk id="4" creationId="{316D913D-E5ED-142D-0B6A-FC3CA118FE5D}"/>
          </ac:spMkLst>
        </pc:spChg>
        <pc:spChg chg="add del mod">
          <ac:chgData name="Sarah Carter" userId="4b4e2a7e9c42e1b2" providerId="LiveId" clId="{9936D681-5749-4977-A318-8D5772B387F3}" dt="2025-08-02T16:49:16.654" v="7055"/>
          <ac:spMkLst>
            <pc:docMk/>
            <pc:sldMk cId="3371863188" sldId="262"/>
            <ac:spMk id="7" creationId="{8320171C-29C7-D2F4-2F4F-358C88E000FB}"/>
          </ac:spMkLst>
        </pc:spChg>
        <pc:spChg chg="add del mod">
          <ac:chgData name="Sarah Carter" userId="4b4e2a7e9c42e1b2" providerId="LiveId" clId="{9936D681-5749-4977-A318-8D5772B387F3}" dt="2025-08-02T16:49:16.793" v="7321"/>
          <ac:spMkLst>
            <pc:docMk/>
            <pc:sldMk cId="3371863188" sldId="262"/>
            <ac:spMk id="8" creationId="{2D5C518B-2BBA-A379-28E2-17FC96DB211D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3371863188" sldId="262"/>
            <ac:spMk id="9" creationId="{EEECD5C9-E2D8-9967-49F7-AB4EF1B40349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3371863188" sldId="262"/>
            <ac:spMk id="10" creationId="{607D7D3B-23E4-07BB-4A20-E2F7A937D0CA}"/>
          </ac:spMkLst>
        </pc:spChg>
        <pc:spChg chg="add mod ord">
          <ac:chgData name="Sarah Carter" userId="4b4e2a7e9c42e1b2" providerId="LiveId" clId="{9936D681-5749-4977-A318-8D5772B387F3}" dt="2025-08-02T16:50:20.894" v="9214" actId="948"/>
          <ac:spMkLst>
            <pc:docMk/>
            <pc:sldMk cId="3371863188" sldId="262"/>
            <ac:spMk id="12" creationId="{2DD17FC1-A3D5-D298-7282-0866C946DCA4}"/>
          </ac:spMkLst>
        </pc:spChg>
        <pc:spChg chg="add mod">
          <ac:chgData name="Sarah Carter" userId="4b4e2a7e9c42e1b2" providerId="LiveId" clId="{9936D681-5749-4977-A318-8D5772B387F3}" dt="2025-08-02T16:50:21.149" v="9664" actId="948"/>
          <ac:spMkLst>
            <pc:docMk/>
            <pc:sldMk cId="3371863188" sldId="262"/>
            <ac:spMk id="13" creationId="{B80BB523-4454-AAB1-3C94-EAE448FEC3BA}"/>
          </ac:spMkLst>
        </pc:spChg>
        <pc:spChg chg="add mod">
          <ac:chgData name="Sarah Carter" userId="4b4e2a7e9c42e1b2" providerId="LiveId" clId="{9936D681-5749-4977-A318-8D5772B387F3}" dt="2025-08-02T16:50:21.415" v="10114" actId="948"/>
          <ac:spMkLst>
            <pc:docMk/>
            <pc:sldMk cId="3371863188" sldId="262"/>
            <ac:spMk id="14" creationId="{4AFB313A-7556-D57F-A157-F78921CACFD0}"/>
          </ac:spMkLst>
        </pc:spChg>
        <pc:spChg chg="add mod">
          <ac:chgData name="Sarah Carter" userId="4b4e2a7e9c42e1b2" providerId="LiveId" clId="{9936D681-5749-4977-A318-8D5772B387F3}" dt="2025-08-02T16:50:21.685" v="10564" actId="948"/>
          <ac:spMkLst>
            <pc:docMk/>
            <pc:sldMk cId="3371863188" sldId="262"/>
            <ac:spMk id="15" creationId="{226AFDB6-E0B6-A808-4EE5-83C285345943}"/>
          </ac:spMkLst>
        </pc:spChg>
        <pc:grpChg chg="add del mod">
          <ac:chgData name="Sarah Carter" userId="4b4e2a7e9c42e1b2" providerId="LiveId" clId="{9936D681-5749-4977-A318-8D5772B387F3}" dt="2025-08-02T16:48:26.257" v="5697"/>
          <ac:grpSpMkLst>
            <pc:docMk/>
            <pc:sldMk cId="3371863188" sldId="262"/>
            <ac:grpSpMk id="5" creationId="{33DBCD3C-985D-6DC6-547F-AF86304FA242}"/>
          </ac:grpSpMkLst>
        </pc:grpChg>
        <pc:picChg chg="add mod topLvl">
          <ac:chgData name="Sarah Carter" userId="4b4e2a7e9c42e1b2" providerId="LiveId" clId="{9936D681-5749-4977-A318-8D5772B387F3}" dt="2025-08-02T16:50:20.428" v="8263"/>
          <ac:picMkLst>
            <pc:docMk/>
            <pc:sldMk cId="3371863188" sldId="262"/>
            <ac:picMk id="3" creationId="{AC4EF2E0-F871-5359-4910-D4D787E4F4B0}"/>
          </ac:picMkLst>
        </pc:picChg>
        <pc:picChg chg="add del mod">
          <ac:chgData name="Sarah Carter" userId="4b4e2a7e9c42e1b2" providerId="LiveId" clId="{9936D681-5749-4977-A318-8D5772B387F3}" dt="2025-08-02T16:49:16.485" v="6729"/>
          <ac:picMkLst>
            <pc:docMk/>
            <pc:sldMk cId="3371863188" sldId="262"/>
            <ac:picMk id="6" creationId="{1C0445E9-8940-6403-1923-00C6D59D72E5}"/>
          </ac:picMkLst>
        </pc:picChg>
        <pc:picChg chg="add mod ord">
          <ac:chgData name="Sarah Carter" userId="4b4e2a7e9c42e1b2" providerId="LiveId" clId="{9936D681-5749-4977-A318-8D5772B387F3}" dt="2025-08-02T16:50:20.792" v="8953"/>
          <ac:picMkLst>
            <pc:docMk/>
            <pc:sldMk cId="3371863188" sldId="262"/>
            <ac:picMk id="11" creationId="{DCFB1A57-F428-D221-F22E-EC71E7410331}"/>
          </ac:picMkLst>
        </pc:picChg>
      </pc:sldChg>
      <pc:sldChg chg="addSp delSp modSp add mod">
        <pc:chgData name="Sarah Carter" userId="4b4e2a7e9c42e1b2" providerId="LiveId" clId="{9936D681-5749-4977-A318-8D5772B387F3}" dt="2025-08-02T16:50:21.695" v="10579" actId="948"/>
        <pc:sldMkLst>
          <pc:docMk/>
          <pc:sldMk cId="1116353673" sldId="263"/>
        </pc:sldMkLst>
        <pc:spChg chg="add mod topLvl">
          <ac:chgData name="Sarah Carter" userId="4b4e2a7e9c42e1b2" providerId="LiveId" clId="{9936D681-5749-4977-A318-8D5772B387F3}" dt="2025-08-02T16:50:20.548" v="8539" actId="948"/>
          <ac:spMkLst>
            <pc:docMk/>
            <pc:sldMk cId="1116353673" sldId="263"/>
            <ac:spMk id="4" creationId="{CF4AA0C6-748E-0A42-AC80-DB95B36DCB95}"/>
          </ac:spMkLst>
        </pc:spChg>
        <pc:spChg chg="add del mod">
          <ac:chgData name="Sarah Carter" userId="4b4e2a7e9c42e1b2" providerId="LiveId" clId="{9936D681-5749-4977-A318-8D5772B387F3}" dt="2025-08-02T16:49:16.664" v="7064"/>
          <ac:spMkLst>
            <pc:docMk/>
            <pc:sldMk cId="1116353673" sldId="263"/>
            <ac:spMk id="7" creationId="{C458F11E-F028-7202-82E9-9B8D4C71E9BE}"/>
          </ac:spMkLst>
        </pc:spChg>
        <pc:spChg chg="add del mod">
          <ac:chgData name="Sarah Carter" userId="4b4e2a7e9c42e1b2" providerId="LiveId" clId="{9936D681-5749-4977-A318-8D5772B387F3}" dt="2025-08-02T16:49:16.809" v="7328"/>
          <ac:spMkLst>
            <pc:docMk/>
            <pc:sldMk cId="1116353673" sldId="263"/>
            <ac:spMk id="8" creationId="{424B4F97-F80E-C28D-10B3-99365C8A813F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116353673" sldId="263"/>
            <ac:spMk id="9" creationId="{2DA997B1-EC95-6679-5451-9D62D69990B7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116353673" sldId="263"/>
            <ac:spMk id="10" creationId="{6A9AB8F7-9F72-37CA-D2CB-75EABA4F62D6}"/>
          </ac:spMkLst>
        </pc:spChg>
        <pc:spChg chg="add mod ord">
          <ac:chgData name="Sarah Carter" userId="4b4e2a7e9c42e1b2" providerId="LiveId" clId="{9936D681-5749-4977-A318-8D5772B387F3}" dt="2025-08-02T16:50:20.903" v="9229" actId="948"/>
          <ac:spMkLst>
            <pc:docMk/>
            <pc:sldMk cId="1116353673" sldId="263"/>
            <ac:spMk id="12" creationId="{9BBEF807-16C0-9980-F5BC-D41A92CFD886}"/>
          </ac:spMkLst>
        </pc:spChg>
        <pc:spChg chg="add mod">
          <ac:chgData name="Sarah Carter" userId="4b4e2a7e9c42e1b2" providerId="LiveId" clId="{9936D681-5749-4977-A318-8D5772B387F3}" dt="2025-08-02T16:50:21.158" v="9679" actId="948"/>
          <ac:spMkLst>
            <pc:docMk/>
            <pc:sldMk cId="1116353673" sldId="263"/>
            <ac:spMk id="13" creationId="{416BEED3-F124-C75B-B706-040D4CA04B8B}"/>
          </ac:spMkLst>
        </pc:spChg>
        <pc:spChg chg="add mod">
          <ac:chgData name="Sarah Carter" userId="4b4e2a7e9c42e1b2" providerId="LiveId" clId="{9936D681-5749-4977-A318-8D5772B387F3}" dt="2025-08-02T16:50:21.423" v="10129" actId="948"/>
          <ac:spMkLst>
            <pc:docMk/>
            <pc:sldMk cId="1116353673" sldId="263"/>
            <ac:spMk id="14" creationId="{C610E3AA-B84A-CC06-C6F3-6A26F4201822}"/>
          </ac:spMkLst>
        </pc:spChg>
        <pc:spChg chg="add mod">
          <ac:chgData name="Sarah Carter" userId="4b4e2a7e9c42e1b2" providerId="LiveId" clId="{9936D681-5749-4977-A318-8D5772B387F3}" dt="2025-08-02T16:50:21.695" v="10579" actId="948"/>
          <ac:spMkLst>
            <pc:docMk/>
            <pc:sldMk cId="1116353673" sldId="263"/>
            <ac:spMk id="15" creationId="{7C737554-DE92-69FD-13C4-2A7D213A58B4}"/>
          </ac:spMkLst>
        </pc:spChg>
        <pc:grpChg chg="add del mod">
          <ac:chgData name="Sarah Carter" userId="4b4e2a7e9c42e1b2" providerId="LiveId" clId="{9936D681-5749-4977-A318-8D5772B387F3}" dt="2025-08-02T16:48:26.259" v="5698"/>
          <ac:grpSpMkLst>
            <pc:docMk/>
            <pc:sldMk cId="1116353673" sldId="263"/>
            <ac:grpSpMk id="5" creationId="{0140D6D7-8BBE-E474-DC89-968B6A7E66CB}"/>
          </ac:grpSpMkLst>
        </pc:grpChg>
        <pc:picChg chg="add mod topLvl">
          <ac:chgData name="Sarah Carter" userId="4b4e2a7e9c42e1b2" providerId="LiveId" clId="{9936D681-5749-4977-A318-8D5772B387F3}" dt="2025-08-02T16:50:20.432" v="8271"/>
          <ac:picMkLst>
            <pc:docMk/>
            <pc:sldMk cId="1116353673" sldId="263"/>
            <ac:picMk id="3" creationId="{91679136-5F11-27EC-0AC1-AB7FC1ED357A}"/>
          </ac:picMkLst>
        </pc:picChg>
        <pc:picChg chg="add del mod">
          <ac:chgData name="Sarah Carter" userId="4b4e2a7e9c42e1b2" providerId="LiveId" clId="{9936D681-5749-4977-A318-8D5772B387F3}" dt="2025-08-02T16:49:16.493" v="6740"/>
          <ac:picMkLst>
            <pc:docMk/>
            <pc:sldMk cId="1116353673" sldId="263"/>
            <ac:picMk id="6" creationId="{4372AD75-D03E-3BBC-EA3C-799899EA589D}"/>
          </ac:picMkLst>
        </pc:picChg>
        <pc:picChg chg="add mod ord">
          <ac:chgData name="Sarah Carter" userId="4b4e2a7e9c42e1b2" providerId="LiveId" clId="{9936D681-5749-4977-A318-8D5772B387F3}" dt="2025-08-02T16:50:20.792" v="8961"/>
          <ac:picMkLst>
            <pc:docMk/>
            <pc:sldMk cId="1116353673" sldId="263"/>
            <ac:picMk id="11" creationId="{308994BB-5DFD-20D7-5B9E-D67EC0D95E20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012579119" sldId="263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248801598" sldId="263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248801598" sldId="263"/>
            <ac:spMk id="4" creationId="{AF76E11E-D572-B3E8-2DC9-B25B5C282E7D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248801598" sldId="263"/>
            <ac:spMk id="7" creationId="{FDD14073-2F47-61DC-00F1-DFC29C33A92C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248801598" sldId="263"/>
            <ac:spMk id="8" creationId="{F6616F9E-80D8-FAA2-EDAB-3AF11639AF42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248801598" sldId="263"/>
            <ac:spMk id="9" creationId="{7E442E8A-D243-B147-70B2-A60DC9121111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248801598" sldId="263"/>
            <ac:spMk id="10" creationId="{ADC69033-31A4-1224-1C86-03AAFD4A7631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248801598" sldId="263"/>
            <ac:grpSpMk id="5" creationId="{0856A42E-FFCC-690D-778C-6E7BE7E1E9A9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248801598" sldId="263"/>
            <ac:picMk id="3" creationId="{BED73CB1-41E5-E1AD-BC79-A793AD4FDE1B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248801598" sldId="263"/>
            <ac:picMk id="6" creationId="{5AE99336-4FE6-0CEB-A5B5-54A9B90E9A4F}"/>
          </ac:picMkLst>
        </pc:picChg>
      </pc:sldChg>
      <pc:sldChg chg="addSp delSp modSp add mod">
        <pc:chgData name="Sarah Carter" userId="4b4e2a7e9c42e1b2" providerId="LiveId" clId="{9936D681-5749-4977-A318-8D5772B387F3}" dt="2025-08-02T16:50:21.710" v="10594" actId="948"/>
        <pc:sldMkLst>
          <pc:docMk/>
          <pc:sldMk cId="550047326" sldId="264"/>
        </pc:sldMkLst>
        <pc:spChg chg="add mod topLvl">
          <ac:chgData name="Sarah Carter" userId="4b4e2a7e9c42e1b2" providerId="LiveId" clId="{9936D681-5749-4977-A318-8D5772B387F3}" dt="2025-08-02T16:50:20.563" v="8554" actId="948"/>
          <ac:spMkLst>
            <pc:docMk/>
            <pc:sldMk cId="550047326" sldId="264"/>
            <ac:spMk id="4" creationId="{196CF308-E4F1-4B25-8A4F-72F01174BA74}"/>
          </ac:spMkLst>
        </pc:spChg>
        <pc:spChg chg="add del mod">
          <ac:chgData name="Sarah Carter" userId="4b4e2a7e9c42e1b2" providerId="LiveId" clId="{9936D681-5749-4977-A318-8D5772B387F3}" dt="2025-08-02T16:49:16.671" v="7073"/>
          <ac:spMkLst>
            <pc:docMk/>
            <pc:sldMk cId="550047326" sldId="264"/>
            <ac:spMk id="7" creationId="{3332E02A-D0EA-3C4B-A909-2808923443A4}"/>
          </ac:spMkLst>
        </pc:spChg>
        <pc:spChg chg="add del mod">
          <ac:chgData name="Sarah Carter" userId="4b4e2a7e9c42e1b2" providerId="LiveId" clId="{9936D681-5749-4977-A318-8D5772B387F3}" dt="2025-08-02T16:49:16.815" v="7335"/>
          <ac:spMkLst>
            <pc:docMk/>
            <pc:sldMk cId="550047326" sldId="264"/>
            <ac:spMk id="8" creationId="{CC3D21B4-DFB5-19DF-4CE3-58018D803336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550047326" sldId="264"/>
            <ac:spMk id="9" creationId="{65C4EDDD-8810-0828-249D-6C3A67720404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550047326" sldId="264"/>
            <ac:spMk id="10" creationId="{C4EAFFE0-C6A2-457E-28D8-576B5762B130}"/>
          </ac:spMkLst>
        </pc:spChg>
        <pc:spChg chg="add mod ord">
          <ac:chgData name="Sarah Carter" userId="4b4e2a7e9c42e1b2" providerId="LiveId" clId="{9936D681-5749-4977-A318-8D5772B387F3}" dt="2025-08-02T16:50:20.903" v="9244" actId="948"/>
          <ac:spMkLst>
            <pc:docMk/>
            <pc:sldMk cId="550047326" sldId="264"/>
            <ac:spMk id="12" creationId="{372C2A85-1095-F30D-3D8F-F0FF04EE8AD4}"/>
          </ac:spMkLst>
        </pc:spChg>
        <pc:spChg chg="add mod">
          <ac:chgData name="Sarah Carter" userId="4b4e2a7e9c42e1b2" providerId="LiveId" clId="{9936D681-5749-4977-A318-8D5772B387F3}" dt="2025-08-02T16:50:21.166" v="9694" actId="948"/>
          <ac:spMkLst>
            <pc:docMk/>
            <pc:sldMk cId="550047326" sldId="264"/>
            <ac:spMk id="13" creationId="{7DE5BD0A-CB59-2B59-A958-AE4099591766}"/>
          </ac:spMkLst>
        </pc:spChg>
        <pc:spChg chg="add mod">
          <ac:chgData name="Sarah Carter" userId="4b4e2a7e9c42e1b2" providerId="LiveId" clId="{9936D681-5749-4977-A318-8D5772B387F3}" dt="2025-08-02T16:50:21.433" v="10144" actId="948"/>
          <ac:spMkLst>
            <pc:docMk/>
            <pc:sldMk cId="550047326" sldId="264"/>
            <ac:spMk id="14" creationId="{39C2823B-297E-BB7C-5869-38128B70F07F}"/>
          </ac:spMkLst>
        </pc:spChg>
        <pc:spChg chg="add mod">
          <ac:chgData name="Sarah Carter" userId="4b4e2a7e9c42e1b2" providerId="LiveId" clId="{9936D681-5749-4977-A318-8D5772B387F3}" dt="2025-08-02T16:50:21.710" v="10594" actId="948"/>
          <ac:spMkLst>
            <pc:docMk/>
            <pc:sldMk cId="550047326" sldId="264"/>
            <ac:spMk id="15" creationId="{8BEE7A5A-8BC9-1CF5-71BE-5D82B79F0DE3}"/>
          </ac:spMkLst>
        </pc:spChg>
        <pc:grpChg chg="add del mod">
          <ac:chgData name="Sarah Carter" userId="4b4e2a7e9c42e1b2" providerId="LiveId" clId="{9936D681-5749-4977-A318-8D5772B387F3}" dt="2025-08-02T16:48:26.259" v="5699"/>
          <ac:grpSpMkLst>
            <pc:docMk/>
            <pc:sldMk cId="550047326" sldId="264"/>
            <ac:grpSpMk id="5" creationId="{968C12C5-2E1F-FE68-788B-A0DC35F99DC9}"/>
          </ac:grpSpMkLst>
        </pc:grpChg>
        <pc:picChg chg="add mod topLvl">
          <ac:chgData name="Sarah Carter" userId="4b4e2a7e9c42e1b2" providerId="LiveId" clId="{9936D681-5749-4977-A318-8D5772B387F3}" dt="2025-08-02T16:50:20.434" v="8279"/>
          <ac:picMkLst>
            <pc:docMk/>
            <pc:sldMk cId="550047326" sldId="264"/>
            <ac:picMk id="3" creationId="{BEE86030-EF80-3340-82A4-1EC55CB67AF2}"/>
          </ac:picMkLst>
        </pc:picChg>
        <pc:picChg chg="add del mod">
          <ac:chgData name="Sarah Carter" userId="4b4e2a7e9c42e1b2" providerId="LiveId" clId="{9936D681-5749-4977-A318-8D5772B387F3}" dt="2025-08-02T16:49:16.493" v="6751"/>
          <ac:picMkLst>
            <pc:docMk/>
            <pc:sldMk cId="550047326" sldId="264"/>
            <ac:picMk id="6" creationId="{134470AD-5E5E-2435-8583-1633C739D2BF}"/>
          </ac:picMkLst>
        </pc:picChg>
        <pc:picChg chg="add mod ord">
          <ac:chgData name="Sarah Carter" userId="4b4e2a7e9c42e1b2" providerId="LiveId" clId="{9936D681-5749-4977-A318-8D5772B387F3}" dt="2025-08-02T16:50:20.792" v="8969"/>
          <ac:picMkLst>
            <pc:docMk/>
            <pc:sldMk cId="550047326" sldId="264"/>
            <ac:picMk id="11" creationId="{93B484EA-0440-F1B3-0430-D6E9A32B1593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236592823" sldId="264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236592823" sldId="264"/>
            <ac:spMk id="4" creationId="{CD81977C-635B-6D3C-097D-E097D64D104A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236592823" sldId="264"/>
            <ac:spMk id="7" creationId="{708EA202-99DF-F2DF-9608-4DD50EE210C1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236592823" sldId="264"/>
            <ac:spMk id="8" creationId="{E3D6D7D2-87B1-1AF6-782A-A7FF219756AE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236592823" sldId="264"/>
            <ac:spMk id="9" creationId="{3AA9BEE3-BB7D-7A9B-36E3-1C9316E0FC70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236592823" sldId="264"/>
            <ac:spMk id="10" creationId="{E5D38051-2CFC-FBE0-1ABA-17F0D1F60CCF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236592823" sldId="264"/>
            <ac:grpSpMk id="5" creationId="{3B56C5B3-81C2-4EE6-C273-927308A8E26D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236592823" sldId="264"/>
            <ac:picMk id="3" creationId="{A4098D39-0E50-9A08-2D9D-D552E1908FAE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236592823" sldId="264"/>
            <ac:picMk id="6" creationId="{DCC675A4-DC2F-4DA2-0966-4956BE47643A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773565980" sldId="264"/>
        </pc:sldMkLst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836742211" sldId="265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597557136" sldId="265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597557136" sldId="265"/>
            <ac:spMk id="4" creationId="{893B6B31-08FB-094B-7559-1B32707089F6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597557136" sldId="265"/>
            <ac:spMk id="7" creationId="{6735E5D5-5CB3-9412-FD9F-01314B7F055E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597557136" sldId="265"/>
            <ac:spMk id="8" creationId="{7970D864-6D49-7E10-538D-36CBC5B2BB50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597557136" sldId="265"/>
            <ac:spMk id="9" creationId="{B4B832A3-5B1F-6FB5-662C-EC31B9DBA1B9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597557136" sldId="265"/>
            <ac:spMk id="10" creationId="{927DC8E2-1DFB-C0C2-5E14-465DB8634615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597557136" sldId="265"/>
            <ac:grpSpMk id="5" creationId="{3F316579-4E2E-0588-6B97-90008093BE1E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597557136" sldId="265"/>
            <ac:picMk id="3" creationId="{47D2FAC1-9923-0EAB-17B5-2D4F99DBCE0C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597557136" sldId="265"/>
            <ac:picMk id="6" creationId="{2BC576C3-F825-9CAA-B71B-29C4E8BF4824}"/>
          </ac:picMkLst>
        </pc:picChg>
      </pc:sldChg>
      <pc:sldChg chg="addSp delSp modSp add mod">
        <pc:chgData name="Sarah Carter" userId="4b4e2a7e9c42e1b2" providerId="LiveId" clId="{9936D681-5749-4977-A318-8D5772B387F3}" dt="2025-08-02T16:50:21.722" v="10609" actId="948"/>
        <pc:sldMkLst>
          <pc:docMk/>
          <pc:sldMk cId="4046040370" sldId="265"/>
        </pc:sldMkLst>
        <pc:spChg chg="add mod topLvl">
          <ac:chgData name="Sarah Carter" userId="4b4e2a7e9c42e1b2" providerId="LiveId" clId="{9936D681-5749-4977-A318-8D5772B387F3}" dt="2025-08-02T16:50:20.571" v="8569" actId="948"/>
          <ac:spMkLst>
            <pc:docMk/>
            <pc:sldMk cId="4046040370" sldId="265"/>
            <ac:spMk id="4" creationId="{5D387C5D-24B3-8427-A064-87B6894292A2}"/>
          </ac:spMkLst>
        </pc:spChg>
        <pc:spChg chg="add del mod">
          <ac:chgData name="Sarah Carter" userId="4b4e2a7e9c42e1b2" providerId="LiveId" clId="{9936D681-5749-4977-A318-8D5772B387F3}" dt="2025-08-02T16:49:16.678" v="7082"/>
          <ac:spMkLst>
            <pc:docMk/>
            <pc:sldMk cId="4046040370" sldId="265"/>
            <ac:spMk id="7" creationId="{15929D21-614F-E713-CBE3-9053C6D7CF93}"/>
          </ac:spMkLst>
        </pc:spChg>
        <pc:spChg chg="add del mod">
          <ac:chgData name="Sarah Carter" userId="4b4e2a7e9c42e1b2" providerId="LiveId" clId="{9936D681-5749-4977-A318-8D5772B387F3}" dt="2025-08-02T16:49:16.817" v="7342"/>
          <ac:spMkLst>
            <pc:docMk/>
            <pc:sldMk cId="4046040370" sldId="265"/>
            <ac:spMk id="8" creationId="{5266F0E8-C7B1-8D5E-118E-C712D68CE649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4046040370" sldId="265"/>
            <ac:spMk id="9" creationId="{A1376713-9DF5-0218-B6DF-D1BA636BBF27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4046040370" sldId="265"/>
            <ac:spMk id="10" creationId="{BC4AE72D-E42A-E2F9-A462-E791D68F7A23}"/>
          </ac:spMkLst>
        </pc:spChg>
        <pc:spChg chg="add mod ord">
          <ac:chgData name="Sarah Carter" userId="4b4e2a7e9c42e1b2" providerId="LiveId" clId="{9936D681-5749-4977-A318-8D5772B387F3}" dt="2025-08-02T16:50:20.920" v="9259" actId="948"/>
          <ac:spMkLst>
            <pc:docMk/>
            <pc:sldMk cId="4046040370" sldId="265"/>
            <ac:spMk id="12" creationId="{0F5DCE30-00FD-75BE-F045-56484A934AFE}"/>
          </ac:spMkLst>
        </pc:spChg>
        <pc:spChg chg="add mod">
          <ac:chgData name="Sarah Carter" userId="4b4e2a7e9c42e1b2" providerId="LiveId" clId="{9936D681-5749-4977-A318-8D5772B387F3}" dt="2025-08-02T16:50:21.175" v="9709" actId="948"/>
          <ac:spMkLst>
            <pc:docMk/>
            <pc:sldMk cId="4046040370" sldId="265"/>
            <ac:spMk id="13" creationId="{6530C518-4C44-D529-AFEF-D5FD2011F7B8}"/>
          </ac:spMkLst>
        </pc:spChg>
        <pc:spChg chg="add mod">
          <ac:chgData name="Sarah Carter" userId="4b4e2a7e9c42e1b2" providerId="LiveId" clId="{9936D681-5749-4977-A318-8D5772B387F3}" dt="2025-08-02T16:50:21.439" v="10159" actId="948"/>
          <ac:spMkLst>
            <pc:docMk/>
            <pc:sldMk cId="4046040370" sldId="265"/>
            <ac:spMk id="14" creationId="{943D2143-B18E-3BAE-DFD0-E43E24D09C91}"/>
          </ac:spMkLst>
        </pc:spChg>
        <pc:spChg chg="add mod">
          <ac:chgData name="Sarah Carter" userId="4b4e2a7e9c42e1b2" providerId="LiveId" clId="{9936D681-5749-4977-A318-8D5772B387F3}" dt="2025-08-02T16:50:21.722" v="10609" actId="948"/>
          <ac:spMkLst>
            <pc:docMk/>
            <pc:sldMk cId="4046040370" sldId="265"/>
            <ac:spMk id="15" creationId="{DF9FDF86-DFE3-D0C3-0A91-620B8679AD7A}"/>
          </ac:spMkLst>
        </pc:spChg>
        <pc:grpChg chg="add del mod">
          <ac:chgData name="Sarah Carter" userId="4b4e2a7e9c42e1b2" providerId="LiveId" clId="{9936D681-5749-4977-A318-8D5772B387F3}" dt="2025-08-02T16:48:26.259" v="5700"/>
          <ac:grpSpMkLst>
            <pc:docMk/>
            <pc:sldMk cId="4046040370" sldId="265"/>
            <ac:grpSpMk id="5" creationId="{5F95E4B2-5229-A285-CE3B-AC6855F8A02D}"/>
          </ac:grpSpMkLst>
        </pc:grpChg>
        <pc:picChg chg="add mod topLvl">
          <ac:chgData name="Sarah Carter" userId="4b4e2a7e9c42e1b2" providerId="LiveId" clId="{9936D681-5749-4977-A318-8D5772B387F3}" dt="2025-08-02T16:50:20.438" v="8287"/>
          <ac:picMkLst>
            <pc:docMk/>
            <pc:sldMk cId="4046040370" sldId="265"/>
            <ac:picMk id="3" creationId="{D126D189-6CF2-E94D-464D-150358392C85}"/>
          </ac:picMkLst>
        </pc:picChg>
        <pc:picChg chg="add del mod">
          <ac:chgData name="Sarah Carter" userId="4b4e2a7e9c42e1b2" providerId="LiveId" clId="{9936D681-5749-4977-A318-8D5772B387F3}" dt="2025-08-02T16:49:16.502" v="6762"/>
          <ac:picMkLst>
            <pc:docMk/>
            <pc:sldMk cId="4046040370" sldId="265"/>
            <ac:picMk id="6" creationId="{33D47408-5D3C-6139-FE5F-192EA8DBB04A}"/>
          </ac:picMkLst>
        </pc:picChg>
        <pc:picChg chg="add mod ord">
          <ac:chgData name="Sarah Carter" userId="4b4e2a7e9c42e1b2" providerId="LiveId" clId="{9936D681-5749-4977-A318-8D5772B387F3}" dt="2025-08-02T16:50:20.808" v="8977"/>
          <ac:picMkLst>
            <pc:docMk/>
            <pc:sldMk cId="4046040370" sldId="265"/>
            <ac:picMk id="11" creationId="{5E66729F-CE89-DCF2-2FEB-3F774D6D0D5A}"/>
          </ac:picMkLst>
        </pc:picChg>
      </pc:sldChg>
      <pc:sldChg chg="addSp delSp modSp add mod">
        <pc:chgData name="Sarah Carter" userId="4b4e2a7e9c42e1b2" providerId="LiveId" clId="{9936D681-5749-4977-A318-8D5772B387F3}" dt="2025-08-02T16:50:21.732" v="10624" actId="948"/>
        <pc:sldMkLst>
          <pc:docMk/>
          <pc:sldMk cId="522805939" sldId="266"/>
        </pc:sldMkLst>
        <pc:spChg chg="add mod topLvl">
          <ac:chgData name="Sarah Carter" userId="4b4e2a7e9c42e1b2" providerId="LiveId" clId="{9936D681-5749-4977-A318-8D5772B387F3}" dt="2025-08-02T16:50:20.582" v="8584" actId="948"/>
          <ac:spMkLst>
            <pc:docMk/>
            <pc:sldMk cId="522805939" sldId="266"/>
            <ac:spMk id="4" creationId="{C575D21A-835B-D685-9C0A-59AC01F774C2}"/>
          </ac:spMkLst>
        </pc:spChg>
        <pc:spChg chg="add del mod">
          <ac:chgData name="Sarah Carter" userId="4b4e2a7e9c42e1b2" providerId="LiveId" clId="{9936D681-5749-4977-A318-8D5772B387F3}" dt="2025-08-02T16:49:16.685" v="7091"/>
          <ac:spMkLst>
            <pc:docMk/>
            <pc:sldMk cId="522805939" sldId="266"/>
            <ac:spMk id="7" creationId="{C4EA6E4B-F224-47C7-5449-8C912BAD2A91}"/>
          </ac:spMkLst>
        </pc:spChg>
        <pc:spChg chg="add del mod">
          <ac:chgData name="Sarah Carter" userId="4b4e2a7e9c42e1b2" providerId="LiveId" clId="{9936D681-5749-4977-A318-8D5772B387F3}" dt="2025-08-02T16:49:16.817" v="7349"/>
          <ac:spMkLst>
            <pc:docMk/>
            <pc:sldMk cId="522805939" sldId="266"/>
            <ac:spMk id="8" creationId="{48096F89-8029-8721-6F2A-00019CCEDB6E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522805939" sldId="266"/>
            <ac:spMk id="9" creationId="{8167291B-0EF9-EA39-93EF-402AD2341ECC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522805939" sldId="266"/>
            <ac:spMk id="10" creationId="{9C92B566-4AB6-279D-8E97-7FE36454198B}"/>
          </ac:spMkLst>
        </pc:spChg>
        <pc:spChg chg="add mod ord">
          <ac:chgData name="Sarah Carter" userId="4b4e2a7e9c42e1b2" providerId="LiveId" clId="{9936D681-5749-4977-A318-8D5772B387F3}" dt="2025-08-02T16:50:20.930" v="9274" actId="948"/>
          <ac:spMkLst>
            <pc:docMk/>
            <pc:sldMk cId="522805939" sldId="266"/>
            <ac:spMk id="12" creationId="{6B60C46E-4C61-D3C5-2BEF-427214A5E9A1}"/>
          </ac:spMkLst>
        </pc:spChg>
        <pc:spChg chg="add mod">
          <ac:chgData name="Sarah Carter" userId="4b4e2a7e9c42e1b2" providerId="LiveId" clId="{9936D681-5749-4977-A318-8D5772B387F3}" dt="2025-08-02T16:50:21.183" v="9724" actId="948"/>
          <ac:spMkLst>
            <pc:docMk/>
            <pc:sldMk cId="522805939" sldId="266"/>
            <ac:spMk id="13" creationId="{D70EA910-D51A-4AD4-F98E-EC1BD2EC34AA}"/>
          </ac:spMkLst>
        </pc:spChg>
        <pc:spChg chg="add mod">
          <ac:chgData name="Sarah Carter" userId="4b4e2a7e9c42e1b2" providerId="LiveId" clId="{9936D681-5749-4977-A318-8D5772B387F3}" dt="2025-08-02T16:50:21.449" v="10174" actId="948"/>
          <ac:spMkLst>
            <pc:docMk/>
            <pc:sldMk cId="522805939" sldId="266"/>
            <ac:spMk id="14" creationId="{573B4A1F-FBF9-4B7D-4FEF-99FB6494A567}"/>
          </ac:spMkLst>
        </pc:spChg>
        <pc:spChg chg="add mod">
          <ac:chgData name="Sarah Carter" userId="4b4e2a7e9c42e1b2" providerId="LiveId" clId="{9936D681-5749-4977-A318-8D5772B387F3}" dt="2025-08-02T16:50:21.732" v="10624" actId="948"/>
          <ac:spMkLst>
            <pc:docMk/>
            <pc:sldMk cId="522805939" sldId="266"/>
            <ac:spMk id="15" creationId="{26F7AA48-9D05-4586-AC9E-5DB0F9F58C2F}"/>
          </ac:spMkLst>
        </pc:spChg>
        <pc:grpChg chg="add del mod">
          <ac:chgData name="Sarah Carter" userId="4b4e2a7e9c42e1b2" providerId="LiveId" clId="{9936D681-5749-4977-A318-8D5772B387F3}" dt="2025-08-02T16:48:26.259" v="5701"/>
          <ac:grpSpMkLst>
            <pc:docMk/>
            <pc:sldMk cId="522805939" sldId="266"/>
            <ac:grpSpMk id="5" creationId="{C43A1582-4ED3-E9FA-B063-F2142B36A94D}"/>
          </ac:grpSpMkLst>
        </pc:grpChg>
        <pc:picChg chg="add mod topLvl">
          <ac:chgData name="Sarah Carter" userId="4b4e2a7e9c42e1b2" providerId="LiveId" clId="{9936D681-5749-4977-A318-8D5772B387F3}" dt="2025-08-02T16:50:20.440" v="8295"/>
          <ac:picMkLst>
            <pc:docMk/>
            <pc:sldMk cId="522805939" sldId="266"/>
            <ac:picMk id="3" creationId="{ABF47E31-DB4A-E55A-802C-C768C840518A}"/>
          </ac:picMkLst>
        </pc:picChg>
        <pc:picChg chg="add del mod">
          <ac:chgData name="Sarah Carter" userId="4b4e2a7e9c42e1b2" providerId="LiveId" clId="{9936D681-5749-4977-A318-8D5772B387F3}" dt="2025-08-02T16:49:16.509" v="6773"/>
          <ac:picMkLst>
            <pc:docMk/>
            <pc:sldMk cId="522805939" sldId="266"/>
            <ac:picMk id="6" creationId="{410D20BF-CB21-DB00-8758-FD4F250ECA22}"/>
          </ac:picMkLst>
        </pc:picChg>
        <pc:picChg chg="add mod ord">
          <ac:chgData name="Sarah Carter" userId="4b4e2a7e9c42e1b2" providerId="LiveId" clId="{9936D681-5749-4977-A318-8D5772B387F3}" dt="2025-08-02T16:50:20.810" v="8985"/>
          <ac:picMkLst>
            <pc:docMk/>
            <pc:sldMk cId="522805939" sldId="266"/>
            <ac:picMk id="11" creationId="{EB25625F-4378-E50D-B10D-BEA573220B0C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722444552" sldId="266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722444552" sldId="266"/>
            <ac:spMk id="4" creationId="{B77A4DF6-120C-6808-6D8D-6192025EE2C6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722444552" sldId="266"/>
            <ac:spMk id="7" creationId="{F5EF8D0C-63DC-3742-A374-E5FEA5925FB1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722444552" sldId="266"/>
            <ac:spMk id="8" creationId="{5866942E-288C-16A5-02B0-CF18B0968179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722444552" sldId="266"/>
            <ac:spMk id="9" creationId="{06AE6C50-B665-EF23-E2A6-29708E880B39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722444552" sldId="266"/>
            <ac:spMk id="10" creationId="{56616B0F-7EA4-1455-6D7D-732D03203F64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722444552" sldId="266"/>
            <ac:grpSpMk id="5" creationId="{B8865031-1428-8259-954A-47FCFDC9315D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722444552" sldId="266"/>
            <ac:picMk id="3" creationId="{9AAFC774-754C-2A26-F7D5-E070D33B0D73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722444552" sldId="266"/>
            <ac:picMk id="6" creationId="{B298DABC-1E25-58DB-25FD-5CE1ECA1A0CE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4179865967" sldId="266"/>
        </pc:sldMkLst>
      </pc:sldChg>
      <pc:sldChg chg="addSp delSp modSp add mod">
        <pc:chgData name="Sarah Carter" userId="4b4e2a7e9c42e1b2" providerId="LiveId" clId="{9936D681-5749-4977-A318-8D5772B387F3}" dt="2025-08-02T16:50:21.744" v="10639" actId="948"/>
        <pc:sldMkLst>
          <pc:docMk/>
          <pc:sldMk cId="1631279994" sldId="267"/>
        </pc:sldMkLst>
        <pc:spChg chg="add mod topLvl">
          <ac:chgData name="Sarah Carter" userId="4b4e2a7e9c42e1b2" providerId="LiveId" clId="{9936D681-5749-4977-A318-8D5772B387F3}" dt="2025-08-02T16:50:20.587" v="8599" actId="948"/>
          <ac:spMkLst>
            <pc:docMk/>
            <pc:sldMk cId="1631279994" sldId="267"/>
            <ac:spMk id="4" creationId="{29E26F0B-EB54-A41F-AC38-01FE19751C72}"/>
          </ac:spMkLst>
        </pc:spChg>
        <pc:spChg chg="add del mod">
          <ac:chgData name="Sarah Carter" userId="4b4e2a7e9c42e1b2" providerId="LiveId" clId="{9936D681-5749-4977-A318-8D5772B387F3}" dt="2025-08-02T16:49:16.691" v="7100"/>
          <ac:spMkLst>
            <pc:docMk/>
            <pc:sldMk cId="1631279994" sldId="267"/>
            <ac:spMk id="7" creationId="{41671F5C-185B-80D6-49EA-2C4EB0457D5C}"/>
          </ac:spMkLst>
        </pc:spChg>
        <pc:spChg chg="add del mod">
          <ac:chgData name="Sarah Carter" userId="4b4e2a7e9c42e1b2" providerId="LiveId" clId="{9936D681-5749-4977-A318-8D5772B387F3}" dt="2025-08-02T16:49:16.825" v="7356"/>
          <ac:spMkLst>
            <pc:docMk/>
            <pc:sldMk cId="1631279994" sldId="267"/>
            <ac:spMk id="8" creationId="{9F375B16-679F-7063-EEBC-E2B5CB08939C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631279994" sldId="267"/>
            <ac:spMk id="9" creationId="{1A105EEC-B173-0466-1366-D5A35916875D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631279994" sldId="267"/>
            <ac:spMk id="10" creationId="{F4C27E87-32AA-677E-55B0-3EF0B5925673}"/>
          </ac:spMkLst>
        </pc:spChg>
        <pc:spChg chg="add mod ord">
          <ac:chgData name="Sarah Carter" userId="4b4e2a7e9c42e1b2" providerId="LiveId" clId="{9936D681-5749-4977-A318-8D5772B387F3}" dt="2025-08-02T16:50:20.936" v="9289" actId="948"/>
          <ac:spMkLst>
            <pc:docMk/>
            <pc:sldMk cId="1631279994" sldId="267"/>
            <ac:spMk id="12" creationId="{C489F629-7B19-5983-BBD0-A9C46DA8AE13}"/>
          </ac:spMkLst>
        </pc:spChg>
        <pc:spChg chg="add mod">
          <ac:chgData name="Sarah Carter" userId="4b4e2a7e9c42e1b2" providerId="LiveId" clId="{9936D681-5749-4977-A318-8D5772B387F3}" dt="2025-08-02T16:50:21.190" v="9739" actId="948"/>
          <ac:spMkLst>
            <pc:docMk/>
            <pc:sldMk cId="1631279994" sldId="267"/>
            <ac:spMk id="13" creationId="{0B5F6DFF-0D53-1E16-48A2-F2459A5981D5}"/>
          </ac:spMkLst>
        </pc:spChg>
        <pc:spChg chg="add mod">
          <ac:chgData name="Sarah Carter" userId="4b4e2a7e9c42e1b2" providerId="LiveId" clId="{9936D681-5749-4977-A318-8D5772B387F3}" dt="2025-08-02T16:50:21.457" v="10189" actId="948"/>
          <ac:spMkLst>
            <pc:docMk/>
            <pc:sldMk cId="1631279994" sldId="267"/>
            <ac:spMk id="14" creationId="{F9E870A6-78F3-E768-EEF3-443DA8A6005E}"/>
          </ac:spMkLst>
        </pc:spChg>
        <pc:spChg chg="add mod">
          <ac:chgData name="Sarah Carter" userId="4b4e2a7e9c42e1b2" providerId="LiveId" clId="{9936D681-5749-4977-A318-8D5772B387F3}" dt="2025-08-02T16:50:21.744" v="10639" actId="948"/>
          <ac:spMkLst>
            <pc:docMk/>
            <pc:sldMk cId="1631279994" sldId="267"/>
            <ac:spMk id="15" creationId="{64CEE718-1DBB-00E3-8EE3-C087D1B3944F}"/>
          </ac:spMkLst>
        </pc:spChg>
        <pc:grpChg chg="add del mod">
          <ac:chgData name="Sarah Carter" userId="4b4e2a7e9c42e1b2" providerId="LiveId" clId="{9936D681-5749-4977-A318-8D5772B387F3}" dt="2025-08-02T16:48:26.259" v="5702"/>
          <ac:grpSpMkLst>
            <pc:docMk/>
            <pc:sldMk cId="1631279994" sldId="267"/>
            <ac:grpSpMk id="5" creationId="{28DEB0AA-CFC9-2B35-F0BD-859690725003}"/>
          </ac:grpSpMkLst>
        </pc:grpChg>
        <pc:picChg chg="add mod topLvl">
          <ac:chgData name="Sarah Carter" userId="4b4e2a7e9c42e1b2" providerId="LiveId" clId="{9936D681-5749-4977-A318-8D5772B387F3}" dt="2025-08-02T16:50:20.440" v="8303"/>
          <ac:picMkLst>
            <pc:docMk/>
            <pc:sldMk cId="1631279994" sldId="267"/>
            <ac:picMk id="3" creationId="{6EAA929A-924F-42F6-5C3E-15FE480B8EF8}"/>
          </ac:picMkLst>
        </pc:picChg>
        <pc:picChg chg="add del mod">
          <ac:chgData name="Sarah Carter" userId="4b4e2a7e9c42e1b2" providerId="LiveId" clId="{9936D681-5749-4977-A318-8D5772B387F3}" dt="2025-08-02T16:49:16.515" v="6784"/>
          <ac:picMkLst>
            <pc:docMk/>
            <pc:sldMk cId="1631279994" sldId="267"/>
            <ac:picMk id="6" creationId="{FD184B58-1B43-6A19-DF12-0C7FA9E7A7E9}"/>
          </ac:picMkLst>
        </pc:picChg>
        <pc:picChg chg="add mod ord">
          <ac:chgData name="Sarah Carter" userId="4b4e2a7e9c42e1b2" providerId="LiveId" clId="{9936D681-5749-4977-A318-8D5772B387F3}" dt="2025-08-02T16:50:20.812" v="8993"/>
          <ac:picMkLst>
            <pc:docMk/>
            <pc:sldMk cId="1631279994" sldId="267"/>
            <ac:picMk id="11" creationId="{0691C65F-67B3-C9FC-0BF2-9F0748E8EEB1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204874907" sldId="267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4288241628" sldId="267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4288241628" sldId="267"/>
            <ac:spMk id="4" creationId="{D5E3C43D-FD86-CCD9-8B11-5F42C2F42291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4288241628" sldId="267"/>
            <ac:spMk id="7" creationId="{2B4E7E52-FE50-4745-45FC-B493FF9C0A01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4288241628" sldId="267"/>
            <ac:spMk id="8" creationId="{16645FBA-3C73-C71C-06B0-180897BDE23C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4288241628" sldId="267"/>
            <ac:spMk id="9" creationId="{87294244-F613-4F72-8F7B-34685111D2E9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4288241628" sldId="267"/>
            <ac:spMk id="10" creationId="{89B8141E-1B15-A591-1786-3F56D711A467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4288241628" sldId="267"/>
            <ac:grpSpMk id="5" creationId="{CD9F7E28-2C67-986F-6925-F42873B73D2E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4288241628" sldId="267"/>
            <ac:picMk id="3" creationId="{B1CAB3CB-2288-4F04-7B6C-7B1F755E71FF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4288241628" sldId="267"/>
            <ac:picMk id="6" creationId="{950E8A2E-41FF-6B11-E7C5-AA951EEEFB8C}"/>
          </ac:picMkLst>
        </pc:picChg>
      </pc:sldChg>
      <pc:sldChg chg="addSp delSp modSp add mod">
        <pc:chgData name="Sarah Carter" userId="4b4e2a7e9c42e1b2" providerId="LiveId" clId="{9936D681-5749-4977-A318-8D5772B387F3}" dt="2025-08-02T16:50:21.756" v="10654" actId="948"/>
        <pc:sldMkLst>
          <pc:docMk/>
          <pc:sldMk cId="116725243" sldId="268"/>
        </pc:sldMkLst>
        <pc:spChg chg="add mod topLvl">
          <ac:chgData name="Sarah Carter" userId="4b4e2a7e9c42e1b2" providerId="LiveId" clId="{9936D681-5749-4977-A318-8D5772B387F3}" dt="2025-08-02T16:50:20.603" v="8614" actId="948"/>
          <ac:spMkLst>
            <pc:docMk/>
            <pc:sldMk cId="116725243" sldId="268"/>
            <ac:spMk id="4" creationId="{6B906411-2285-5C79-8911-E8251B298A09}"/>
          </ac:spMkLst>
        </pc:spChg>
        <pc:spChg chg="add del mod">
          <ac:chgData name="Sarah Carter" userId="4b4e2a7e9c42e1b2" providerId="LiveId" clId="{9936D681-5749-4977-A318-8D5772B387F3}" dt="2025-08-02T16:49:16.698" v="7109"/>
          <ac:spMkLst>
            <pc:docMk/>
            <pc:sldMk cId="116725243" sldId="268"/>
            <ac:spMk id="7" creationId="{3DE70D49-7C38-F492-91B9-C35098AAD060}"/>
          </ac:spMkLst>
        </pc:spChg>
        <pc:spChg chg="add del mod">
          <ac:chgData name="Sarah Carter" userId="4b4e2a7e9c42e1b2" providerId="LiveId" clId="{9936D681-5749-4977-A318-8D5772B387F3}" dt="2025-08-02T16:49:16.825" v="7363"/>
          <ac:spMkLst>
            <pc:docMk/>
            <pc:sldMk cId="116725243" sldId="268"/>
            <ac:spMk id="8" creationId="{C2163F3F-9631-3667-5F2A-4966D9D117A0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16725243" sldId="268"/>
            <ac:spMk id="9" creationId="{4C199F4A-E52B-8350-73C0-D0E4C64E0534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16725243" sldId="268"/>
            <ac:spMk id="10" creationId="{FE361825-CE32-5CFD-6ACA-C6FD0AA6AFD0}"/>
          </ac:spMkLst>
        </pc:spChg>
        <pc:spChg chg="add mod ord">
          <ac:chgData name="Sarah Carter" userId="4b4e2a7e9c42e1b2" providerId="LiveId" clId="{9936D681-5749-4977-A318-8D5772B387F3}" dt="2025-08-02T16:50:20.943" v="9304" actId="948"/>
          <ac:spMkLst>
            <pc:docMk/>
            <pc:sldMk cId="116725243" sldId="268"/>
            <ac:spMk id="12" creationId="{275CA446-3182-3C43-0577-34999B188AA4}"/>
          </ac:spMkLst>
        </pc:spChg>
        <pc:spChg chg="add mod">
          <ac:chgData name="Sarah Carter" userId="4b4e2a7e9c42e1b2" providerId="LiveId" clId="{9936D681-5749-4977-A318-8D5772B387F3}" dt="2025-08-02T16:50:21.202" v="9754" actId="948"/>
          <ac:spMkLst>
            <pc:docMk/>
            <pc:sldMk cId="116725243" sldId="268"/>
            <ac:spMk id="13" creationId="{7A7CC0D4-7679-74C8-1627-13DB0B032FE4}"/>
          </ac:spMkLst>
        </pc:spChg>
        <pc:spChg chg="add mod">
          <ac:chgData name="Sarah Carter" userId="4b4e2a7e9c42e1b2" providerId="LiveId" clId="{9936D681-5749-4977-A318-8D5772B387F3}" dt="2025-08-02T16:50:21.466" v="10204" actId="948"/>
          <ac:spMkLst>
            <pc:docMk/>
            <pc:sldMk cId="116725243" sldId="268"/>
            <ac:spMk id="14" creationId="{0D8A35B4-3D3A-3C40-4DC2-D1F5D612B9AF}"/>
          </ac:spMkLst>
        </pc:spChg>
        <pc:spChg chg="add mod">
          <ac:chgData name="Sarah Carter" userId="4b4e2a7e9c42e1b2" providerId="LiveId" clId="{9936D681-5749-4977-A318-8D5772B387F3}" dt="2025-08-02T16:50:21.756" v="10654" actId="948"/>
          <ac:spMkLst>
            <pc:docMk/>
            <pc:sldMk cId="116725243" sldId="268"/>
            <ac:spMk id="15" creationId="{5341AF9C-37E1-9E82-7E59-B48C20344BDB}"/>
          </ac:spMkLst>
        </pc:spChg>
        <pc:grpChg chg="add del mod">
          <ac:chgData name="Sarah Carter" userId="4b4e2a7e9c42e1b2" providerId="LiveId" clId="{9936D681-5749-4977-A318-8D5772B387F3}" dt="2025-08-02T16:48:26.259" v="5703"/>
          <ac:grpSpMkLst>
            <pc:docMk/>
            <pc:sldMk cId="116725243" sldId="268"/>
            <ac:grpSpMk id="5" creationId="{5FAF88B5-4036-9860-1A69-E24736009953}"/>
          </ac:grpSpMkLst>
        </pc:grpChg>
        <pc:picChg chg="add mod topLvl">
          <ac:chgData name="Sarah Carter" userId="4b4e2a7e9c42e1b2" providerId="LiveId" clId="{9936D681-5749-4977-A318-8D5772B387F3}" dt="2025-08-02T16:50:20.444" v="8311"/>
          <ac:picMkLst>
            <pc:docMk/>
            <pc:sldMk cId="116725243" sldId="268"/>
            <ac:picMk id="3" creationId="{F161CDD1-E67E-35E4-944D-71D3876722FD}"/>
          </ac:picMkLst>
        </pc:picChg>
        <pc:picChg chg="add del mod">
          <ac:chgData name="Sarah Carter" userId="4b4e2a7e9c42e1b2" providerId="LiveId" clId="{9936D681-5749-4977-A318-8D5772B387F3}" dt="2025-08-02T16:49:16.519" v="6795"/>
          <ac:picMkLst>
            <pc:docMk/>
            <pc:sldMk cId="116725243" sldId="268"/>
            <ac:picMk id="6" creationId="{38F7B5FC-F7F0-36D7-3FB5-C2EFA91D0999}"/>
          </ac:picMkLst>
        </pc:picChg>
        <pc:picChg chg="add mod ord">
          <ac:chgData name="Sarah Carter" userId="4b4e2a7e9c42e1b2" providerId="LiveId" clId="{9936D681-5749-4977-A318-8D5772B387F3}" dt="2025-08-02T16:50:20.812" v="9001"/>
          <ac:picMkLst>
            <pc:docMk/>
            <pc:sldMk cId="116725243" sldId="268"/>
            <ac:picMk id="11" creationId="{9A8254E7-5519-7B4E-57B8-6968093BA4B8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910602123" sldId="268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4025506316" sldId="268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4025506316" sldId="268"/>
            <ac:spMk id="4" creationId="{021F9697-328B-DB51-50FC-D3B631B2BF67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4025506316" sldId="268"/>
            <ac:spMk id="7" creationId="{A139EE74-668C-C86C-8F6D-9D73F129765C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4025506316" sldId="268"/>
            <ac:spMk id="8" creationId="{68D756C6-42DB-4F64-1B59-A77D3C2E19B9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4025506316" sldId="268"/>
            <ac:spMk id="9" creationId="{AC4C6F36-A8BF-2750-A4E7-7A3FE986C313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4025506316" sldId="268"/>
            <ac:spMk id="10" creationId="{5A2643BD-367C-385B-1127-0F95FD03EF17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4025506316" sldId="268"/>
            <ac:grpSpMk id="5" creationId="{BAA15801-7BE3-FA06-2B75-D4245BE1E205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4025506316" sldId="268"/>
            <ac:picMk id="3" creationId="{C60249B5-AA7F-240F-2F44-4D31C8D918D2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4025506316" sldId="268"/>
            <ac:picMk id="6" creationId="{4EC7FB35-D70F-7944-8F58-B1831E71AFB4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248074411" sldId="269"/>
        </pc:sldMkLst>
      </pc:sldChg>
      <pc:sldChg chg="addSp delSp modSp add mod">
        <pc:chgData name="Sarah Carter" userId="4b4e2a7e9c42e1b2" providerId="LiveId" clId="{9936D681-5749-4977-A318-8D5772B387F3}" dt="2025-08-02T16:50:21.766" v="10669" actId="948"/>
        <pc:sldMkLst>
          <pc:docMk/>
          <pc:sldMk cId="1379962760" sldId="269"/>
        </pc:sldMkLst>
        <pc:spChg chg="add mod topLvl">
          <ac:chgData name="Sarah Carter" userId="4b4e2a7e9c42e1b2" providerId="LiveId" clId="{9936D681-5749-4977-A318-8D5772B387F3}" dt="2025-08-02T16:50:20.617" v="8629" actId="948"/>
          <ac:spMkLst>
            <pc:docMk/>
            <pc:sldMk cId="1379962760" sldId="269"/>
            <ac:spMk id="4" creationId="{22696FBB-82FD-7CE5-F03F-577AAA77EE43}"/>
          </ac:spMkLst>
        </pc:spChg>
        <pc:spChg chg="add del mod">
          <ac:chgData name="Sarah Carter" userId="4b4e2a7e9c42e1b2" providerId="LiveId" clId="{9936D681-5749-4977-A318-8D5772B387F3}" dt="2025-08-02T16:49:16.698" v="7118"/>
          <ac:spMkLst>
            <pc:docMk/>
            <pc:sldMk cId="1379962760" sldId="269"/>
            <ac:spMk id="7" creationId="{4534296A-D3C4-A8FD-81EE-093630AC23BA}"/>
          </ac:spMkLst>
        </pc:spChg>
        <pc:spChg chg="add del mod">
          <ac:chgData name="Sarah Carter" userId="4b4e2a7e9c42e1b2" providerId="LiveId" clId="{9936D681-5749-4977-A318-8D5772B387F3}" dt="2025-08-02T16:49:16.825" v="7370"/>
          <ac:spMkLst>
            <pc:docMk/>
            <pc:sldMk cId="1379962760" sldId="269"/>
            <ac:spMk id="8" creationId="{B5507FE2-891D-A178-3617-EA5429AF4AD9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379962760" sldId="269"/>
            <ac:spMk id="9" creationId="{2927EB31-F69F-2008-542A-8C2CF265E38E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379962760" sldId="269"/>
            <ac:spMk id="10" creationId="{26AF0D4B-4138-4634-37E4-449C21EF282B}"/>
          </ac:spMkLst>
        </pc:spChg>
        <pc:spChg chg="add mod ord">
          <ac:chgData name="Sarah Carter" userId="4b4e2a7e9c42e1b2" providerId="LiveId" clId="{9936D681-5749-4977-A318-8D5772B387F3}" dt="2025-08-02T16:50:20.954" v="9319" actId="948"/>
          <ac:spMkLst>
            <pc:docMk/>
            <pc:sldMk cId="1379962760" sldId="269"/>
            <ac:spMk id="12" creationId="{7078DB9B-B3BB-2CA8-3FEC-FD86AF9046BE}"/>
          </ac:spMkLst>
        </pc:spChg>
        <pc:spChg chg="add mod">
          <ac:chgData name="Sarah Carter" userId="4b4e2a7e9c42e1b2" providerId="LiveId" clId="{9936D681-5749-4977-A318-8D5772B387F3}" dt="2025-08-02T16:50:21.210" v="9769" actId="948"/>
          <ac:spMkLst>
            <pc:docMk/>
            <pc:sldMk cId="1379962760" sldId="269"/>
            <ac:spMk id="13" creationId="{59DD60EC-2754-35A4-1BC5-036C90700B1F}"/>
          </ac:spMkLst>
        </pc:spChg>
        <pc:spChg chg="add mod">
          <ac:chgData name="Sarah Carter" userId="4b4e2a7e9c42e1b2" providerId="LiveId" clId="{9936D681-5749-4977-A318-8D5772B387F3}" dt="2025-08-02T16:50:21.478" v="10219" actId="948"/>
          <ac:spMkLst>
            <pc:docMk/>
            <pc:sldMk cId="1379962760" sldId="269"/>
            <ac:spMk id="14" creationId="{64967786-D710-66A6-1671-8FBC30CBEF5D}"/>
          </ac:spMkLst>
        </pc:spChg>
        <pc:spChg chg="add mod">
          <ac:chgData name="Sarah Carter" userId="4b4e2a7e9c42e1b2" providerId="LiveId" clId="{9936D681-5749-4977-A318-8D5772B387F3}" dt="2025-08-02T16:50:21.766" v="10669" actId="948"/>
          <ac:spMkLst>
            <pc:docMk/>
            <pc:sldMk cId="1379962760" sldId="269"/>
            <ac:spMk id="15" creationId="{EE04699E-9513-6473-CA24-6C9FE811AF1A}"/>
          </ac:spMkLst>
        </pc:spChg>
        <pc:grpChg chg="add del mod">
          <ac:chgData name="Sarah Carter" userId="4b4e2a7e9c42e1b2" providerId="LiveId" clId="{9936D681-5749-4977-A318-8D5772B387F3}" dt="2025-08-02T16:48:26.259" v="5704"/>
          <ac:grpSpMkLst>
            <pc:docMk/>
            <pc:sldMk cId="1379962760" sldId="269"/>
            <ac:grpSpMk id="5" creationId="{CBC3DE35-CB23-9C73-81B3-EFD8A33AAED6}"/>
          </ac:grpSpMkLst>
        </pc:grpChg>
        <pc:picChg chg="add mod topLvl">
          <ac:chgData name="Sarah Carter" userId="4b4e2a7e9c42e1b2" providerId="LiveId" clId="{9936D681-5749-4977-A318-8D5772B387F3}" dt="2025-08-02T16:50:20.447" v="8319"/>
          <ac:picMkLst>
            <pc:docMk/>
            <pc:sldMk cId="1379962760" sldId="269"/>
            <ac:picMk id="3" creationId="{4A7A9EB0-F780-4CC9-B134-D55D1C7372E2}"/>
          </ac:picMkLst>
        </pc:picChg>
        <pc:picChg chg="add del mod">
          <ac:chgData name="Sarah Carter" userId="4b4e2a7e9c42e1b2" providerId="LiveId" clId="{9936D681-5749-4977-A318-8D5772B387F3}" dt="2025-08-02T16:49:16.525" v="6806"/>
          <ac:picMkLst>
            <pc:docMk/>
            <pc:sldMk cId="1379962760" sldId="269"/>
            <ac:picMk id="6" creationId="{FEC01397-916F-E1C5-6883-6EF6C89FC0FA}"/>
          </ac:picMkLst>
        </pc:picChg>
        <pc:picChg chg="add mod ord">
          <ac:chgData name="Sarah Carter" userId="4b4e2a7e9c42e1b2" providerId="LiveId" clId="{9936D681-5749-4977-A318-8D5772B387F3}" dt="2025-08-02T16:50:20.812" v="9009"/>
          <ac:picMkLst>
            <pc:docMk/>
            <pc:sldMk cId="1379962760" sldId="269"/>
            <ac:picMk id="11" creationId="{64C35FB4-E69D-A408-D66D-A87FA8E0B774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647211707" sldId="269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647211707" sldId="269"/>
            <ac:spMk id="4" creationId="{E21A18EF-E111-C45B-7E23-E712FC7A8A47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647211707" sldId="269"/>
            <ac:spMk id="7" creationId="{37047643-92D9-8F9F-DEB1-B919003C27F8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647211707" sldId="269"/>
            <ac:spMk id="8" creationId="{933BC7AC-A047-9252-B06F-AFABBE05A0E8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647211707" sldId="269"/>
            <ac:spMk id="9" creationId="{86757385-7D02-D387-5F5A-5D5BF2863F33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647211707" sldId="269"/>
            <ac:spMk id="10" creationId="{556E4D14-4E8F-A8C5-1EF1-4B40B2F9A816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647211707" sldId="269"/>
            <ac:grpSpMk id="5" creationId="{D8A28D2D-A229-ACE2-57CC-0C886ACD1320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647211707" sldId="269"/>
            <ac:picMk id="3" creationId="{F2E4C166-21F1-5F3C-98F2-2A90890A33C8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647211707" sldId="269"/>
            <ac:picMk id="6" creationId="{EAD2EAEA-A0F9-9315-64D6-37787BB03A00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6104385" sldId="270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450311812" sldId="270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450311812" sldId="270"/>
            <ac:spMk id="4" creationId="{02057310-AD8D-7921-AC99-81C7F089B471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450311812" sldId="270"/>
            <ac:spMk id="7" creationId="{06834030-20D5-9BEC-E285-48EEC9B07B91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450311812" sldId="270"/>
            <ac:spMk id="8" creationId="{C138116C-7376-1CF0-43D3-4E6DE9425FE7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450311812" sldId="270"/>
            <ac:spMk id="9" creationId="{3A3ECFF1-2255-9CC7-21E2-AE3458B1CF78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450311812" sldId="270"/>
            <ac:spMk id="10" creationId="{543C674C-93AE-9ED2-6752-DD157BBDBC71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450311812" sldId="270"/>
            <ac:grpSpMk id="5" creationId="{015DEEAB-E9CB-9A3F-E528-130C8BD1BFFC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450311812" sldId="270"/>
            <ac:picMk id="3" creationId="{BA628364-2FFE-4E63-40FA-D861346BFE28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450311812" sldId="270"/>
            <ac:picMk id="6" creationId="{CD8A5A83-9B33-6C41-625D-EC107C9E24D3}"/>
          </ac:picMkLst>
        </pc:picChg>
      </pc:sldChg>
      <pc:sldChg chg="addSp delSp modSp add mod">
        <pc:chgData name="Sarah Carter" userId="4b4e2a7e9c42e1b2" providerId="LiveId" clId="{9936D681-5749-4977-A318-8D5772B387F3}" dt="2025-08-02T16:50:21.778" v="10684" actId="948"/>
        <pc:sldMkLst>
          <pc:docMk/>
          <pc:sldMk cId="2841695766" sldId="270"/>
        </pc:sldMkLst>
        <pc:spChg chg="add mod topLvl">
          <ac:chgData name="Sarah Carter" userId="4b4e2a7e9c42e1b2" providerId="LiveId" clId="{9936D681-5749-4977-A318-8D5772B387F3}" dt="2025-08-02T16:50:20.630" v="8644" actId="948"/>
          <ac:spMkLst>
            <pc:docMk/>
            <pc:sldMk cId="2841695766" sldId="270"/>
            <ac:spMk id="4" creationId="{75F0609E-4E15-12DB-7D5B-C803D9E0358B}"/>
          </ac:spMkLst>
        </pc:spChg>
        <pc:spChg chg="add del mod">
          <ac:chgData name="Sarah Carter" userId="4b4e2a7e9c42e1b2" providerId="LiveId" clId="{9936D681-5749-4977-A318-8D5772B387F3}" dt="2025-08-02T16:49:16.698" v="7127"/>
          <ac:spMkLst>
            <pc:docMk/>
            <pc:sldMk cId="2841695766" sldId="270"/>
            <ac:spMk id="7" creationId="{654CB4E4-E533-4AEA-C2F7-1133C2B0D869}"/>
          </ac:spMkLst>
        </pc:spChg>
        <pc:spChg chg="add del mod">
          <ac:chgData name="Sarah Carter" userId="4b4e2a7e9c42e1b2" providerId="LiveId" clId="{9936D681-5749-4977-A318-8D5772B387F3}" dt="2025-08-02T16:49:16.825" v="7377"/>
          <ac:spMkLst>
            <pc:docMk/>
            <pc:sldMk cId="2841695766" sldId="270"/>
            <ac:spMk id="8" creationId="{66278C0B-1A81-2CB4-1BF1-40A5AC294E10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2841695766" sldId="270"/>
            <ac:spMk id="9" creationId="{E1251A5D-571C-81BD-D443-F8F15A78C28C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2841695766" sldId="270"/>
            <ac:spMk id="10" creationId="{3CE7459B-7B1F-0C0F-866C-489930623D49}"/>
          </ac:spMkLst>
        </pc:spChg>
        <pc:spChg chg="add mod ord">
          <ac:chgData name="Sarah Carter" userId="4b4e2a7e9c42e1b2" providerId="LiveId" clId="{9936D681-5749-4977-A318-8D5772B387F3}" dt="2025-08-02T16:50:20.961" v="9334" actId="948"/>
          <ac:spMkLst>
            <pc:docMk/>
            <pc:sldMk cId="2841695766" sldId="270"/>
            <ac:spMk id="12" creationId="{3C44BFC5-CD85-4605-0A0E-687B6AE324A0}"/>
          </ac:spMkLst>
        </pc:spChg>
        <pc:spChg chg="add mod">
          <ac:chgData name="Sarah Carter" userId="4b4e2a7e9c42e1b2" providerId="LiveId" clId="{9936D681-5749-4977-A318-8D5772B387F3}" dt="2025-08-02T16:50:21.218" v="9784" actId="948"/>
          <ac:spMkLst>
            <pc:docMk/>
            <pc:sldMk cId="2841695766" sldId="270"/>
            <ac:spMk id="13" creationId="{EF369A8D-DC8B-52D0-CBDC-29D981A92005}"/>
          </ac:spMkLst>
        </pc:spChg>
        <pc:spChg chg="add mod">
          <ac:chgData name="Sarah Carter" userId="4b4e2a7e9c42e1b2" providerId="LiveId" clId="{9936D681-5749-4977-A318-8D5772B387F3}" dt="2025-08-02T16:50:21.488" v="10234" actId="948"/>
          <ac:spMkLst>
            <pc:docMk/>
            <pc:sldMk cId="2841695766" sldId="270"/>
            <ac:spMk id="14" creationId="{39508D6E-E958-541D-6A98-4E9095F9CEE2}"/>
          </ac:spMkLst>
        </pc:spChg>
        <pc:spChg chg="add mod">
          <ac:chgData name="Sarah Carter" userId="4b4e2a7e9c42e1b2" providerId="LiveId" clId="{9936D681-5749-4977-A318-8D5772B387F3}" dt="2025-08-02T16:50:21.778" v="10684" actId="948"/>
          <ac:spMkLst>
            <pc:docMk/>
            <pc:sldMk cId="2841695766" sldId="270"/>
            <ac:spMk id="15" creationId="{2656ABCE-0FB3-01C6-46F2-A3DBACE2B110}"/>
          </ac:spMkLst>
        </pc:spChg>
        <pc:grpChg chg="add del mod">
          <ac:chgData name="Sarah Carter" userId="4b4e2a7e9c42e1b2" providerId="LiveId" clId="{9936D681-5749-4977-A318-8D5772B387F3}" dt="2025-08-02T16:48:26.259" v="5705"/>
          <ac:grpSpMkLst>
            <pc:docMk/>
            <pc:sldMk cId="2841695766" sldId="270"/>
            <ac:grpSpMk id="5" creationId="{5A306B27-DC2A-0925-62FE-E479B57C75B0}"/>
          </ac:grpSpMkLst>
        </pc:grpChg>
        <pc:picChg chg="add mod topLvl">
          <ac:chgData name="Sarah Carter" userId="4b4e2a7e9c42e1b2" providerId="LiveId" clId="{9936D681-5749-4977-A318-8D5772B387F3}" dt="2025-08-02T16:50:20.449" v="8327"/>
          <ac:picMkLst>
            <pc:docMk/>
            <pc:sldMk cId="2841695766" sldId="270"/>
            <ac:picMk id="3" creationId="{C040ED74-94D9-F3D3-7BE1-DDF95719B803}"/>
          </ac:picMkLst>
        </pc:picChg>
        <pc:picChg chg="add del mod">
          <ac:chgData name="Sarah Carter" userId="4b4e2a7e9c42e1b2" providerId="LiveId" clId="{9936D681-5749-4977-A318-8D5772B387F3}" dt="2025-08-02T16:49:16.529" v="6817"/>
          <ac:picMkLst>
            <pc:docMk/>
            <pc:sldMk cId="2841695766" sldId="270"/>
            <ac:picMk id="6" creationId="{B9F72439-3D34-2E24-8DF7-18EFAB162540}"/>
          </ac:picMkLst>
        </pc:picChg>
        <pc:picChg chg="add mod ord">
          <ac:chgData name="Sarah Carter" userId="4b4e2a7e9c42e1b2" providerId="LiveId" clId="{9936D681-5749-4977-A318-8D5772B387F3}" dt="2025-08-02T16:50:20.812" v="9017"/>
          <ac:picMkLst>
            <pc:docMk/>
            <pc:sldMk cId="2841695766" sldId="270"/>
            <ac:picMk id="11" creationId="{110FEC65-0111-32E3-1B59-006B7EC321E1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361570519" sldId="271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361570519" sldId="271"/>
            <ac:spMk id="4" creationId="{B183CEAE-0080-D569-1245-CADDEAFCD9F4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361570519" sldId="271"/>
            <ac:spMk id="7" creationId="{5B7134C0-F04F-6E4D-724B-AB83BD9B035D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361570519" sldId="271"/>
            <ac:spMk id="8" creationId="{D0CE0A06-CFA7-8650-3130-EAE628DD42E0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361570519" sldId="271"/>
            <ac:spMk id="9" creationId="{D21E78C5-A9AA-90E2-9911-2F24EAA50907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361570519" sldId="271"/>
            <ac:spMk id="10" creationId="{CE83568A-2148-9990-1A60-2D1C6FAE075A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361570519" sldId="271"/>
            <ac:grpSpMk id="5" creationId="{1A54B1AF-888E-7D69-5DE2-B2E48305F894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361570519" sldId="271"/>
            <ac:picMk id="3" creationId="{044F8A86-0A6A-46F2-832C-B97CAB3BA615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361570519" sldId="271"/>
            <ac:picMk id="6" creationId="{97615286-A9F0-F707-73F8-26F030E5FE4D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027826327" sldId="271"/>
        </pc:sldMkLst>
      </pc:sldChg>
      <pc:sldChg chg="addSp delSp modSp add mod">
        <pc:chgData name="Sarah Carter" userId="4b4e2a7e9c42e1b2" providerId="LiveId" clId="{9936D681-5749-4977-A318-8D5772B387F3}" dt="2025-08-02T16:50:21.788" v="10699" actId="948"/>
        <pc:sldMkLst>
          <pc:docMk/>
          <pc:sldMk cId="3424944769" sldId="271"/>
        </pc:sldMkLst>
        <pc:spChg chg="add mod topLvl">
          <ac:chgData name="Sarah Carter" userId="4b4e2a7e9c42e1b2" providerId="LiveId" clId="{9936D681-5749-4977-A318-8D5772B387F3}" dt="2025-08-02T16:50:20.640" v="8659" actId="948"/>
          <ac:spMkLst>
            <pc:docMk/>
            <pc:sldMk cId="3424944769" sldId="271"/>
            <ac:spMk id="4" creationId="{15EB61F8-C976-79CE-12BD-7F56B474A178}"/>
          </ac:spMkLst>
        </pc:spChg>
        <pc:spChg chg="add del mod">
          <ac:chgData name="Sarah Carter" userId="4b4e2a7e9c42e1b2" providerId="LiveId" clId="{9936D681-5749-4977-A318-8D5772B387F3}" dt="2025-08-02T16:49:16.714" v="7136"/>
          <ac:spMkLst>
            <pc:docMk/>
            <pc:sldMk cId="3424944769" sldId="271"/>
            <ac:spMk id="7" creationId="{83E3E1EE-47C5-79D9-96B4-28A45DCC0F65}"/>
          </ac:spMkLst>
        </pc:spChg>
        <pc:spChg chg="add del mod">
          <ac:chgData name="Sarah Carter" userId="4b4e2a7e9c42e1b2" providerId="LiveId" clId="{9936D681-5749-4977-A318-8D5772B387F3}" dt="2025-08-02T16:49:16.842" v="7384"/>
          <ac:spMkLst>
            <pc:docMk/>
            <pc:sldMk cId="3424944769" sldId="271"/>
            <ac:spMk id="8" creationId="{B66EA2D5-AE3B-A93C-3BFB-3FBF73F78419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3424944769" sldId="271"/>
            <ac:spMk id="9" creationId="{80E946CF-E3BE-0922-5601-9D66E8CDCF21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3424944769" sldId="271"/>
            <ac:spMk id="10" creationId="{3E580EE9-CF06-915D-0F63-A22D01F8B460}"/>
          </ac:spMkLst>
        </pc:spChg>
        <pc:spChg chg="add mod ord">
          <ac:chgData name="Sarah Carter" userId="4b4e2a7e9c42e1b2" providerId="LiveId" clId="{9936D681-5749-4977-A318-8D5772B387F3}" dt="2025-08-02T16:50:20.968" v="9349" actId="948"/>
          <ac:spMkLst>
            <pc:docMk/>
            <pc:sldMk cId="3424944769" sldId="271"/>
            <ac:spMk id="12" creationId="{0E2E96EC-82CF-4F0C-C8AA-7CDE249521D5}"/>
          </ac:spMkLst>
        </pc:spChg>
        <pc:spChg chg="add mod">
          <ac:chgData name="Sarah Carter" userId="4b4e2a7e9c42e1b2" providerId="LiveId" clId="{9936D681-5749-4977-A318-8D5772B387F3}" dt="2025-08-02T16:50:21.222" v="9799" actId="948"/>
          <ac:spMkLst>
            <pc:docMk/>
            <pc:sldMk cId="3424944769" sldId="271"/>
            <ac:spMk id="13" creationId="{273006F2-F0D8-9DE7-8375-34456DE35E23}"/>
          </ac:spMkLst>
        </pc:spChg>
        <pc:spChg chg="add mod">
          <ac:chgData name="Sarah Carter" userId="4b4e2a7e9c42e1b2" providerId="LiveId" clId="{9936D681-5749-4977-A318-8D5772B387F3}" dt="2025-08-02T16:50:21.497" v="10249" actId="948"/>
          <ac:spMkLst>
            <pc:docMk/>
            <pc:sldMk cId="3424944769" sldId="271"/>
            <ac:spMk id="14" creationId="{03550CA2-B9EC-EA0C-85A4-CC9EDCA3C58D}"/>
          </ac:spMkLst>
        </pc:spChg>
        <pc:spChg chg="add mod">
          <ac:chgData name="Sarah Carter" userId="4b4e2a7e9c42e1b2" providerId="LiveId" clId="{9936D681-5749-4977-A318-8D5772B387F3}" dt="2025-08-02T16:50:21.788" v="10699" actId="948"/>
          <ac:spMkLst>
            <pc:docMk/>
            <pc:sldMk cId="3424944769" sldId="271"/>
            <ac:spMk id="15" creationId="{B9347816-275B-D6F3-A4C1-15711967B9BA}"/>
          </ac:spMkLst>
        </pc:spChg>
        <pc:grpChg chg="add del mod">
          <ac:chgData name="Sarah Carter" userId="4b4e2a7e9c42e1b2" providerId="LiveId" clId="{9936D681-5749-4977-A318-8D5772B387F3}" dt="2025-08-02T16:48:26.259" v="5706"/>
          <ac:grpSpMkLst>
            <pc:docMk/>
            <pc:sldMk cId="3424944769" sldId="271"/>
            <ac:grpSpMk id="5" creationId="{E1C2D710-02AF-9B9A-2610-71A1C54B4854}"/>
          </ac:grpSpMkLst>
        </pc:grpChg>
        <pc:picChg chg="add mod topLvl">
          <ac:chgData name="Sarah Carter" userId="4b4e2a7e9c42e1b2" providerId="LiveId" clId="{9936D681-5749-4977-A318-8D5772B387F3}" dt="2025-08-02T16:50:20.451" v="8335"/>
          <ac:picMkLst>
            <pc:docMk/>
            <pc:sldMk cId="3424944769" sldId="271"/>
            <ac:picMk id="3" creationId="{3FF54CF3-7438-224E-A6EA-39FC06811983}"/>
          </ac:picMkLst>
        </pc:picChg>
        <pc:picChg chg="add del mod">
          <ac:chgData name="Sarah Carter" userId="4b4e2a7e9c42e1b2" providerId="LiveId" clId="{9936D681-5749-4977-A318-8D5772B387F3}" dt="2025-08-02T16:49:16.533" v="6828"/>
          <ac:picMkLst>
            <pc:docMk/>
            <pc:sldMk cId="3424944769" sldId="271"/>
            <ac:picMk id="6" creationId="{BF9D8F13-349D-DEA5-7E15-D6787676A392}"/>
          </ac:picMkLst>
        </pc:picChg>
        <pc:picChg chg="add mod ord">
          <ac:chgData name="Sarah Carter" userId="4b4e2a7e9c42e1b2" providerId="LiveId" clId="{9936D681-5749-4977-A318-8D5772B387F3}" dt="2025-08-02T16:50:20.812" v="9025"/>
          <ac:picMkLst>
            <pc:docMk/>
            <pc:sldMk cId="3424944769" sldId="271"/>
            <ac:picMk id="11" creationId="{65F7EAA9-8205-5118-5F99-9BE6989B07EC}"/>
          </ac:picMkLst>
        </pc:picChg>
      </pc:sldChg>
      <pc:sldChg chg="addSp delSp modSp add mod">
        <pc:chgData name="Sarah Carter" userId="4b4e2a7e9c42e1b2" providerId="LiveId" clId="{9936D681-5749-4977-A318-8D5772B387F3}" dt="2025-08-02T16:50:21.799" v="10714" actId="948"/>
        <pc:sldMkLst>
          <pc:docMk/>
          <pc:sldMk cId="1097194056" sldId="272"/>
        </pc:sldMkLst>
        <pc:spChg chg="add mod topLvl">
          <ac:chgData name="Sarah Carter" userId="4b4e2a7e9c42e1b2" providerId="LiveId" clId="{9936D681-5749-4977-A318-8D5772B387F3}" dt="2025-08-02T16:50:20.647" v="8674" actId="948"/>
          <ac:spMkLst>
            <pc:docMk/>
            <pc:sldMk cId="1097194056" sldId="272"/>
            <ac:spMk id="4" creationId="{7E9B1DB3-BDFA-D244-86A5-12F2EE6BCBE1}"/>
          </ac:spMkLst>
        </pc:spChg>
        <pc:spChg chg="add del mod">
          <ac:chgData name="Sarah Carter" userId="4b4e2a7e9c42e1b2" providerId="LiveId" clId="{9936D681-5749-4977-A318-8D5772B387F3}" dt="2025-08-02T16:49:16.714" v="7145"/>
          <ac:spMkLst>
            <pc:docMk/>
            <pc:sldMk cId="1097194056" sldId="272"/>
            <ac:spMk id="7" creationId="{CB29BE80-65F9-BB0C-8D1E-F13606825339}"/>
          </ac:spMkLst>
        </pc:spChg>
        <pc:spChg chg="add del mod">
          <ac:chgData name="Sarah Carter" userId="4b4e2a7e9c42e1b2" providerId="LiveId" clId="{9936D681-5749-4977-A318-8D5772B387F3}" dt="2025-08-02T16:49:16.842" v="7391"/>
          <ac:spMkLst>
            <pc:docMk/>
            <pc:sldMk cId="1097194056" sldId="272"/>
            <ac:spMk id="8" creationId="{0A2655C9-00DD-821D-FE70-C7DD3FF6774E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097194056" sldId="272"/>
            <ac:spMk id="9" creationId="{575B6DCD-F502-B3A2-E9DF-2257F5DBE938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097194056" sldId="272"/>
            <ac:spMk id="10" creationId="{DD6D0C2F-B6D8-EA69-CFEB-90DCD1BC6CA6}"/>
          </ac:spMkLst>
        </pc:spChg>
        <pc:spChg chg="add mod ord">
          <ac:chgData name="Sarah Carter" userId="4b4e2a7e9c42e1b2" providerId="LiveId" clId="{9936D681-5749-4977-A318-8D5772B387F3}" dt="2025-08-02T16:50:20.971" v="9364" actId="948"/>
          <ac:spMkLst>
            <pc:docMk/>
            <pc:sldMk cId="1097194056" sldId="272"/>
            <ac:spMk id="12" creationId="{F89F2090-4F75-E861-912B-72394B892F35}"/>
          </ac:spMkLst>
        </pc:spChg>
        <pc:spChg chg="add mod">
          <ac:chgData name="Sarah Carter" userId="4b4e2a7e9c42e1b2" providerId="LiveId" clId="{9936D681-5749-4977-A318-8D5772B387F3}" dt="2025-08-02T16:50:21.222" v="9814" actId="948"/>
          <ac:spMkLst>
            <pc:docMk/>
            <pc:sldMk cId="1097194056" sldId="272"/>
            <ac:spMk id="13" creationId="{D0669070-4A0A-93E1-C3B0-AECCE8EAE6E1}"/>
          </ac:spMkLst>
        </pc:spChg>
        <pc:spChg chg="add mod">
          <ac:chgData name="Sarah Carter" userId="4b4e2a7e9c42e1b2" providerId="LiveId" clId="{9936D681-5749-4977-A318-8D5772B387F3}" dt="2025-08-02T16:50:21.506" v="10264" actId="948"/>
          <ac:spMkLst>
            <pc:docMk/>
            <pc:sldMk cId="1097194056" sldId="272"/>
            <ac:spMk id="14" creationId="{64D272E7-DCA6-0F92-EE58-A93740BA4ECD}"/>
          </ac:spMkLst>
        </pc:spChg>
        <pc:spChg chg="add mod">
          <ac:chgData name="Sarah Carter" userId="4b4e2a7e9c42e1b2" providerId="LiveId" clId="{9936D681-5749-4977-A318-8D5772B387F3}" dt="2025-08-02T16:50:21.799" v="10714" actId="948"/>
          <ac:spMkLst>
            <pc:docMk/>
            <pc:sldMk cId="1097194056" sldId="272"/>
            <ac:spMk id="15" creationId="{1368B745-203F-5D81-DC21-EF7FD8E1EC44}"/>
          </ac:spMkLst>
        </pc:spChg>
        <pc:grpChg chg="add del mod">
          <ac:chgData name="Sarah Carter" userId="4b4e2a7e9c42e1b2" providerId="LiveId" clId="{9936D681-5749-4977-A318-8D5772B387F3}" dt="2025-08-02T16:48:26.259" v="5707"/>
          <ac:grpSpMkLst>
            <pc:docMk/>
            <pc:sldMk cId="1097194056" sldId="272"/>
            <ac:grpSpMk id="5" creationId="{91BBC962-A411-94EF-ED11-803D0501DF7F}"/>
          </ac:grpSpMkLst>
        </pc:grpChg>
        <pc:picChg chg="add mod topLvl">
          <ac:chgData name="Sarah Carter" userId="4b4e2a7e9c42e1b2" providerId="LiveId" clId="{9936D681-5749-4977-A318-8D5772B387F3}" dt="2025-08-02T16:50:20.451" v="8343"/>
          <ac:picMkLst>
            <pc:docMk/>
            <pc:sldMk cId="1097194056" sldId="272"/>
            <ac:picMk id="3" creationId="{A23E33C2-6E04-BCCA-EC07-452B0FA6FAF5}"/>
          </ac:picMkLst>
        </pc:picChg>
        <pc:picChg chg="add del mod">
          <ac:chgData name="Sarah Carter" userId="4b4e2a7e9c42e1b2" providerId="LiveId" clId="{9936D681-5749-4977-A318-8D5772B387F3}" dt="2025-08-02T16:49:16.537" v="6839"/>
          <ac:picMkLst>
            <pc:docMk/>
            <pc:sldMk cId="1097194056" sldId="272"/>
            <ac:picMk id="6" creationId="{1C9B717F-43B4-7DD0-C648-5C4EE5E2E14B}"/>
          </ac:picMkLst>
        </pc:picChg>
        <pc:picChg chg="add mod ord">
          <ac:chgData name="Sarah Carter" userId="4b4e2a7e9c42e1b2" providerId="LiveId" clId="{9936D681-5749-4977-A318-8D5772B387F3}" dt="2025-08-02T16:50:20.824" v="9033"/>
          <ac:picMkLst>
            <pc:docMk/>
            <pc:sldMk cId="1097194056" sldId="272"/>
            <ac:picMk id="11" creationId="{6F8CE935-C7E1-8E32-D518-1D7E2026D5C4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985546123" sldId="272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985546123" sldId="272"/>
            <ac:spMk id="4" creationId="{FC356499-B944-D09F-72AD-E178486CA1F1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985546123" sldId="272"/>
            <ac:spMk id="7" creationId="{BDDCA41B-0196-2B92-8C74-CED460E57935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985546123" sldId="272"/>
            <ac:spMk id="8" creationId="{29EA99DC-DDE0-3A04-4CF4-CAB1F838D24F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985546123" sldId="272"/>
            <ac:spMk id="9" creationId="{D69AC934-3CE7-1FF5-9CB1-125D9541EC24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985546123" sldId="272"/>
            <ac:spMk id="10" creationId="{5ABF29D3-1BE9-3A98-EB0A-22C43148BF8B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985546123" sldId="272"/>
            <ac:grpSpMk id="5" creationId="{C46EA008-6381-D979-0A08-5BF836FE5998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985546123" sldId="272"/>
            <ac:picMk id="3" creationId="{2EB69E06-D516-2AAB-816B-28840EF02B54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985546123" sldId="272"/>
            <ac:picMk id="6" creationId="{71538D59-60A6-4057-EB11-3DD66A9A14D4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065193640" sldId="272"/>
        </pc:sldMkLst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1170433695" sldId="273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368097378" sldId="273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368097378" sldId="273"/>
            <ac:spMk id="4" creationId="{3A3961AF-7341-4C80-FA52-97C5E2A2AA8D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368097378" sldId="273"/>
            <ac:spMk id="7" creationId="{EF9A1024-0846-7754-C646-DFA7C7AD67D7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368097378" sldId="273"/>
            <ac:spMk id="8" creationId="{4076B35C-0DED-D94D-A8D0-F153D9B271BE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368097378" sldId="273"/>
            <ac:spMk id="9" creationId="{492E1240-7384-7A6B-E682-D10D14540023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368097378" sldId="273"/>
            <ac:spMk id="10" creationId="{9D93BBDC-53A4-7C1C-C0C8-327A7E6C56B7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368097378" sldId="273"/>
            <ac:grpSpMk id="5" creationId="{E214E189-DE14-A5E8-0E32-B7D48E68AAE2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368097378" sldId="273"/>
            <ac:picMk id="3" creationId="{8E834FFF-6145-9C16-D9BB-0D888F549391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368097378" sldId="273"/>
            <ac:picMk id="6" creationId="{E18431A1-ADF1-D34D-37B1-0986434EB9CD}"/>
          </ac:picMkLst>
        </pc:picChg>
      </pc:sldChg>
      <pc:sldChg chg="addSp delSp modSp add mod">
        <pc:chgData name="Sarah Carter" userId="4b4e2a7e9c42e1b2" providerId="LiveId" clId="{9936D681-5749-4977-A318-8D5772B387F3}" dt="2025-08-02T16:50:21.811" v="10729" actId="948"/>
        <pc:sldMkLst>
          <pc:docMk/>
          <pc:sldMk cId="2543743331" sldId="273"/>
        </pc:sldMkLst>
        <pc:spChg chg="add mod topLvl">
          <ac:chgData name="Sarah Carter" userId="4b4e2a7e9c42e1b2" providerId="LiveId" clId="{9936D681-5749-4977-A318-8D5772B387F3}" dt="2025-08-02T16:50:20.656" v="8689" actId="948"/>
          <ac:spMkLst>
            <pc:docMk/>
            <pc:sldMk cId="2543743331" sldId="273"/>
            <ac:spMk id="4" creationId="{FFA3858A-88CA-A902-9F6B-C640AE10EDA8}"/>
          </ac:spMkLst>
        </pc:spChg>
        <pc:spChg chg="add del mod">
          <ac:chgData name="Sarah Carter" userId="4b4e2a7e9c42e1b2" providerId="LiveId" clId="{9936D681-5749-4977-A318-8D5772B387F3}" dt="2025-08-02T16:49:16.714" v="7154"/>
          <ac:spMkLst>
            <pc:docMk/>
            <pc:sldMk cId="2543743331" sldId="273"/>
            <ac:spMk id="7" creationId="{BEBDE302-416D-4D6B-B01A-37195B704CF7}"/>
          </ac:spMkLst>
        </pc:spChg>
        <pc:spChg chg="add del mod">
          <ac:chgData name="Sarah Carter" userId="4b4e2a7e9c42e1b2" providerId="LiveId" clId="{9936D681-5749-4977-A318-8D5772B387F3}" dt="2025-08-02T16:49:16.842" v="7398"/>
          <ac:spMkLst>
            <pc:docMk/>
            <pc:sldMk cId="2543743331" sldId="273"/>
            <ac:spMk id="8" creationId="{00799D94-05AF-F7F8-BF49-813DDEF83A24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2543743331" sldId="273"/>
            <ac:spMk id="9" creationId="{180D8A66-9497-97C0-A906-7CBFC2D10BC0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2543743331" sldId="273"/>
            <ac:spMk id="10" creationId="{3A61EF70-6D02-90E1-87C4-AC6ED390855C}"/>
          </ac:spMkLst>
        </pc:spChg>
        <pc:spChg chg="add mod ord">
          <ac:chgData name="Sarah Carter" userId="4b4e2a7e9c42e1b2" providerId="LiveId" clId="{9936D681-5749-4977-A318-8D5772B387F3}" dt="2025-08-02T16:50:20.984" v="9379" actId="948"/>
          <ac:spMkLst>
            <pc:docMk/>
            <pc:sldMk cId="2543743331" sldId="273"/>
            <ac:spMk id="12" creationId="{3F68DC78-C13C-A0BE-DBC4-F774D29217F3}"/>
          </ac:spMkLst>
        </pc:spChg>
        <pc:spChg chg="add mod">
          <ac:chgData name="Sarah Carter" userId="4b4e2a7e9c42e1b2" providerId="LiveId" clId="{9936D681-5749-4977-A318-8D5772B387F3}" dt="2025-08-02T16:50:21.240" v="9829" actId="948"/>
          <ac:spMkLst>
            <pc:docMk/>
            <pc:sldMk cId="2543743331" sldId="273"/>
            <ac:spMk id="13" creationId="{2C21420B-1283-4C02-A4EA-76341524C55E}"/>
          </ac:spMkLst>
        </pc:spChg>
        <pc:spChg chg="add mod">
          <ac:chgData name="Sarah Carter" userId="4b4e2a7e9c42e1b2" providerId="LiveId" clId="{9936D681-5749-4977-A318-8D5772B387F3}" dt="2025-08-02T16:50:21.513" v="10279" actId="948"/>
          <ac:spMkLst>
            <pc:docMk/>
            <pc:sldMk cId="2543743331" sldId="273"/>
            <ac:spMk id="14" creationId="{2F15462E-D4C7-FE79-99C1-71765496D823}"/>
          </ac:spMkLst>
        </pc:spChg>
        <pc:spChg chg="add mod">
          <ac:chgData name="Sarah Carter" userId="4b4e2a7e9c42e1b2" providerId="LiveId" clId="{9936D681-5749-4977-A318-8D5772B387F3}" dt="2025-08-02T16:50:21.811" v="10729" actId="948"/>
          <ac:spMkLst>
            <pc:docMk/>
            <pc:sldMk cId="2543743331" sldId="273"/>
            <ac:spMk id="15" creationId="{3E950EFE-03D7-C4BE-FB0E-CBAE6880A8A6}"/>
          </ac:spMkLst>
        </pc:spChg>
        <pc:grpChg chg="add del mod">
          <ac:chgData name="Sarah Carter" userId="4b4e2a7e9c42e1b2" providerId="LiveId" clId="{9936D681-5749-4977-A318-8D5772B387F3}" dt="2025-08-02T16:48:26.259" v="5708"/>
          <ac:grpSpMkLst>
            <pc:docMk/>
            <pc:sldMk cId="2543743331" sldId="273"/>
            <ac:grpSpMk id="5" creationId="{AAE01932-9EE4-A59C-5742-3D2C2ED8F9AF}"/>
          </ac:grpSpMkLst>
        </pc:grpChg>
        <pc:picChg chg="add mod topLvl">
          <ac:chgData name="Sarah Carter" userId="4b4e2a7e9c42e1b2" providerId="LiveId" clId="{9936D681-5749-4977-A318-8D5772B387F3}" dt="2025-08-02T16:50:20.451" v="8351"/>
          <ac:picMkLst>
            <pc:docMk/>
            <pc:sldMk cId="2543743331" sldId="273"/>
            <ac:picMk id="3" creationId="{DEF6D74C-649F-A2DE-F30E-A51122127641}"/>
          </ac:picMkLst>
        </pc:picChg>
        <pc:picChg chg="add del mod">
          <ac:chgData name="Sarah Carter" userId="4b4e2a7e9c42e1b2" providerId="LiveId" clId="{9936D681-5749-4977-A318-8D5772B387F3}" dt="2025-08-02T16:49:16.543" v="6850"/>
          <ac:picMkLst>
            <pc:docMk/>
            <pc:sldMk cId="2543743331" sldId="273"/>
            <ac:picMk id="6" creationId="{F0DD7067-6C60-ED47-E126-ACAF30DDA5F3}"/>
          </ac:picMkLst>
        </pc:picChg>
        <pc:picChg chg="add mod ord">
          <ac:chgData name="Sarah Carter" userId="4b4e2a7e9c42e1b2" providerId="LiveId" clId="{9936D681-5749-4977-A318-8D5772B387F3}" dt="2025-08-02T16:50:20.824" v="9041"/>
          <ac:picMkLst>
            <pc:docMk/>
            <pc:sldMk cId="2543743331" sldId="273"/>
            <ac:picMk id="11" creationId="{F29B6FF3-9F24-ED0A-9D70-3543C3660830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1478871829" sldId="274"/>
        </pc:sldMkLst>
      </pc:sldChg>
      <pc:sldChg chg="addSp delSp modSp add mod">
        <pc:chgData name="Sarah Carter" userId="4b4e2a7e9c42e1b2" providerId="LiveId" clId="{9936D681-5749-4977-A318-8D5772B387F3}" dt="2025-08-02T16:50:21.823" v="10744" actId="948"/>
        <pc:sldMkLst>
          <pc:docMk/>
          <pc:sldMk cId="1721040465" sldId="274"/>
        </pc:sldMkLst>
        <pc:spChg chg="add mod topLvl">
          <ac:chgData name="Sarah Carter" userId="4b4e2a7e9c42e1b2" providerId="LiveId" clId="{9936D681-5749-4977-A318-8D5772B387F3}" dt="2025-08-02T16:50:20.665" v="8704" actId="948"/>
          <ac:spMkLst>
            <pc:docMk/>
            <pc:sldMk cId="1721040465" sldId="274"/>
            <ac:spMk id="4" creationId="{94CBD813-E6D4-5034-A97B-AE556F7A396D}"/>
          </ac:spMkLst>
        </pc:spChg>
        <pc:spChg chg="add del mod">
          <ac:chgData name="Sarah Carter" userId="4b4e2a7e9c42e1b2" providerId="LiveId" clId="{9936D681-5749-4977-A318-8D5772B387F3}" dt="2025-08-02T16:49:16.714" v="7163"/>
          <ac:spMkLst>
            <pc:docMk/>
            <pc:sldMk cId="1721040465" sldId="274"/>
            <ac:spMk id="7" creationId="{BF823DD1-A384-5D6E-2ECA-A943E0FFF3A5}"/>
          </ac:spMkLst>
        </pc:spChg>
        <pc:spChg chg="add del mod">
          <ac:chgData name="Sarah Carter" userId="4b4e2a7e9c42e1b2" providerId="LiveId" clId="{9936D681-5749-4977-A318-8D5772B387F3}" dt="2025-08-02T16:49:16.842" v="7405"/>
          <ac:spMkLst>
            <pc:docMk/>
            <pc:sldMk cId="1721040465" sldId="274"/>
            <ac:spMk id="8" creationId="{22419E37-E983-9070-149C-7B75171E665C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721040465" sldId="274"/>
            <ac:spMk id="9" creationId="{39346A6D-6351-B90D-430D-5AF6968F1B9A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721040465" sldId="274"/>
            <ac:spMk id="10" creationId="{EDFB5510-B5C0-2DFE-869D-46E6C412F7DC}"/>
          </ac:spMkLst>
        </pc:spChg>
        <pc:spChg chg="add mod ord">
          <ac:chgData name="Sarah Carter" userId="4b4e2a7e9c42e1b2" providerId="LiveId" clId="{9936D681-5749-4977-A318-8D5772B387F3}" dt="2025-08-02T16:50:20.984" v="9394" actId="948"/>
          <ac:spMkLst>
            <pc:docMk/>
            <pc:sldMk cId="1721040465" sldId="274"/>
            <ac:spMk id="12" creationId="{7A8D4184-7EC8-41C0-9B1D-13A022FBFD6D}"/>
          </ac:spMkLst>
        </pc:spChg>
        <pc:spChg chg="add mod">
          <ac:chgData name="Sarah Carter" userId="4b4e2a7e9c42e1b2" providerId="LiveId" clId="{9936D681-5749-4977-A318-8D5772B387F3}" dt="2025-08-02T16:50:21.255" v="9844" actId="948"/>
          <ac:spMkLst>
            <pc:docMk/>
            <pc:sldMk cId="1721040465" sldId="274"/>
            <ac:spMk id="13" creationId="{91DC1563-5E37-456C-55FC-E8E3FF80F941}"/>
          </ac:spMkLst>
        </pc:spChg>
        <pc:spChg chg="add mod">
          <ac:chgData name="Sarah Carter" userId="4b4e2a7e9c42e1b2" providerId="LiveId" clId="{9936D681-5749-4977-A318-8D5772B387F3}" dt="2025-08-02T16:50:21.521" v="10294" actId="948"/>
          <ac:spMkLst>
            <pc:docMk/>
            <pc:sldMk cId="1721040465" sldId="274"/>
            <ac:spMk id="14" creationId="{B82CD3A3-977E-5C4D-4909-344FC2253AD6}"/>
          </ac:spMkLst>
        </pc:spChg>
        <pc:spChg chg="add mod">
          <ac:chgData name="Sarah Carter" userId="4b4e2a7e9c42e1b2" providerId="LiveId" clId="{9936D681-5749-4977-A318-8D5772B387F3}" dt="2025-08-02T16:50:21.823" v="10744" actId="948"/>
          <ac:spMkLst>
            <pc:docMk/>
            <pc:sldMk cId="1721040465" sldId="274"/>
            <ac:spMk id="15" creationId="{155BBFFD-953A-AC79-88B2-4F01EB2CE5AC}"/>
          </ac:spMkLst>
        </pc:spChg>
        <pc:grpChg chg="add del mod">
          <ac:chgData name="Sarah Carter" userId="4b4e2a7e9c42e1b2" providerId="LiveId" clId="{9936D681-5749-4977-A318-8D5772B387F3}" dt="2025-08-02T16:48:26.259" v="5709"/>
          <ac:grpSpMkLst>
            <pc:docMk/>
            <pc:sldMk cId="1721040465" sldId="274"/>
            <ac:grpSpMk id="5" creationId="{1679FBEC-5F2A-6005-4EEF-84785D19E56F}"/>
          </ac:grpSpMkLst>
        </pc:grpChg>
        <pc:picChg chg="add mod topLvl">
          <ac:chgData name="Sarah Carter" userId="4b4e2a7e9c42e1b2" providerId="LiveId" clId="{9936D681-5749-4977-A318-8D5772B387F3}" dt="2025-08-02T16:50:20.451" v="8359"/>
          <ac:picMkLst>
            <pc:docMk/>
            <pc:sldMk cId="1721040465" sldId="274"/>
            <ac:picMk id="3" creationId="{5EA89B9B-A2C7-2AA9-D75B-AD0C54FACEF8}"/>
          </ac:picMkLst>
        </pc:picChg>
        <pc:picChg chg="add del mod">
          <ac:chgData name="Sarah Carter" userId="4b4e2a7e9c42e1b2" providerId="LiveId" clId="{9936D681-5749-4977-A318-8D5772B387F3}" dt="2025-08-02T16:49:16.547" v="6861"/>
          <ac:picMkLst>
            <pc:docMk/>
            <pc:sldMk cId="1721040465" sldId="274"/>
            <ac:picMk id="6" creationId="{CEF70878-4ED2-D91A-7846-40F912575817}"/>
          </ac:picMkLst>
        </pc:picChg>
        <pc:picChg chg="add mod ord">
          <ac:chgData name="Sarah Carter" userId="4b4e2a7e9c42e1b2" providerId="LiveId" clId="{9936D681-5749-4977-A318-8D5772B387F3}" dt="2025-08-02T16:50:20.824" v="9049"/>
          <ac:picMkLst>
            <pc:docMk/>
            <pc:sldMk cId="1721040465" sldId="274"/>
            <ac:picMk id="11" creationId="{C789E642-6D28-F8EC-B843-E8EB7A78A196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962083286" sldId="274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962083286" sldId="274"/>
            <ac:spMk id="4" creationId="{B12D38CE-1FB3-C6A6-A322-9ACF1A7A73B2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962083286" sldId="274"/>
            <ac:spMk id="7" creationId="{8B393CCC-9B11-8275-BADD-5A2B02AA3C8E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962083286" sldId="274"/>
            <ac:spMk id="8" creationId="{1D8E9041-9D6C-2DA9-654C-B7D953D7E3A7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962083286" sldId="274"/>
            <ac:spMk id="9" creationId="{C88F2E5C-8CF9-2B1A-EDA1-AFEFA0064210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962083286" sldId="274"/>
            <ac:spMk id="10" creationId="{95387593-BE03-1417-880B-233851DF57C0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962083286" sldId="274"/>
            <ac:grpSpMk id="5" creationId="{DF74D2E1-5F16-8D3D-89B5-74F2A500896C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962083286" sldId="274"/>
            <ac:picMk id="3" creationId="{BE03400A-F6D0-5AD4-FEEA-98156DF1291C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962083286" sldId="274"/>
            <ac:picMk id="6" creationId="{9FB66725-339B-8640-6C3D-CD98AFF3D769}"/>
          </ac:picMkLst>
        </pc:picChg>
      </pc:sldChg>
      <pc:sldChg chg="addSp delSp modSp add mod">
        <pc:chgData name="Sarah Carter" userId="4b4e2a7e9c42e1b2" providerId="LiveId" clId="{9936D681-5749-4977-A318-8D5772B387F3}" dt="2025-08-02T16:50:21.835" v="10759" actId="948"/>
        <pc:sldMkLst>
          <pc:docMk/>
          <pc:sldMk cId="468764320" sldId="275"/>
        </pc:sldMkLst>
        <pc:spChg chg="add mod topLvl">
          <ac:chgData name="Sarah Carter" userId="4b4e2a7e9c42e1b2" providerId="LiveId" clId="{9936D681-5749-4977-A318-8D5772B387F3}" dt="2025-08-02T16:50:20.673" v="8719" actId="948"/>
          <ac:spMkLst>
            <pc:docMk/>
            <pc:sldMk cId="468764320" sldId="275"/>
            <ac:spMk id="4" creationId="{570BFC6F-87A2-D46F-770E-9F350EC0205E}"/>
          </ac:spMkLst>
        </pc:spChg>
        <pc:spChg chg="add del mod">
          <ac:chgData name="Sarah Carter" userId="4b4e2a7e9c42e1b2" providerId="LiveId" clId="{9936D681-5749-4977-A318-8D5772B387F3}" dt="2025-08-02T16:49:16.730" v="7172"/>
          <ac:spMkLst>
            <pc:docMk/>
            <pc:sldMk cId="468764320" sldId="275"/>
            <ac:spMk id="7" creationId="{CCC147AC-B4DF-D6EF-6C96-2E3D80814D45}"/>
          </ac:spMkLst>
        </pc:spChg>
        <pc:spChg chg="add del mod">
          <ac:chgData name="Sarah Carter" userId="4b4e2a7e9c42e1b2" providerId="LiveId" clId="{9936D681-5749-4977-A318-8D5772B387F3}" dt="2025-08-02T16:49:16.862" v="7412"/>
          <ac:spMkLst>
            <pc:docMk/>
            <pc:sldMk cId="468764320" sldId="275"/>
            <ac:spMk id="8" creationId="{2C3F4BCD-023B-418E-BB1B-1F29CC2A295D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468764320" sldId="275"/>
            <ac:spMk id="9" creationId="{0790EBF6-D5DE-1E0A-D4FE-5E44D5569D84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468764320" sldId="275"/>
            <ac:spMk id="10" creationId="{78803E4B-8E29-B7F0-B73B-BBE34A8AE4E8}"/>
          </ac:spMkLst>
        </pc:spChg>
        <pc:spChg chg="add mod ord">
          <ac:chgData name="Sarah Carter" userId="4b4e2a7e9c42e1b2" providerId="LiveId" clId="{9936D681-5749-4977-A318-8D5772B387F3}" dt="2025-08-02T16:50:20.984" v="9409" actId="948"/>
          <ac:spMkLst>
            <pc:docMk/>
            <pc:sldMk cId="468764320" sldId="275"/>
            <ac:spMk id="12" creationId="{DF7DBC2B-90F8-F0DC-5F35-41D19F3F6B0B}"/>
          </ac:spMkLst>
        </pc:spChg>
        <pc:spChg chg="add mod">
          <ac:chgData name="Sarah Carter" userId="4b4e2a7e9c42e1b2" providerId="LiveId" clId="{9936D681-5749-4977-A318-8D5772B387F3}" dt="2025-08-02T16:50:21.264" v="9859" actId="948"/>
          <ac:spMkLst>
            <pc:docMk/>
            <pc:sldMk cId="468764320" sldId="275"/>
            <ac:spMk id="13" creationId="{B87A8583-C31E-0482-C532-FE1E11236567}"/>
          </ac:spMkLst>
        </pc:spChg>
        <pc:spChg chg="add mod">
          <ac:chgData name="Sarah Carter" userId="4b4e2a7e9c42e1b2" providerId="LiveId" clId="{9936D681-5749-4977-A318-8D5772B387F3}" dt="2025-08-02T16:50:21.530" v="10309" actId="948"/>
          <ac:spMkLst>
            <pc:docMk/>
            <pc:sldMk cId="468764320" sldId="275"/>
            <ac:spMk id="14" creationId="{E76496CE-A588-810F-5FE6-782EE4C099A7}"/>
          </ac:spMkLst>
        </pc:spChg>
        <pc:spChg chg="add mod">
          <ac:chgData name="Sarah Carter" userId="4b4e2a7e9c42e1b2" providerId="LiveId" clId="{9936D681-5749-4977-A318-8D5772B387F3}" dt="2025-08-02T16:50:21.835" v="10759" actId="948"/>
          <ac:spMkLst>
            <pc:docMk/>
            <pc:sldMk cId="468764320" sldId="275"/>
            <ac:spMk id="15" creationId="{2AA07ECD-571B-6322-2DFA-EAF4A3EC6516}"/>
          </ac:spMkLst>
        </pc:spChg>
        <pc:grpChg chg="add del mod">
          <ac:chgData name="Sarah Carter" userId="4b4e2a7e9c42e1b2" providerId="LiveId" clId="{9936D681-5749-4977-A318-8D5772B387F3}" dt="2025-08-02T16:48:26.259" v="5710"/>
          <ac:grpSpMkLst>
            <pc:docMk/>
            <pc:sldMk cId="468764320" sldId="275"/>
            <ac:grpSpMk id="5" creationId="{07717FDC-36C0-1DC2-282D-E53BCC724603}"/>
          </ac:grpSpMkLst>
        </pc:grpChg>
        <pc:picChg chg="add mod topLvl">
          <ac:chgData name="Sarah Carter" userId="4b4e2a7e9c42e1b2" providerId="LiveId" clId="{9936D681-5749-4977-A318-8D5772B387F3}" dt="2025-08-02T16:50:20.461" v="8367"/>
          <ac:picMkLst>
            <pc:docMk/>
            <pc:sldMk cId="468764320" sldId="275"/>
            <ac:picMk id="3" creationId="{D6AAF220-0B8E-3EE7-9426-601FE4A22784}"/>
          </ac:picMkLst>
        </pc:picChg>
        <pc:picChg chg="add del mod">
          <ac:chgData name="Sarah Carter" userId="4b4e2a7e9c42e1b2" providerId="LiveId" clId="{9936D681-5749-4977-A318-8D5772B387F3}" dt="2025-08-02T16:49:16.551" v="6872"/>
          <ac:picMkLst>
            <pc:docMk/>
            <pc:sldMk cId="468764320" sldId="275"/>
            <ac:picMk id="6" creationId="{C3F02727-356A-BE08-467A-9BC485539DD7}"/>
          </ac:picMkLst>
        </pc:picChg>
        <pc:picChg chg="add mod ord">
          <ac:chgData name="Sarah Carter" userId="4b4e2a7e9c42e1b2" providerId="LiveId" clId="{9936D681-5749-4977-A318-8D5772B387F3}" dt="2025-08-02T16:50:20.824" v="9057"/>
          <ac:picMkLst>
            <pc:docMk/>
            <pc:sldMk cId="468764320" sldId="275"/>
            <ac:picMk id="11" creationId="{BC3A67A0-B307-2342-EA9D-A4915892F1DF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968017562" sldId="275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968017562" sldId="275"/>
            <ac:spMk id="4" creationId="{FAE42BF6-ACEB-8F23-B058-5139F4C878E6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968017562" sldId="275"/>
            <ac:spMk id="7" creationId="{1606F627-675D-5A1D-F34D-686730F91255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968017562" sldId="275"/>
            <ac:spMk id="8" creationId="{E18D202D-A095-F7E2-FCB6-23D133678436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968017562" sldId="275"/>
            <ac:spMk id="9" creationId="{59B667E9-D0CF-CE0F-9D6A-77CB1EF4870E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968017562" sldId="275"/>
            <ac:spMk id="10" creationId="{83E2025E-D681-D88F-36C0-1090C70B8F72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968017562" sldId="275"/>
            <ac:grpSpMk id="5" creationId="{D5E7E6CC-386C-57FE-FF9A-99D8018A4259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968017562" sldId="275"/>
            <ac:picMk id="3" creationId="{0EB74429-5F43-05D5-9221-B28031353265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968017562" sldId="275"/>
            <ac:picMk id="6" creationId="{86C63211-60B1-0CA0-B3CC-ED2BAAC8087C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076861477" sldId="275"/>
        </pc:sldMkLst>
      </pc:sldChg>
      <pc:sldChg chg="addSp delSp modSp add mod">
        <pc:chgData name="Sarah Carter" userId="4b4e2a7e9c42e1b2" providerId="LiveId" clId="{9936D681-5749-4977-A318-8D5772B387F3}" dt="2025-08-02T16:50:21.849" v="10774" actId="948"/>
        <pc:sldMkLst>
          <pc:docMk/>
          <pc:sldMk cId="1712844927" sldId="276"/>
        </pc:sldMkLst>
        <pc:spChg chg="add mod topLvl">
          <ac:chgData name="Sarah Carter" userId="4b4e2a7e9c42e1b2" providerId="LiveId" clId="{9936D681-5749-4977-A318-8D5772B387F3}" dt="2025-08-02T16:50:20.681" v="8734" actId="948"/>
          <ac:spMkLst>
            <pc:docMk/>
            <pc:sldMk cId="1712844927" sldId="276"/>
            <ac:spMk id="4" creationId="{AE06CDE9-AB30-D5A6-83F5-857C05590116}"/>
          </ac:spMkLst>
        </pc:spChg>
        <pc:spChg chg="add del mod">
          <ac:chgData name="Sarah Carter" userId="4b4e2a7e9c42e1b2" providerId="LiveId" clId="{9936D681-5749-4977-A318-8D5772B387F3}" dt="2025-08-02T16:49:16.734" v="7181"/>
          <ac:spMkLst>
            <pc:docMk/>
            <pc:sldMk cId="1712844927" sldId="276"/>
            <ac:spMk id="7" creationId="{1CDB1527-0EAC-1349-F8FB-64CD7969DCF7}"/>
          </ac:spMkLst>
        </pc:spChg>
        <pc:spChg chg="add del mod">
          <ac:chgData name="Sarah Carter" userId="4b4e2a7e9c42e1b2" providerId="LiveId" clId="{9936D681-5749-4977-A318-8D5772B387F3}" dt="2025-08-02T16:49:16.864" v="7419"/>
          <ac:spMkLst>
            <pc:docMk/>
            <pc:sldMk cId="1712844927" sldId="276"/>
            <ac:spMk id="8" creationId="{A307D226-81DA-C955-A68D-2B23E002AA8A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712844927" sldId="276"/>
            <ac:spMk id="9" creationId="{13E5A0C7-D086-9598-A338-B5EA03A461F4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712844927" sldId="276"/>
            <ac:spMk id="10" creationId="{7DAAEEE2-07F9-1CE8-BBD0-CF32447C08CC}"/>
          </ac:spMkLst>
        </pc:spChg>
        <pc:spChg chg="add mod ord">
          <ac:chgData name="Sarah Carter" userId="4b4e2a7e9c42e1b2" providerId="LiveId" clId="{9936D681-5749-4977-A318-8D5772B387F3}" dt="2025-08-02T16:50:21.003" v="9424" actId="948"/>
          <ac:spMkLst>
            <pc:docMk/>
            <pc:sldMk cId="1712844927" sldId="276"/>
            <ac:spMk id="12" creationId="{346279EA-33EC-B04C-459C-FACD6634E49A}"/>
          </ac:spMkLst>
        </pc:spChg>
        <pc:spChg chg="add mod">
          <ac:chgData name="Sarah Carter" userId="4b4e2a7e9c42e1b2" providerId="LiveId" clId="{9936D681-5749-4977-A318-8D5772B387F3}" dt="2025-08-02T16:50:21.273" v="9874" actId="948"/>
          <ac:spMkLst>
            <pc:docMk/>
            <pc:sldMk cId="1712844927" sldId="276"/>
            <ac:spMk id="13" creationId="{04DC1465-4993-A4D8-3785-37B0EB82DF3A}"/>
          </ac:spMkLst>
        </pc:spChg>
        <pc:spChg chg="add mod">
          <ac:chgData name="Sarah Carter" userId="4b4e2a7e9c42e1b2" providerId="LiveId" clId="{9936D681-5749-4977-A318-8D5772B387F3}" dt="2025-08-02T16:50:21.538" v="10324" actId="948"/>
          <ac:spMkLst>
            <pc:docMk/>
            <pc:sldMk cId="1712844927" sldId="276"/>
            <ac:spMk id="14" creationId="{8FDCB1E9-5563-D379-011A-E9A54F44F9CF}"/>
          </ac:spMkLst>
        </pc:spChg>
        <pc:spChg chg="add mod">
          <ac:chgData name="Sarah Carter" userId="4b4e2a7e9c42e1b2" providerId="LiveId" clId="{9936D681-5749-4977-A318-8D5772B387F3}" dt="2025-08-02T16:50:21.849" v="10774" actId="948"/>
          <ac:spMkLst>
            <pc:docMk/>
            <pc:sldMk cId="1712844927" sldId="276"/>
            <ac:spMk id="15" creationId="{C3D3473A-FD2C-F292-D912-F12B7CC055F8}"/>
          </ac:spMkLst>
        </pc:spChg>
        <pc:grpChg chg="add del mod">
          <ac:chgData name="Sarah Carter" userId="4b4e2a7e9c42e1b2" providerId="LiveId" clId="{9936D681-5749-4977-A318-8D5772B387F3}" dt="2025-08-02T16:48:26.259" v="5711"/>
          <ac:grpSpMkLst>
            <pc:docMk/>
            <pc:sldMk cId="1712844927" sldId="276"/>
            <ac:grpSpMk id="5" creationId="{8A21D994-3D27-8203-A0F2-8DEB97C67FF5}"/>
          </ac:grpSpMkLst>
        </pc:grpChg>
        <pc:picChg chg="add mod topLvl">
          <ac:chgData name="Sarah Carter" userId="4b4e2a7e9c42e1b2" providerId="LiveId" clId="{9936D681-5749-4977-A318-8D5772B387F3}" dt="2025-08-02T16:50:20.463" v="8375"/>
          <ac:picMkLst>
            <pc:docMk/>
            <pc:sldMk cId="1712844927" sldId="276"/>
            <ac:picMk id="3" creationId="{D7960504-B262-72C5-D953-E78F15BD741D}"/>
          </ac:picMkLst>
        </pc:picChg>
        <pc:picChg chg="add del mod">
          <ac:chgData name="Sarah Carter" userId="4b4e2a7e9c42e1b2" providerId="LiveId" clId="{9936D681-5749-4977-A318-8D5772B387F3}" dt="2025-08-02T16:49:16.557" v="6883"/>
          <ac:picMkLst>
            <pc:docMk/>
            <pc:sldMk cId="1712844927" sldId="276"/>
            <ac:picMk id="6" creationId="{436E9745-D79C-5135-A0DD-41EAF6F46969}"/>
          </ac:picMkLst>
        </pc:picChg>
        <pc:picChg chg="add mod ord">
          <ac:chgData name="Sarah Carter" userId="4b4e2a7e9c42e1b2" providerId="LiveId" clId="{9936D681-5749-4977-A318-8D5772B387F3}" dt="2025-08-02T16:50:20.824" v="9065"/>
          <ac:picMkLst>
            <pc:docMk/>
            <pc:sldMk cId="1712844927" sldId="276"/>
            <ac:picMk id="11" creationId="{249B2196-F438-D6C9-84E7-A6BE4E2D31EB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457332142" sldId="276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457332142" sldId="276"/>
            <ac:spMk id="4" creationId="{3A08059D-BF90-F448-F86F-E793AE088BC8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457332142" sldId="276"/>
            <ac:spMk id="7" creationId="{6AAD3332-EF40-A5C6-4A24-23B231BB9EFB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457332142" sldId="276"/>
            <ac:spMk id="8" creationId="{A97A4546-821A-8EB5-6C03-DF3504A46C07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457332142" sldId="276"/>
            <ac:spMk id="9" creationId="{49659883-F08D-5236-C11C-658BEC2EAE12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457332142" sldId="276"/>
            <ac:spMk id="10" creationId="{CFA959AB-2B5C-5A23-F028-D036EAC80FA3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457332142" sldId="276"/>
            <ac:grpSpMk id="5" creationId="{36641AD0-CD7C-349C-053E-6EA833F7810B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457332142" sldId="276"/>
            <ac:picMk id="3" creationId="{148CC604-E471-BCC7-540C-C4FC3EBD4168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457332142" sldId="276"/>
            <ac:picMk id="6" creationId="{06D04D51-F929-8A3C-B407-832BE27558BD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760635056" sldId="276"/>
        </pc:sldMkLst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2813618469" sldId="277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726500043" sldId="277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726500043" sldId="277"/>
            <ac:spMk id="4" creationId="{F29CA523-33F3-4B64-2DC1-1D2AA972C4D6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726500043" sldId="277"/>
            <ac:spMk id="7" creationId="{9BDE2FCE-ACB4-9083-5385-28C512F304F7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726500043" sldId="277"/>
            <ac:spMk id="8" creationId="{DD3139C1-458A-0EAE-5C32-0674A5B401DC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726500043" sldId="277"/>
            <ac:spMk id="9" creationId="{EC69FB4A-975C-6EFF-6732-F910BD8C34D8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726500043" sldId="277"/>
            <ac:spMk id="10" creationId="{757222EA-48D8-4386-BCC6-4930879E33DB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726500043" sldId="277"/>
            <ac:grpSpMk id="5" creationId="{1900E1F5-2DAB-EB68-BCE1-DFAACE15928A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726500043" sldId="277"/>
            <ac:picMk id="3" creationId="{8CD6BDAF-D98D-44C7-5984-50D87DB1476C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726500043" sldId="277"/>
            <ac:picMk id="6" creationId="{95DE61CC-028F-24DF-8F53-CF678F77297B}"/>
          </ac:picMkLst>
        </pc:picChg>
      </pc:sldChg>
      <pc:sldChg chg="addSp delSp modSp add mod">
        <pc:chgData name="Sarah Carter" userId="4b4e2a7e9c42e1b2" providerId="LiveId" clId="{9936D681-5749-4977-A318-8D5772B387F3}" dt="2025-08-02T16:50:21.861" v="10789" actId="948"/>
        <pc:sldMkLst>
          <pc:docMk/>
          <pc:sldMk cId="3816513112" sldId="277"/>
        </pc:sldMkLst>
        <pc:spChg chg="add mod topLvl">
          <ac:chgData name="Sarah Carter" userId="4b4e2a7e9c42e1b2" providerId="LiveId" clId="{9936D681-5749-4977-A318-8D5772B387F3}" dt="2025-08-02T16:50:20.688" v="8749" actId="948"/>
          <ac:spMkLst>
            <pc:docMk/>
            <pc:sldMk cId="3816513112" sldId="277"/>
            <ac:spMk id="4" creationId="{F8335AA8-2EF2-DB2C-30C3-3473A2872EFF}"/>
          </ac:spMkLst>
        </pc:spChg>
        <pc:spChg chg="add del mod">
          <ac:chgData name="Sarah Carter" userId="4b4e2a7e9c42e1b2" providerId="LiveId" clId="{9936D681-5749-4977-A318-8D5772B387F3}" dt="2025-08-02T16:49:16.738" v="7190"/>
          <ac:spMkLst>
            <pc:docMk/>
            <pc:sldMk cId="3816513112" sldId="277"/>
            <ac:spMk id="7" creationId="{46AB9408-74E7-CEA9-C57D-AC8E9B8002C5}"/>
          </ac:spMkLst>
        </pc:spChg>
        <pc:spChg chg="add del mod">
          <ac:chgData name="Sarah Carter" userId="4b4e2a7e9c42e1b2" providerId="LiveId" clId="{9936D681-5749-4977-A318-8D5772B387F3}" dt="2025-08-02T16:49:16.864" v="7426"/>
          <ac:spMkLst>
            <pc:docMk/>
            <pc:sldMk cId="3816513112" sldId="277"/>
            <ac:spMk id="8" creationId="{75B929BC-F09F-4F79-73DF-5982ED7B2F6C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3816513112" sldId="277"/>
            <ac:spMk id="9" creationId="{E2376CE9-74F5-6077-F60F-BAF4FE898357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3816513112" sldId="277"/>
            <ac:spMk id="10" creationId="{6B39C5BC-A1C0-7421-C194-4BED898FD53F}"/>
          </ac:spMkLst>
        </pc:spChg>
        <pc:spChg chg="add mod ord">
          <ac:chgData name="Sarah Carter" userId="4b4e2a7e9c42e1b2" providerId="LiveId" clId="{9936D681-5749-4977-A318-8D5772B387F3}" dt="2025-08-02T16:50:21.003" v="9439" actId="948"/>
          <ac:spMkLst>
            <pc:docMk/>
            <pc:sldMk cId="3816513112" sldId="277"/>
            <ac:spMk id="12" creationId="{1A6348F2-3B9D-538E-645B-E272A8A8B4D8}"/>
          </ac:spMkLst>
        </pc:spChg>
        <pc:spChg chg="add mod">
          <ac:chgData name="Sarah Carter" userId="4b4e2a7e9c42e1b2" providerId="LiveId" clId="{9936D681-5749-4977-A318-8D5772B387F3}" dt="2025-08-02T16:50:21.283" v="9889" actId="948"/>
          <ac:spMkLst>
            <pc:docMk/>
            <pc:sldMk cId="3816513112" sldId="277"/>
            <ac:spMk id="13" creationId="{814D8E51-C9E9-FC2B-5DF6-A0C4DE940825}"/>
          </ac:spMkLst>
        </pc:spChg>
        <pc:spChg chg="add mod">
          <ac:chgData name="Sarah Carter" userId="4b4e2a7e9c42e1b2" providerId="LiveId" clId="{9936D681-5749-4977-A318-8D5772B387F3}" dt="2025-08-02T16:50:21.546" v="10339" actId="948"/>
          <ac:spMkLst>
            <pc:docMk/>
            <pc:sldMk cId="3816513112" sldId="277"/>
            <ac:spMk id="14" creationId="{C42E6338-5A05-66D7-F1DF-8927A5463B2F}"/>
          </ac:spMkLst>
        </pc:spChg>
        <pc:spChg chg="add mod">
          <ac:chgData name="Sarah Carter" userId="4b4e2a7e9c42e1b2" providerId="LiveId" clId="{9936D681-5749-4977-A318-8D5772B387F3}" dt="2025-08-02T16:50:21.861" v="10789" actId="948"/>
          <ac:spMkLst>
            <pc:docMk/>
            <pc:sldMk cId="3816513112" sldId="277"/>
            <ac:spMk id="15" creationId="{B859AE22-9CB4-087F-221F-4B0C9F0E3AD8}"/>
          </ac:spMkLst>
        </pc:spChg>
        <pc:grpChg chg="add del mod">
          <ac:chgData name="Sarah Carter" userId="4b4e2a7e9c42e1b2" providerId="LiveId" clId="{9936D681-5749-4977-A318-8D5772B387F3}" dt="2025-08-02T16:48:26.259" v="5712"/>
          <ac:grpSpMkLst>
            <pc:docMk/>
            <pc:sldMk cId="3816513112" sldId="277"/>
            <ac:grpSpMk id="5" creationId="{04973744-5881-D5B5-545D-CD3CE497B73A}"/>
          </ac:grpSpMkLst>
        </pc:grpChg>
        <pc:picChg chg="add mod topLvl">
          <ac:chgData name="Sarah Carter" userId="4b4e2a7e9c42e1b2" providerId="LiveId" clId="{9936D681-5749-4977-A318-8D5772B387F3}" dt="2025-08-02T16:50:20.465" v="8383"/>
          <ac:picMkLst>
            <pc:docMk/>
            <pc:sldMk cId="3816513112" sldId="277"/>
            <ac:picMk id="3" creationId="{5991520D-546D-9D41-9135-10C1CC4196A3}"/>
          </ac:picMkLst>
        </pc:picChg>
        <pc:picChg chg="add del mod">
          <ac:chgData name="Sarah Carter" userId="4b4e2a7e9c42e1b2" providerId="LiveId" clId="{9936D681-5749-4977-A318-8D5772B387F3}" dt="2025-08-02T16:49:16.562" v="6894"/>
          <ac:picMkLst>
            <pc:docMk/>
            <pc:sldMk cId="3816513112" sldId="277"/>
            <ac:picMk id="6" creationId="{D35907D2-8C13-7DE6-78D3-AC39CEB65174}"/>
          </ac:picMkLst>
        </pc:picChg>
        <pc:picChg chg="add mod ord">
          <ac:chgData name="Sarah Carter" userId="4b4e2a7e9c42e1b2" providerId="LiveId" clId="{9936D681-5749-4977-A318-8D5772B387F3}" dt="2025-08-02T16:50:20.824" v="9073"/>
          <ac:picMkLst>
            <pc:docMk/>
            <pc:sldMk cId="3816513112" sldId="277"/>
            <ac:picMk id="11" creationId="{A9B92BC3-60A5-9A94-1B81-3E103E0CFA2C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679340857" sldId="278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679340857" sldId="278"/>
            <ac:spMk id="4" creationId="{FF5B3993-9861-F823-EE2A-F9EF4F28DC63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679340857" sldId="278"/>
            <ac:spMk id="7" creationId="{F45ACCB5-C040-E33C-8630-612696761F1D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679340857" sldId="278"/>
            <ac:spMk id="8" creationId="{CD968DC3-6CE1-DEC4-07BF-5A6F0151DF85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679340857" sldId="278"/>
            <ac:spMk id="9" creationId="{BEC1BC5F-6618-080F-70A4-C1FFD79F0C80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679340857" sldId="278"/>
            <ac:spMk id="10" creationId="{8C4CD142-CBEB-81BB-B648-8B967B70C917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679340857" sldId="278"/>
            <ac:grpSpMk id="5" creationId="{07E733DC-564B-7CB0-1DD9-AFEF54FC2D27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679340857" sldId="278"/>
            <ac:picMk id="3" creationId="{7625E88C-EE80-BC26-6C73-41043F3966A4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679340857" sldId="278"/>
            <ac:picMk id="6" creationId="{4B5710F5-514C-D14C-1A74-7CD30319A36E}"/>
          </ac:picMkLst>
        </pc:picChg>
      </pc:sldChg>
      <pc:sldChg chg="addSp delSp modSp add mod">
        <pc:chgData name="Sarah Carter" userId="4b4e2a7e9c42e1b2" providerId="LiveId" clId="{9936D681-5749-4977-A318-8D5772B387F3}" dt="2025-08-02T16:50:21.874" v="10804" actId="948"/>
        <pc:sldMkLst>
          <pc:docMk/>
          <pc:sldMk cId="873952653" sldId="278"/>
        </pc:sldMkLst>
        <pc:spChg chg="add mod topLvl">
          <ac:chgData name="Sarah Carter" userId="4b4e2a7e9c42e1b2" providerId="LiveId" clId="{9936D681-5749-4977-A318-8D5772B387F3}" dt="2025-08-02T16:50:20.696" v="8764" actId="948"/>
          <ac:spMkLst>
            <pc:docMk/>
            <pc:sldMk cId="873952653" sldId="278"/>
            <ac:spMk id="4" creationId="{B6F6AC60-96F2-E350-93D3-F084DA5F57E7}"/>
          </ac:spMkLst>
        </pc:spChg>
        <pc:spChg chg="add del mod">
          <ac:chgData name="Sarah Carter" userId="4b4e2a7e9c42e1b2" providerId="LiveId" clId="{9936D681-5749-4977-A318-8D5772B387F3}" dt="2025-08-02T16:49:16.742" v="7199"/>
          <ac:spMkLst>
            <pc:docMk/>
            <pc:sldMk cId="873952653" sldId="278"/>
            <ac:spMk id="7" creationId="{B31D374A-933C-EEB4-A59C-8CBF54F4C8AF}"/>
          </ac:spMkLst>
        </pc:spChg>
        <pc:spChg chg="add del mod">
          <ac:chgData name="Sarah Carter" userId="4b4e2a7e9c42e1b2" providerId="LiveId" clId="{9936D681-5749-4977-A318-8D5772B387F3}" dt="2025-08-02T16:49:16.874" v="7433"/>
          <ac:spMkLst>
            <pc:docMk/>
            <pc:sldMk cId="873952653" sldId="278"/>
            <ac:spMk id="8" creationId="{CBD8FAFB-4082-4044-D4D4-0F1744BE72AF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873952653" sldId="278"/>
            <ac:spMk id="9" creationId="{6129EFD5-8AF2-4283-C4EE-C53850B4B123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873952653" sldId="278"/>
            <ac:spMk id="10" creationId="{C5418527-CF46-F874-02BA-09376227A0C4}"/>
          </ac:spMkLst>
        </pc:spChg>
        <pc:spChg chg="add mod ord">
          <ac:chgData name="Sarah Carter" userId="4b4e2a7e9c42e1b2" providerId="LiveId" clId="{9936D681-5749-4977-A318-8D5772B387F3}" dt="2025-08-02T16:50:21.016" v="9454" actId="948"/>
          <ac:spMkLst>
            <pc:docMk/>
            <pc:sldMk cId="873952653" sldId="278"/>
            <ac:spMk id="12" creationId="{84F90EA9-9749-D10A-A99A-5EB84DB3DBDF}"/>
          </ac:spMkLst>
        </pc:spChg>
        <pc:spChg chg="add mod">
          <ac:chgData name="Sarah Carter" userId="4b4e2a7e9c42e1b2" providerId="LiveId" clId="{9936D681-5749-4977-A318-8D5772B387F3}" dt="2025-08-02T16:50:21.291" v="9904" actId="948"/>
          <ac:spMkLst>
            <pc:docMk/>
            <pc:sldMk cId="873952653" sldId="278"/>
            <ac:spMk id="13" creationId="{A51A310F-1B9B-3B37-A016-6B3DD4E16289}"/>
          </ac:spMkLst>
        </pc:spChg>
        <pc:spChg chg="add mod">
          <ac:chgData name="Sarah Carter" userId="4b4e2a7e9c42e1b2" providerId="LiveId" clId="{9936D681-5749-4977-A318-8D5772B387F3}" dt="2025-08-02T16:50:21.556" v="10354" actId="948"/>
          <ac:spMkLst>
            <pc:docMk/>
            <pc:sldMk cId="873952653" sldId="278"/>
            <ac:spMk id="14" creationId="{0FB0E833-1F7D-9337-528A-AB0F2B655D1D}"/>
          </ac:spMkLst>
        </pc:spChg>
        <pc:spChg chg="add mod">
          <ac:chgData name="Sarah Carter" userId="4b4e2a7e9c42e1b2" providerId="LiveId" clId="{9936D681-5749-4977-A318-8D5772B387F3}" dt="2025-08-02T16:50:21.874" v="10804" actId="948"/>
          <ac:spMkLst>
            <pc:docMk/>
            <pc:sldMk cId="873952653" sldId="278"/>
            <ac:spMk id="15" creationId="{260AB297-33EE-58F4-C237-D03602EA6F6C}"/>
          </ac:spMkLst>
        </pc:spChg>
        <pc:grpChg chg="add del mod">
          <ac:chgData name="Sarah Carter" userId="4b4e2a7e9c42e1b2" providerId="LiveId" clId="{9936D681-5749-4977-A318-8D5772B387F3}" dt="2025-08-02T16:48:26.259" v="5713"/>
          <ac:grpSpMkLst>
            <pc:docMk/>
            <pc:sldMk cId="873952653" sldId="278"/>
            <ac:grpSpMk id="5" creationId="{2FABFB05-75AE-2A06-2006-DF7FCEB230C8}"/>
          </ac:grpSpMkLst>
        </pc:grpChg>
        <pc:picChg chg="add mod topLvl">
          <ac:chgData name="Sarah Carter" userId="4b4e2a7e9c42e1b2" providerId="LiveId" clId="{9936D681-5749-4977-A318-8D5772B387F3}" dt="2025-08-02T16:50:20.467" v="8391"/>
          <ac:picMkLst>
            <pc:docMk/>
            <pc:sldMk cId="873952653" sldId="278"/>
            <ac:picMk id="3" creationId="{BFE54A41-BF8B-9578-E5A8-055F7456767E}"/>
          </ac:picMkLst>
        </pc:picChg>
        <pc:picChg chg="add del mod">
          <ac:chgData name="Sarah Carter" userId="4b4e2a7e9c42e1b2" providerId="LiveId" clId="{9936D681-5749-4977-A318-8D5772B387F3}" dt="2025-08-02T16:49:16.566" v="6905"/>
          <ac:picMkLst>
            <pc:docMk/>
            <pc:sldMk cId="873952653" sldId="278"/>
            <ac:picMk id="6" creationId="{B84E7E51-995E-5C0F-EC35-59CDC58C1FF4}"/>
          </ac:picMkLst>
        </pc:picChg>
        <pc:picChg chg="add mod ord">
          <ac:chgData name="Sarah Carter" userId="4b4e2a7e9c42e1b2" providerId="LiveId" clId="{9936D681-5749-4977-A318-8D5772B387F3}" dt="2025-08-02T16:50:20.824" v="9081"/>
          <ac:picMkLst>
            <pc:docMk/>
            <pc:sldMk cId="873952653" sldId="278"/>
            <ac:picMk id="11" creationId="{7949A8B7-FA2D-060D-6F56-9F14AA9FD1A4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1170935628" sldId="278"/>
        </pc:sldMkLst>
      </pc:sldChg>
      <pc:sldChg chg="addSp delSp modSp add mod">
        <pc:chgData name="Sarah Carter" userId="4b4e2a7e9c42e1b2" providerId="LiveId" clId="{9936D681-5749-4977-A318-8D5772B387F3}" dt="2025-08-02T16:50:21.886" v="10819" actId="948"/>
        <pc:sldMkLst>
          <pc:docMk/>
          <pc:sldMk cId="1090039032" sldId="279"/>
        </pc:sldMkLst>
        <pc:spChg chg="add mod topLvl">
          <ac:chgData name="Sarah Carter" userId="4b4e2a7e9c42e1b2" providerId="LiveId" clId="{9936D681-5749-4977-A318-8D5772B387F3}" dt="2025-08-02T16:50:20.704" v="8779" actId="948"/>
          <ac:spMkLst>
            <pc:docMk/>
            <pc:sldMk cId="1090039032" sldId="279"/>
            <ac:spMk id="4" creationId="{882C24F2-1332-B06F-FDD4-5B5389AD83EE}"/>
          </ac:spMkLst>
        </pc:spChg>
        <pc:spChg chg="add del mod">
          <ac:chgData name="Sarah Carter" userId="4b4e2a7e9c42e1b2" providerId="LiveId" clId="{9936D681-5749-4977-A318-8D5772B387F3}" dt="2025-08-02T16:49:16.748" v="7208"/>
          <ac:spMkLst>
            <pc:docMk/>
            <pc:sldMk cId="1090039032" sldId="279"/>
            <ac:spMk id="7" creationId="{BCC858DB-475F-F570-035E-F1D930B15F65}"/>
          </ac:spMkLst>
        </pc:spChg>
        <pc:spChg chg="add del mod">
          <ac:chgData name="Sarah Carter" userId="4b4e2a7e9c42e1b2" providerId="LiveId" clId="{9936D681-5749-4977-A318-8D5772B387F3}" dt="2025-08-02T16:49:16.876" v="7440"/>
          <ac:spMkLst>
            <pc:docMk/>
            <pc:sldMk cId="1090039032" sldId="279"/>
            <ac:spMk id="8" creationId="{F14A9EDD-43DA-1C79-E6E5-D5816C8A5FA6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090039032" sldId="279"/>
            <ac:spMk id="9" creationId="{83A362DE-3097-E280-14E8-C05AB56BF6A7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090039032" sldId="279"/>
            <ac:spMk id="10" creationId="{292E6388-7657-E2B8-8098-7349E6052422}"/>
          </ac:spMkLst>
        </pc:spChg>
        <pc:spChg chg="add mod ord">
          <ac:chgData name="Sarah Carter" userId="4b4e2a7e9c42e1b2" providerId="LiveId" clId="{9936D681-5749-4977-A318-8D5772B387F3}" dt="2025-08-02T16:50:21.016" v="9469" actId="948"/>
          <ac:spMkLst>
            <pc:docMk/>
            <pc:sldMk cId="1090039032" sldId="279"/>
            <ac:spMk id="12" creationId="{7F7C3B7D-90CB-1FE6-BB7F-55616947AF03}"/>
          </ac:spMkLst>
        </pc:spChg>
        <pc:spChg chg="add mod">
          <ac:chgData name="Sarah Carter" userId="4b4e2a7e9c42e1b2" providerId="LiveId" clId="{9936D681-5749-4977-A318-8D5772B387F3}" dt="2025-08-02T16:50:21.299" v="9919" actId="948"/>
          <ac:spMkLst>
            <pc:docMk/>
            <pc:sldMk cId="1090039032" sldId="279"/>
            <ac:spMk id="13" creationId="{56A5209E-02AF-AC1F-72AE-087FDBE70353}"/>
          </ac:spMkLst>
        </pc:spChg>
        <pc:spChg chg="add mod">
          <ac:chgData name="Sarah Carter" userId="4b4e2a7e9c42e1b2" providerId="LiveId" clId="{9936D681-5749-4977-A318-8D5772B387F3}" dt="2025-08-02T16:50:21.564" v="10369" actId="948"/>
          <ac:spMkLst>
            <pc:docMk/>
            <pc:sldMk cId="1090039032" sldId="279"/>
            <ac:spMk id="14" creationId="{67FE5C69-0D82-F968-C453-F6EB5EAE64B1}"/>
          </ac:spMkLst>
        </pc:spChg>
        <pc:spChg chg="add mod">
          <ac:chgData name="Sarah Carter" userId="4b4e2a7e9c42e1b2" providerId="LiveId" clId="{9936D681-5749-4977-A318-8D5772B387F3}" dt="2025-08-02T16:50:21.886" v="10819" actId="948"/>
          <ac:spMkLst>
            <pc:docMk/>
            <pc:sldMk cId="1090039032" sldId="279"/>
            <ac:spMk id="15" creationId="{FA1B7442-B617-869B-67D9-4DE8818F47DB}"/>
          </ac:spMkLst>
        </pc:spChg>
        <pc:grpChg chg="add del mod">
          <ac:chgData name="Sarah Carter" userId="4b4e2a7e9c42e1b2" providerId="LiveId" clId="{9936D681-5749-4977-A318-8D5772B387F3}" dt="2025-08-02T16:48:26.259" v="5714"/>
          <ac:grpSpMkLst>
            <pc:docMk/>
            <pc:sldMk cId="1090039032" sldId="279"/>
            <ac:grpSpMk id="5" creationId="{8E92943B-3A0E-23E1-C315-711C8A019D67}"/>
          </ac:grpSpMkLst>
        </pc:grpChg>
        <pc:picChg chg="add mod topLvl">
          <ac:chgData name="Sarah Carter" userId="4b4e2a7e9c42e1b2" providerId="LiveId" clId="{9936D681-5749-4977-A318-8D5772B387F3}" dt="2025-08-02T16:50:20.469" v="8399"/>
          <ac:picMkLst>
            <pc:docMk/>
            <pc:sldMk cId="1090039032" sldId="279"/>
            <ac:picMk id="3" creationId="{145F9792-C302-4538-2217-12409378CEC4}"/>
          </ac:picMkLst>
        </pc:picChg>
        <pc:picChg chg="add del mod">
          <ac:chgData name="Sarah Carter" userId="4b4e2a7e9c42e1b2" providerId="LiveId" clId="{9936D681-5749-4977-A318-8D5772B387F3}" dt="2025-08-02T16:49:16.570" v="6916"/>
          <ac:picMkLst>
            <pc:docMk/>
            <pc:sldMk cId="1090039032" sldId="279"/>
            <ac:picMk id="6" creationId="{5CD99195-2F0C-DA82-77AF-E410157761CD}"/>
          </ac:picMkLst>
        </pc:picChg>
        <pc:picChg chg="add mod ord">
          <ac:chgData name="Sarah Carter" userId="4b4e2a7e9c42e1b2" providerId="LiveId" clId="{9936D681-5749-4977-A318-8D5772B387F3}" dt="2025-08-02T16:50:20.840" v="9089"/>
          <ac:picMkLst>
            <pc:docMk/>
            <pc:sldMk cId="1090039032" sldId="279"/>
            <ac:picMk id="11" creationId="{8C3D6B2D-A0ED-8689-C829-AEFF1177E825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502856192" sldId="279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502856192" sldId="279"/>
            <ac:spMk id="4" creationId="{010069A5-3779-9B96-F56B-B31979F0E140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502856192" sldId="279"/>
            <ac:spMk id="7" creationId="{4C13F0F3-4873-719F-4373-DAC6723F04F3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502856192" sldId="279"/>
            <ac:spMk id="8" creationId="{1920BD1D-29D7-3954-D047-0C453FAB06C6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502856192" sldId="279"/>
            <ac:spMk id="9" creationId="{39D1D769-8ED5-6F14-06C6-41F3D484BBEB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502856192" sldId="279"/>
            <ac:spMk id="10" creationId="{6CE516E8-F48A-41F4-B0E9-E24613D60520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502856192" sldId="279"/>
            <ac:grpSpMk id="5" creationId="{1C487C6D-DED6-9A23-B03D-F0DE036B9412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502856192" sldId="279"/>
            <ac:picMk id="3" creationId="{EBF4C5EA-54CD-50FC-1279-71A83EB76DA8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502856192" sldId="279"/>
            <ac:picMk id="6" creationId="{B37F7C8D-3348-D770-C997-2C8EA73E2BFA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4169706838" sldId="279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074920044" sldId="280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074920044" sldId="280"/>
            <ac:spMk id="4" creationId="{B492773B-E9EE-77AC-9E24-0201A191BB4A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074920044" sldId="280"/>
            <ac:spMk id="7" creationId="{D89CB33B-77CD-E8E7-4757-D0CE0EC44154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074920044" sldId="280"/>
            <ac:spMk id="8" creationId="{FFB07FCE-1CCC-C83F-FB04-7FF8AE3F45EC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074920044" sldId="280"/>
            <ac:spMk id="9" creationId="{BDC295D0-6EBB-8CCB-C466-3274FA0E1A65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074920044" sldId="280"/>
            <ac:spMk id="10" creationId="{57363784-A700-4AC0-49E9-07FE25CFBD04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074920044" sldId="280"/>
            <ac:grpSpMk id="5" creationId="{2900EE2A-C4B3-4BDB-13F5-24AAA37C1DA6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074920044" sldId="280"/>
            <ac:picMk id="3" creationId="{B8B03657-49FD-48F6-2EF5-501D726A66E1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074920044" sldId="280"/>
            <ac:picMk id="6" creationId="{A3D7B7C2-7626-1631-A3EE-771D46B6D511}"/>
          </ac:picMkLst>
        </pc:picChg>
      </pc:sldChg>
      <pc:sldChg chg="addSp delSp modSp add mod">
        <pc:chgData name="Sarah Carter" userId="4b4e2a7e9c42e1b2" providerId="LiveId" clId="{9936D681-5749-4977-A318-8D5772B387F3}" dt="2025-08-02T16:50:21.898" v="10834" actId="948"/>
        <pc:sldMkLst>
          <pc:docMk/>
          <pc:sldMk cId="2321723191" sldId="280"/>
        </pc:sldMkLst>
        <pc:spChg chg="add mod topLvl">
          <ac:chgData name="Sarah Carter" userId="4b4e2a7e9c42e1b2" providerId="LiveId" clId="{9936D681-5749-4977-A318-8D5772B387F3}" dt="2025-08-02T16:50:20.712" v="8794" actId="948"/>
          <ac:spMkLst>
            <pc:docMk/>
            <pc:sldMk cId="2321723191" sldId="280"/>
            <ac:spMk id="4" creationId="{D56ECB59-9FE3-A788-12DF-711975ADAA81}"/>
          </ac:spMkLst>
        </pc:spChg>
        <pc:spChg chg="add del mod">
          <ac:chgData name="Sarah Carter" userId="4b4e2a7e9c42e1b2" providerId="LiveId" clId="{9936D681-5749-4977-A318-8D5772B387F3}" dt="2025-08-02T16:49:16.752" v="7217"/>
          <ac:spMkLst>
            <pc:docMk/>
            <pc:sldMk cId="2321723191" sldId="280"/>
            <ac:spMk id="7" creationId="{091D275E-040A-1FA2-4961-AF8338B37D2F}"/>
          </ac:spMkLst>
        </pc:spChg>
        <pc:spChg chg="add del mod">
          <ac:chgData name="Sarah Carter" userId="4b4e2a7e9c42e1b2" providerId="LiveId" clId="{9936D681-5749-4977-A318-8D5772B387F3}" dt="2025-08-02T16:49:16.876" v="7447"/>
          <ac:spMkLst>
            <pc:docMk/>
            <pc:sldMk cId="2321723191" sldId="280"/>
            <ac:spMk id="8" creationId="{24EAC512-3FFF-2023-A911-45972D9F056E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2321723191" sldId="280"/>
            <ac:spMk id="9" creationId="{DFFC20DB-E1FC-44E7-8B10-B27E946C1D13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2321723191" sldId="280"/>
            <ac:spMk id="10" creationId="{305E835C-5A71-9F2B-35C9-7F2C15396BBD}"/>
          </ac:spMkLst>
        </pc:spChg>
        <pc:spChg chg="add mod ord">
          <ac:chgData name="Sarah Carter" userId="4b4e2a7e9c42e1b2" providerId="LiveId" clId="{9936D681-5749-4977-A318-8D5772B387F3}" dt="2025-08-02T16:50:21.038" v="9484" actId="948"/>
          <ac:spMkLst>
            <pc:docMk/>
            <pc:sldMk cId="2321723191" sldId="280"/>
            <ac:spMk id="12" creationId="{FC59A8CD-41F8-1538-648E-5CE1F7B96366}"/>
          </ac:spMkLst>
        </pc:spChg>
        <pc:spChg chg="add mod">
          <ac:chgData name="Sarah Carter" userId="4b4e2a7e9c42e1b2" providerId="LiveId" clId="{9936D681-5749-4977-A318-8D5772B387F3}" dt="2025-08-02T16:50:21.309" v="9934" actId="948"/>
          <ac:spMkLst>
            <pc:docMk/>
            <pc:sldMk cId="2321723191" sldId="280"/>
            <ac:spMk id="13" creationId="{7E805EB4-CE85-4E1E-D56E-ED5A9A4E409E}"/>
          </ac:spMkLst>
        </pc:spChg>
        <pc:spChg chg="add mod">
          <ac:chgData name="Sarah Carter" userId="4b4e2a7e9c42e1b2" providerId="LiveId" clId="{9936D681-5749-4977-A318-8D5772B387F3}" dt="2025-08-02T16:50:21.572" v="10384" actId="948"/>
          <ac:spMkLst>
            <pc:docMk/>
            <pc:sldMk cId="2321723191" sldId="280"/>
            <ac:spMk id="14" creationId="{98B1E1F4-1950-A72E-B4EF-563F6329AC6F}"/>
          </ac:spMkLst>
        </pc:spChg>
        <pc:spChg chg="add mod">
          <ac:chgData name="Sarah Carter" userId="4b4e2a7e9c42e1b2" providerId="LiveId" clId="{9936D681-5749-4977-A318-8D5772B387F3}" dt="2025-08-02T16:50:21.898" v="10834" actId="948"/>
          <ac:spMkLst>
            <pc:docMk/>
            <pc:sldMk cId="2321723191" sldId="280"/>
            <ac:spMk id="15" creationId="{615EE852-7F0B-CCE5-4F73-D2DEE98C8DAC}"/>
          </ac:spMkLst>
        </pc:spChg>
        <pc:grpChg chg="add del mod">
          <ac:chgData name="Sarah Carter" userId="4b4e2a7e9c42e1b2" providerId="LiveId" clId="{9936D681-5749-4977-A318-8D5772B387F3}" dt="2025-08-02T16:48:26.259" v="5715"/>
          <ac:grpSpMkLst>
            <pc:docMk/>
            <pc:sldMk cId="2321723191" sldId="280"/>
            <ac:grpSpMk id="5" creationId="{0F641599-018F-4F2E-5453-3F8C8D5EE05C}"/>
          </ac:grpSpMkLst>
        </pc:grpChg>
        <pc:picChg chg="add mod topLvl">
          <ac:chgData name="Sarah Carter" userId="4b4e2a7e9c42e1b2" providerId="LiveId" clId="{9936D681-5749-4977-A318-8D5772B387F3}" dt="2025-08-02T16:50:20.471" v="8407"/>
          <ac:picMkLst>
            <pc:docMk/>
            <pc:sldMk cId="2321723191" sldId="280"/>
            <ac:picMk id="3" creationId="{73115CE5-8E01-3500-F3E8-CB4BCC4BE3C5}"/>
          </ac:picMkLst>
        </pc:picChg>
        <pc:picChg chg="add del mod">
          <ac:chgData name="Sarah Carter" userId="4b4e2a7e9c42e1b2" providerId="LiveId" clId="{9936D681-5749-4977-A318-8D5772B387F3}" dt="2025-08-02T16:49:16.575" v="6927"/>
          <ac:picMkLst>
            <pc:docMk/>
            <pc:sldMk cId="2321723191" sldId="280"/>
            <ac:picMk id="6" creationId="{97BA4626-1746-C7CE-32B2-CB071C43F87E}"/>
          </ac:picMkLst>
        </pc:picChg>
        <pc:picChg chg="add mod ord">
          <ac:chgData name="Sarah Carter" userId="4b4e2a7e9c42e1b2" providerId="LiveId" clId="{9936D681-5749-4977-A318-8D5772B387F3}" dt="2025-08-02T16:50:20.840" v="9097"/>
          <ac:picMkLst>
            <pc:docMk/>
            <pc:sldMk cId="2321723191" sldId="280"/>
            <ac:picMk id="11" creationId="{2D5E2A6C-831A-0745-1B93-683F18CF6F70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072896588" sldId="280"/>
        </pc:sldMkLst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382055318" sldId="281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289781400" sldId="281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289781400" sldId="281"/>
            <ac:spMk id="4" creationId="{E794436C-389C-5099-53BD-72DECBEDE205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289781400" sldId="281"/>
            <ac:spMk id="7" creationId="{4AB307AF-D2C9-E987-1D87-EB44C2C6855E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289781400" sldId="281"/>
            <ac:spMk id="8" creationId="{A320CDB6-DCE6-2B22-939A-E458259A6963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289781400" sldId="281"/>
            <ac:spMk id="9" creationId="{64A7BFC6-C7D4-57E3-A5E9-805A0763A5D9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289781400" sldId="281"/>
            <ac:spMk id="10" creationId="{BC86E2B3-BF5D-6C57-F853-F5581C690FBE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289781400" sldId="281"/>
            <ac:grpSpMk id="5" creationId="{220EAE82-98B8-EEF8-4DFF-CED878624F10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289781400" sldId="281"/>
            <ac:picMk id="3" creationId="{9B33DCE4-789D-9E47-B406-3C9EC80DDC0B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289781400" sldId="281"/>
            <ac:picMk id="6" creationId="{8C2AF573-5342-36D6-8138-55386147F6B9}"/>
          </ac:picMkLst>
        </pc:picChg>
      </pc:sldChg>
      <pc:sldChg chg="addSp delSp modSp add mod">
        <pc:chgData name="Sarah Carter" userId="4b4e2a7e9c42e1b2" providerId="LiveId" clId="{9936D681-5749-4977-A318-8D5772B387F3}" dt="2025-08-02T16:50:21.910" v="10849" actId="948"/>
        <pc:sldMkLst>
          <pc:docMk/>
          <pc:sldMk cId="3770082495" sldId="281"/>
        </pc:sldMkLst>
        <pc:spChg chg="add mod topLvl">
          <ac:chgData name="Sarah Carter" userId="4b4e2a7e9c42e1b2" providerId="LiveId" clId="{9936D681-5749-4977-A318-8D5772B387F3}" dt="2025-08-02T16:50:20.722" v="8809" actId="948"/>
          <ac:spMkLst>
            <pc:docMk/>
            <pc:sldMk cId="3770082495" sldId="281"/>
            <ac:spMk id="4" creationId="{82D6BF48-9263-E040-909F-EF7851389AA6}"/>
          </ac:spMkLst>
        </pc:spChg>
        <pc:spChg chg="add del mod">
          <ac:chgData name="Sarah Carter" userId="4b4e2a7e9c42e1b2" providerId="LiveId" clId="{9936D681-5749-4977-A318-8D5772B387F3}" dt="2025-08-02T16:49:16.754" v="7226"/>
          <ac:spMkLst>
            <pc:docMk/>
            <pc:sldMk cId="3770082495" sldId="281"/>
            <ac:spMk id="7" creationId="{F4E711E7-FE8E-97FB-046D-0D8574AD66F4}"/>
          </ac:spMkLst>
        </pc:spChg>
        <pc:spChg chg="add del mod">
          <ac:chgData name="Sarah Carter" userId="4b4e2a7e9c42e1b2" providerId="LiveId" clId="{9936D681-5749-4977-A318-8D5772B387F3}" dt="2025-08-02T16:49:16.876" v="7454"/>
          <ac:spMkLst>
            <pc:docMk/>
            <pc:sldMk cId="3770082495" sldId="281"/>
            <ac:spMk id="8" creationId="{6F459D90-CB56-F4E4-D7D9-94820DDA98F0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3770082495" sldId="281"/>
            <ac:spMk id="9" creationId="{AD83F6E2-36AA-9362-270B-C5A0446104B0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3770082495" sldId="281"/>
            <ac:spMk id="10" creationId="{2B5EB7D7-8BA7-9578-4B4A-386E703A9FB3}"/>
          </ac:spMkLst>
        </pc:spChg>
        <pc:spChg chg="add mod ord">
          <ac:chgData name="Sarah Carter" userId="4b4e2a7e9c42e1b2" providerId="LiveId" clId="{9936D681-5749-4977-A318-8D5772B387F3}" dt="2025-08-02T16:50:21.050" v="9499" actId="948"/>
          <ac:spMkLst>
            <pc:docMk/>
            <pc:sldMk cId="3770082495" sldId="281"/>
            <ac:spMk id="12" creationId="{C941585C-43A1-9814-C576-51ED395A5B19}"/>
          </ac:spMkLst>
        </pc:spChg>
        <pc:spChg chg="add mod">
          <ac:chgData name="Sarah Carter" userId="4b4e2a7e9c42e1b2" providerId="LiveId" clId="{9936D681-5749-4977-A318-8D5772B387F3}" dt="2025-08-02T16:50:21.317" v="9949" actId="948"/>
          <ac:spMkLst>
            <pc:docMk/>
            <pc:sldMk cId="3770082495" sldId="281"/>
            <ac:spMk id="13" creationId="{623BDA69-E500-A533-96CC-527ABD726BE6}"/>
          </ac:spMkLst>
        </pc:spChg>
        <pc:spChg chg="add mod">
          <ac:chgData name="Sarah Carter" userId="4b4e2a7e9c42e1b2" providerId="LiveId" clId="{9936D681-5749-4977-A318-8D5772B387F3}" dt="2025-08-02T16:50:21.580" v="10399" actId="948"/>
          <ac:spMkLst>
            <pc:docMk/>
            <pc:sldMk cId="3770082495" sldId="281"/>
            <ac:spMk id="14" creationId="{AF11B09D-5370-B8EE-50FF-FD67C3125B1F}"/>
          </ac:spMkLst>
        </pc:spChg>
        <pc:spChg chg="add mod">
          <ac:chgData name="Sarah Carter" userId="4b4e2a7e9c42e1b2" providerId="LiveId" clId="{9936D681-5749-4977-A318-8D5772B387F3}" dt="2025-08-02T16:50:21.910" v="10849" actId="948"/>
          <ac:spMkLst>
            <pc:docMk/>
            <pc:sldMk cId="3770082495" sldId="281"/>
            <ac:spMk id="15" creationId="{6349787A-97D8-45EB-E5CA-880A2BAC1B05}"/>
          </ac:spMkLst>
        </pc:spChg>
        <pc:grpChg chg="add del mod">
          <ac:chgData name="Sarah Carter" userId="4b4e2a7e9c42e1b2" providerId="LiveId" clId="{9936D681-5749-4977-A318-8D5772B387F3}" dt="2025-08-02T16:48:26.259" v="5716"/>
          <ac:grpSpMkLst>
            <pc:docMk/>
            <pc:sldMk cId="3770082495" sldId="281"/>
            <ac:grpSpMk id="5" creationId="{FFC413D8-F4BC-4887-E38E-B2728A3996DE}"/>
          </ac:grpSpMkLst>
        </pc:grpChg>
        <pc:picChg chg="add mod topLvl">
          <ac:chgData name="Sarah Carter" userId="4b4e2a7e9c42e1b2" providerId="LiveId" clId="{9936D681-5749-4977-A318-8D5772B387F3}" dt="2025-08-02T16:50:20.473" v="8415"/>
          <ac:picMkLst>
            <pc:docMk/>
            <pc:sldMk cId="3770082495" sldId="281"/>
            <ac:picMk id="3" creationId="{F12AFF7D-5118-934F-AB43-9332553E9BA4}"/>
          </ac:picMkLst>
        </pc:picChg>
        <pc:picChg chg="add del mod">
          <ac:chgData name="Sarah Carter" userId="4b4e2a7e9c42e1b2" providerId="LiveId" clId="{9936D681-5749-4977-A318-8D5772B387F3}" dt="2025-08-02T16:49:16.577" v="6938"/>
          <ac:picMkLst>
            <pc:docMk/>
            <pc:sldMk cId="3770082495" sldId="281"/>
            <ac:picMk id="6" creationId="{289E12D6-2E26-7EB6-8DDA-A21BA662E9AD}"/>
          </ac:picMkLst>
        </pc:picChg>
        <pc:picChg chg="add mod ord">
          <ac:chgData name="Sarah Carter" userId="4b4e2a7e9c42e1b2" providerId="LiveId" clId="{9936D681-5749-4977-A318-8D5772B387F3}" dt="2025-08-02T16:50:20.840" v="9105"/>
          <ac:picMkLst>
            <pc:docMk/>
            <pc:sldMk cId="3770082495" sldId="281"/>
            <ac:picMk id="11" creationId="{E9BA6A41-70E0-D823-F51D-B17800342E7F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70986847" sldId="282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70986847" sldId="282"/>
            <ac:spMk id="4" creationId="{1E30985A-5B02-D95F-3097-B51EC57EA783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70986847" sldId="282"/>
            <ac:spMk id="7" creationId="{F67CE577-1244-1375-564C-ED5441B76FE5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70986847" sldId="282"/>
            <ac:spMk id="8" creationId="{5EC73387-B75F-CB00-0446-67D8D0C45BF0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70986847" sldId="282"/>
            <ac:spMk id="9" creationId="{47DFE17E-9C07-6028-EE17-767D2BE622BF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70986847" sldId="282"/>
            <ac:spMk id="10" creationId="{8E351FEB-9909-B4B8-D512-731D54275306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70986847" sldId="282"/>
            <ac:grpSpMk id="5" creationId="{F5C24939-056C-2A46-77BE-79DA0F13312A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70986847" sldId="282"/>
            <ac:picMk id="3" creationId="{7A360E3E-666E-8010-EBDB-58FE8C8CD656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70986847" sldId="282"/>
            <ac:picMk id="6" creationId="{B70B6439-93BD-B1B7-980D-8CBF627E9823}"/>
          </ac:picMkLst>
        </pc:picChg>
      </pc:sldChg>
      <pc:sldChg chg="addSp delSp modSp add mod">
        <pc:chgData name="Sarah Carter" userId="4b4e2a7e9c42e1b2" providerId="LiveId" clId="{9936D681-5749-4977-A318-8D5772B387F3}" dt="2025-08-02T16:50:21.922" v="10864" actId="948"/>
        <pc:sldMkLst>
          <pc:docMk/>
          <pc:sldMk cId="1056057592" sldId="282"/>
        </pc:sldMkLst>
        <pc:spChg chg="add mod topLvl">
          <ac:chgData name="Sarah Carter" userId="4b4e2a7e9c42e1b2" providerId="LiveId" clId="{9936D681-5749-4977-A318-8D5772B387F3}" dt="2025-08-02T16:50:20.730" v="8824" actId="948"/>
          <ac:spMkLst>
            <pc:docMk/>
            <pc:sldMk cId="1056057592" sldId="282"/>
            <ac:spMk id="4" creationId="{A4001381-3D10-F52F-B506-676417E63121}"/>
          </ac:spMkLst>
        </pc:spChg>
        <pc:spChg chg="add del mod">
          <ac:chgData name="Sarah Carter" userId="4b4e2a7e9c42e1b2" providerId="LiveId" clId="{9936D681-5749-4977-A318-8D5772B387F3}" dt="2025-08-02T16:49:16.758" v="7235"/>
          <ac:spMkLst>
            <pc:docMk/>
            <pc:sldMk cId="1056057592" sldId="282"/>
            <ac:spMk id="7" creationId="{19B100FD-73E7-96CE-AB91-E4D4CA2A735E}"/>
          </ac:spMkLst>
        </pc:spChg>
        <pc:spChg chg="add del mod">
          <ac:chgData name="Sarah Carter" userId="4b4e2a7e9c42e1b2" providerId="LiveId" clId="{9936D681-5749-4977-A318-8D5772B387F3}" dt="2025-08-02T16:49:16.888" v="7461"/>
          <ac:spMkLst>
            <pc:docMk/>
            <pc:sldMk cId="1056057592" sldId="282"/>
            <ac:spMk id="8" creationId="{DC675D43-5ADB-075A-3B96-13134FD98E57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1056057592" sldId="282"/>
            <ac:spMk id="9" creationId="{D5FD8E9D-F5A1-35B5-41FE-2CD3D1CE835F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1056057592" sldId="282"/>
            <ac:spMk id="10" creationId="{BAB9CA7B-368D-298B-1B5B-782BD71E613F}"/>
          </ac:spMkLst>
        </pc:spChg>
        <pc:spChg chg="add mod ord">
          <ac:chgData name="Sarah Carter" userId="4b4e2a7e9c42e1b2" providerId="LiveId" clId="{9936D681-5749-4977-A318-8D5772B387F3}" dt="2025-08-02T16:50:21.062" v="9514" actId="948"/>
          <ac:spMkLst>
            <pc:docMk/>
            <pc:sldMk cId="1056057592" sldId="282"/>
            <ac:spMk id="12" creationId="{CB2C9F07-169F-0DE8-3697-4E28C5A32E62}"/>
          </ac:spMkLst>
        </pc:spChg>
        <pc:spChg chg="add mod">
          <ac:chgData name="Sarah Carter" userId="4b4e2a7e9c42e1b2" providerId="LiveId" clId="{9936D681-5749-4977-A318-8D5772B387F3}" dt="2025-08-02T16:50:21.327" v="9964" actId="948"/>
          <ac:spMkLst>
            <pc:docMk/>
            <pc:sldMk cId="1056057592" sldId="282"/>
            <ac:spMk id="13" creationId="{7E96EF35-F4C9-24E9-2C54-DB943CBF2825}"/>
          </ac:spMkLst>
        </pc:spChg>
        <pc:spChg chg="add mod">
          <ac:chgData name="Sarah Carter" userId="4b4e2a7e9c42e1b2" providerId="LiveId" clId="{9936D681-5749-4977-A318-8D5772B387F3}" dt="2025-08-02T16:50:21.588" v="10414" actId="948"/>
          <ac:spMkLst>
            <pc:docMk/>
            <pc:sldMk cId="1056057592" sldId="282"/>
            <ac:spMk id="14" creationId="{F3F70764-B32F-2B90-5608-68203FA43B30}"/>
          </ac:spMkLst>
        </pc:spChg>
        <pc:spChg chg="add mod">
          <ac:chgData name="Sarah Carter" userId="4b4e2a7e9c42e1b2" providerId="LiveId" clId="{9936D681-5749-4977-A318-8D5772B387F3}" dt="2025-08-02T16:50:21.922" v="10864" actId="948"/>
          <ac:spMkLst>
            <pc:docMk/>
            <pc:sldMk cId="1056057592" sldId="282"/>
            <ac:spMk id="15" creationId="{B5DF227A-29CA-FC18-4FF6-D578AD005B32}"/>
          </ac:spMkLst>
        </pc:spChg>
        <pc:grpChg chg="add del mod">
          <ac:chgData name="Sarah Carter" userId="4b4e2a7e9c42e1b2" providerId="LiveId" clId="{9936D681-5749-4977-A318-8D5772B387F3}" dt="2025-08-02T16:48:26.259" v="5717"/>
          <ac:grpSpMkLst>
            <pc:docMk/>
            <pc:sldMk cId="1056057592" sldId="282"/>
            <ac:grpSpMk id="5" creationId="{2A4ABC0A-93F7-E0A7-547B-485399290C84}"/>
          </ac:grpSpMkLst>
        </pc:grpChg>
        <pc:picChg chg="add mod topLvl">
          <ac:chgData name="Sarah Carter" userId="4b4e2a7e9c42e1b2" providerId="LiveId" clId="{9936D681-5749-4977-A318-8D5772B387F3}" dt="2025-08-02T16:50:20.476" v="8423"/>
          <ac:picMkLst>
            <pc:docMk/>
            <pc:sldMk cId="1056057592" sldId="282"/>
            <ac:picMk id="3" creationId="{6B4309C0-FDB1-710C-582C-DB511AE16CF1}"/>
          </ac:picMkLst>
        </pc:picChg>
        <pc:picChg chg="add del mod">
          <ac:chgData name="Sarah Carter" userId="4b4e2a7e9c42e1b2" providerId="LiveId" clId="{9936D681-5749-4977-A318-8D5772B387F3}" dt="2025-08-02T16:49:16.588" v="6949"/>
          <ac:picMkLst>
            <pc:docMk/>
            <pc:sldMk cId="1056057592" sldId="282"/>
            <ac:picMk id="6" creationId="{C79E7782-7C80-D2AB-D67E-B88A25BB0272}"/>
          </ac:picMkLst>
        </pc:picChg>
        <pc:picChg chg="add mod ord">
          <ac:chgData name="Sarah Carter" userId="4b4e2a7e9c42e1b2" providerId="LiveId" clId="{9936D681-5749-4977-A318-8D5772B387F3}" dt="2025-08-02T16:50:20.840" v="9113"/>
          <ac:picMkLst>
            <pc:docMk/>
            <pc:sldMk cId="1056057592" sldId="282"/>
            <ac:picMk id="11" creationId="{8BEA7A58-19F8-63A1-2DF6-B045CB06D37E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1698200123" sldId="282"/>
        </pc:sldMkLst>
      </pc:sldChg>
      <pc:sldChg chg="addSp delSp modSp add mod">
        <pc:chgData name="Sarah Carter" userId="4b4e2a7e9c42e1b2" providerId="LiveId" clId="{9936D681-5749-4977-A318-8D5772B387F3}" dt="2025-08-02T16:50:21.934" v="10879" actId="948"/>
        <pc:sldMkLst>
          <pc:docMk/>
          <pc:sldMk cId="374701690" sldId="283"/>
        </pc:sldMkLst>
        <pc:spChg chg="add mod topLvl">
          <ac:chgData name="Sarah Carter" userId="4b4e2a7e9c42e1b2" providerId="LiveId" clId="{9936D681-5749-4977-A318-8D5772B387F3}" dt="2025-08-02T16:50:20.738" v="8839" actId="948"/>
          <ac:spMkLst>
            <pc:docMk/>
            <pc:sldMk cId="374701690" sldId="283"/>
            <ac:spMk id="4" creationId="{DC494216-B492-44BE-A311-5F8B4AF49681}"/>
          </ac:spMkLst>
        </pc:spChg>
        <pc:spChg chg="add del mod">
          <ac:chgData name="Sarah Carter" userId="4b4e2a7e9c42e1b2" providerId="LiveId" clId="{9936D681-5749-4977-A318-8D5772B387F3}" dt="2025-08-02T16:49:16.761" v="7244"/>
          <ac:spMkLst>
            <pc:docMk/>
            <pc:sldMk cId="374701690" sldId="283"/>
            <ac:spMk id="7" creationId="{B757CDAD-5F02-0403-4510-993DD1FBF1B0}"/>
          </ac:spMkLst>
        </pc:spChg>
        <pc:spChg chg="add del mod">
          <ac:chgData name="Sarah Carter" userId="4b4e2a7e9c42e1b2" providerId="LiveId" clId="{9936D681-5749-4977-A318-8D5772B387F3}" dt="2025-08-02T16:49:16.888" v="7468"/>
          <ac:spMkLst>
            <pc:docMk/>
            <pc:sldMk cId="374701690" sldId="283"/>
            <ac:spMk id="8" creationId="{E6646C83-6F5F-4677-9F0A-789910919D6B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374701690" sldId="283"/>
            <ac:spMk id="9" creationId="{40950C1A-1B5D-9B5C-3EF7-C64DEF725951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374701690" sldId="283"/>
            <ac:spMk id="10" creationId="{B1589024-2797-4C1E-AEE5-576AE9080685}"/>
          </ac:spMkLst>
        </pc:spChg>
        <pc:spChg chg="add mod ord">
          <ac:chgData name="Sarah Carter" userId="4b4e2a7e9c42e1b2" providerId="LiveId" clId="{9936D681-5749-4977-A318-8D5772B387F3}" dt="2025-08-02T16:50:21.070" v="9529" actId="948"/>
          <ac:spMkLst>
            <pc:docMk/>
            <pc:sldMk cId="374701690" sldId="283"/>
            <ac:spMk id="12" creationId="{B19C87DD-1215-8C82-4BE3-53AC4071858B}"/>
          </ac:spMkLst>
        </pc:spChg>
        <pc:spChg chg="add mod">
          <ac:chgData name="Sarah Carter" userId="4b4e2a7e9c42e1b2" providerId="LiveId" clId="{9936D681-5749-4977-A318-8D5772B387F3}" dt="2025-08-02T16:50:21.335" v="9979" actId="948"/>
          <ac:spMkLst>
            <pc:docMk/>
            <pc:sldMk cId="374701690" sldId="283"/>
            <ac:spMk id="13" creationId="{3AA018B0-BFF0-B7D0-28F5-7E185D7B83AB}"/>
          </ac:spMkLst>
        </pc:spChg>
        <pc:spChg chg="add mod">
          <ac:chgData name="Sarah Carter" userId="4b4e2a7e9c42e1b2" providerId="LiveId" clId="{9936D681-5749-4977-A318-8D5772B387F3}" dt="2025-08-02T16:50:21.596" v="10429" actId="948"/>
          <ac:spMkLst>
            <pc:docMk/>
            <pc:sldMk cId="374701690" sldId="283"/>
            <ac:spMk id="14" creationId="{5EA367BD-1700-7533-E1E5-0FAA2072F84E}"/>
          </ac:spMkLst>
        </pc:spChg>
        <pc:spChg chg="add mod">
          <ac:chgData name="Sarah Carter" userId="4b4e2a7e9c42e1b2" providerId="LiveId" clId="{9936D681-5749-4977-A318-8D5772B387F3}" dt="2025-08-02T16:50:21.934" v="10879" actId="948"/>
          <ac:spMkLst>
            <pc:docMk/>
            <pc:sldMk cId="374701690" sldId="283"/>
            <ac:spMk id="15" creationId="{9646FF48-86C1-8363-CD81-24CA18F08A26}"/>
          </ac:spMkLst>
        </pc:spChg>
        <pc:grpChg chg="add del mod">
          <ac:chgData name="Sarah Carter" userId="4b4e2a7e9c42e1b2" providerId="LiveId" clId="{9936D681-5749-4977-A318-8D5772B387F3}" dt="2025-08-02T16:48:26.259" v="5718"/>
          <ac:grpSpMkLst>
            <pc:docMk/>
            <pc:sldMk cId="374701690" sldId="283"/>
            <ac:grpSpMk id="5" creationId="{A52AE9F7-F886-54BF-5A87-D217AA20157C}"/>
          </ac:grpSpMkLst>
        </pc:grpChg>
        <pc:picChg chg="add mod topLvl">
          <ac:chgData name="Sarah Carter" userId="4b4e2a7e9c42e1b2" providerId="LiveId" clId="{9936D681-5749-4977-A318-8D5772B387F3}" dt="2025-08-02T16:50:20.476" v="8431"/>
          <ac:picMkLst>
            <pc:docMk/>
            <pc:sldMk cId="374701690" sldId="283"/>
            <ac:picMk id="3" creationId="{CCD528ED-B78F-0EC6-4E43-C1DF8F188834}"/>
          </ac:picMkLst>
        </pc:picChg>
        <pc:picChg chg="add del mod">
          <ac:chgData name="Sarah Carter" userId="4b4e2a7e9c42e1b2" providerId="LiveId" clId="{9936D681-5749-4977-A318-8D5772B387F3}" dt="2025-08-02T16:49:16.594" v="6960"/>
          <ac:picMkLst>
            <pc:docMk/>
            <pc:sldMk cId="374701690" sldId="283"/>
            <ac:picMk id="6" creationId="{BD0B2262-0688-BCDF-F4A4-01D06B26CD28}"/>
          </ac:picMkLst>
        </pc:picChg>
        <pc:picChg chg="add mod ord">
          <ac:chgData name="Sarah Carter" userId="4b4e2a7e9c42e1b2" providerId="LiveId" clId="{9936D681-5749-4977-A318-8D5772B387F3}" dt="2025-08-02T16:50:20.840" v="9121"/>
          <ac:picMkLst>
            <pc:docMk/>
            <pc:sldMk cId="374701690" sldId="283"/>
            <ac:picMk id="11" creationId="{6CDDBC03-CE6E-F20F-C159-B9111C480286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1046881269" sldId="283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718691107" sldId="283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718691107" sldId="283"/>
            <ac:spMk id="4" creationId="{A5CD66C1-5D6E-1824-4860-88AAE45861E3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718691107" sldId="283"/>
            <ac:spMk id="7" creationId="{4A3F27AF-E704-E22C-8A77-592FF4BCD32A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718691107" sldId="283"/>
            <ac:spMk id="8" creationId="{E61FDD4D-5607-1F9A-4ABB-1D197460ED3A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718691107" sldId="283"/>
            <ac:spMk id="9" creationId="{6E79AC5F-A49D-E3AA-D87A-07CB06FA07AC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718691107" sldId="283"/>
            <ac:spMk id="10" creationId="{930D2A00-4379-D7DF-3BE4-88F64E8CEF14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718691107" sldId="283"/>
            <ac:grpSpMk id="5" creationId="{8ADF3224-F483-254A-9DDD-3A1032D3307D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718691107" sldId="283"/>
            <ac:picMk id="3" creationId="{38CA8B00-C9FD-BB96-D4DA-8AA6552D7D8E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718691107" sldId="283"/>
            <ac:picMk id="6" creationId="{4ADC8BB1-144B-F0A8-5A06-5F49CEAACC1A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714308362" sldId="284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714308362" sldId="284"/>
            <ac:spMk id="4" creationId="{EDD10FD2-F084-BE2E-F802-1648EC4C59D2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714308362" sldId="284"/>
            <ac:spMk id="7" creationId="{F5D11518-11E0-EBFA-F857-DFA2B7C31717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714308362" sldId="284"/>
            <ac:spMk id="8" creationId="{1A8BF46B-8AC7-BA8F-9073-D9435B34D361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714308362" sldId="284"/>
            <ac:spMk id="9" creationId="{4B106AD8-8DEF-3622-9F46-778957560227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714308362" sldId="284"/>
            <ac:spMk id="10" creationId="{82EBADC9-C7A2-A274-BA6C-E455D9D3E3FD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714308362" sldId="284"/>
            <ac:grpSpMk id="5" creationId="{976CEB94-D1A4-D65A-3808-0F4E38245680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714308362" sldId="284"/>
            <ac:picMk id="3" creationId="{7F6883D1-0FD9-0883-1DAB-EB82083A8C50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714308362" sldId="284"/>
            <ac:picMk id="6" creationId="{1B233E37-9C67-7401-1EA1-82CC47AAB3C5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1074895622" sldId="284"/>
        </pc:sldMkLst>
      </pc:sldChg>
      <pc:sldChg chg="addSp delSp modSp add mod">
        <pc:chgData name="Sarah Carter" userId="4b4e2a7e9c42e1b2" providerId="LiveId" clId="{9936D681-5749-4977-A318-8D5772B387F3}" dt="2025-08-02T16:50:21.946" v="10894" actId="948"/>
        <pc:sldMkLst>
          <pc:docMk/>
          <pc:sldMk cId="3407858177" sldId="284"/>
        </pc:sldMkLst>
        <pc:spChg chg="add mod topLvl">
          <ac:chgData name="Sarah Carter" userId="4b4e2a7e9c42e1b2" providerId="LiveId" clId="{9936D681-5749-4977-A318-8D5772B387F3}" dt="2025-08-02T16:50:20.749" v="8854" actId="948"/>
          <ac:spMkLst>
            <pc:docMk/>
            <pc:sldMk cId="3407858177" sldId="284"/>
            <ac:spMk id="4" creationId="{B3017527-59E1-8A9C-E0AD-7EF6953011FE}"/>
          </ac:spMkLst>
        </pc:spChg>
        <pc:spChg chg="add del mod">
          <ac:chgData name="Sarah Carter" userId="4b4e2a7e9c42e1b2" providerId="LiveId" clId="{9936D681-5749-4977-A318-8D5772B387F3}" dt="2025-08-02T16:49:16.765" v="7253"/>
          <ac:spMkLst>
            <pc:docMk/>
            <pc:sldMk cId="3407858177" sldId="284"/>
            <ac:spMk id="7" creationId="{58691CDB-0E0D-0C92-CAA3-200B15E7BFB2}"/>
          </ac:spMkLst>
        </pc:spChg>
        <pc:spChg chg="add del mod">
          <ac:chgData name="Sarah Carter" userId="4b4e2a7e9c42e1b2" providerId="LiveId" clId="{9936D681-5749-4977-A318-8D5772B387F3}" dt="2025-08-02T16:49:16.888" v="7475"/>
          <ac:spMkLst>
            <pc:docMk/>
            <pc:sldMk cId="3407858177" sldId="284"/>
            <ac:spMk id="8" creationId="{0C76CD45-C5F6-0765-6D7E-A83AA107529D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3407858177" sldId="284"/>
            <ac:spMk id="9" creationId="{F55D2BA4-742A-04E7-2981-CBF910C07967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3407858177" sldId="284"/>
            <ac:spMk id="10" creationId="{22BC2FC2-94AB-744C-C113-045DC260892E}"/>
          </ac:spMkLst>
        </pc:spChg>
        <pc:spChg chg="add mod ord">
          <ac:chgData name="Sarah Carter" userId="4b4e2a7e9c42e1b2" providerId="LiveId" clId="{9936D681-5749-4977-A318-8D5772B387F3}" dt="2025-08-02T16:50:21.078" v="9544" actId="948"/>
          <ac:spMkLst>
            <pc:docMk/>
            <pc:sldMk cId="3407858177" sldId="284"/>
            <ac:spMk id="12" creationId="{3178986C-B172-D9E6-56AE-A2C1CF901221}"/>
          </ac:spMkLst>
        </pc:spChg>
        <pc:spChg chg="add mod">
          <ac:chgData name="Sarah Carter" userId="4b4e2a7e9c42e1b2" providerId="LiveId" clId="{9936D681-5749-4977-A318-8D5772B387F3}" dt="2025-08-02T16:50:21.341" v="9994" actId="948"/>
          <ac:spMkLst>
            <pc:docMk/>
            <pc:sldMk cId="3407858177" sldId="284"/>
            <ac:spMk id="13" creationId="{57D3EFBD-5398-D8C4-1B0F-FCD4BC4AC84B}"/>
          </ac:spMkLst>
        </pc:spChg>
        <pc:spChg chg="add mod">
          <ac:chgData name="Sarah Carter" userId="4b4e2a7e9c42e1b2" providerId="LiveId" clId="{9936D681-5749-4977-A318-8D5772B387F3}" dt="2025-08-02T16:50:21.603" v="10444" actId="948"/>
          <ac:spMkLst>
            <pc:docMk/>
            <pc:sldMk cId="3407858177" sldId="284"/>
            <ac:spMk id="14" creationId="{C89352B9-03CF-59E3-435C-242777CBA96A}"/>
          </ac:spMkLst>
        </pc:spChg>
        <pc:spChg chg="add mod">
          <ac:chgData name="Sarah Carter" userId="4b4e2a7e9c42e1b2" providerId="LiveId" clId="{9936D681-5749-4977-A318-8D5772B387F3}" dt="2025-08-02T16:50:21.946" v="10894" actId="948"/>
          <ac:spMkLst>
            <pc:docMk/>
            <pc:sldMk cId="3407858177" sldId="284"/>
            <ac:spMk id="15" creationId="{A4BF03FE-7CBC-6652-2CCA-0AE3C8A19177}"/>
          </ac:spMkLst>
        </pc:spChg>
        <pc:grpChg chg="add del mod">
          <ac:chgData name="Sarah Carter" userId="4b4e2a7e9c42e1b2" providerId="LiveId" clId="{9936D681-5749-4977-A318-8D5772B387F3}" dt="2025-08-02T16:48:26.259" v="5719"/>
          <ac:grpSpMkLst>
            <pc:docMk/>
            <pc:sldMk cId="3407858177" sldId="284"/>
            <ac:grpSpMk id="5" creationId="{4125641C-C397-3E47-3417-182B587112C3}"/>
          </ac:grpSpMkLst>
        </pc:grpChg>
        <pc:picChg chg="add mod topLvl">
          <ac:chgData name="Sarah Carter" userId="4b4e2a7e9c42e1b2" providerId="LiveId" clId="{9936D681-5749-4977-A318-8D5772B387F3}" dt="2025-08-02T16:50:20.476" v="8439"/>
          <ac:picMkLst>
            <pc:docMk/>
            <pc:sldMk cId="3407858177" sldId="284"/>
            <ac:picMk id="3" creationId="{67481ECE-6C7D-F734-921C-504B85C165DE}"/>
          </ac:picMkLst>
        </pc:picChg>
        <pc:picChg chg="add del mod">
          <ac:chgData name="Sarah Carter" userId="4b4e2a7e9c42e1b2" providerId="LiveId" clId="{9936D681-5749-4977-A318-8D5772B387F3}" dt="2025-08-02T16:49:16.603" v="6971"/>
          <ac:picMkLst>
            <pc:docMk/>
            <pc:sldMk cId="3407858177" sldId="284"/>
            <ac:picMk id="6" creationId="{BF5FD1A8-5D6C-4C14-E6A6-2B9A95F0DF38}"/>
          </ac:picMkLst>
        </pc:picChg>
        <pc:picChg chg="add mod ord">
          <ac:chgData name="Sarah Carter" userId="4b4e2a7e9c42e1b2" providerId="LiveId" clId="{9936D681-5749-4977-A318-8D5772B387F3}" dt="2025-08-02T16:50:20.840" v="9129"/>
          <ac:picMkLst>
            <pc:docMk/>
            <pc:sldMk cId="3407858177" sldId="284"/>
            <ac:picMk id="11" creationId="{F4BD27B4-6B50-A735-198E-F8C856746D67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872254122" sldId="285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841609990" sldId="285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841609990" sldId="285"/>
            <ac:spMk id="4" creationId="{1697DDC9-FF05-4252-29DC-EED141D7314D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841609990" sldId="285"/>
            <ac:spMk id="7" creationId="{68203F63-6F54-53B8-AB45-A3CA1FE5F957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841609990" sldId="285"/>
            <ac:spMk id="8" creationId="{1683FB4D-50E0-1ABC-7132-B8DB6B6DB7C3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841609990" sldId="285"/>
            <ac:spMk id="9" creationId="{6ED965CD-BAED-2FA6-6699-011F35DA6F15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841609990" sldId="285"/>
            <ac:spMk id="10" creationId="{5E0AF52F-5DF6-C755-07C3-3FC5AE848AEB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841609990" sldId="285"/>
            <ac:grpSpMk id="5" creationId="{5BF79951-5373-A30E-3837-D952609B6E7B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841609990" sldId="285"/>
            <ac:picMk id="3" creationId="{4D35A97C-AEA7-A5EE-BEF5-868A3B87B0D6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841609990" sldId="285"/>
            <ac:picMk id="6" creationId="{743F028F-03E0-F0FA-9E52-9C31C6F3BA33}"/>
          </ac:picMkLst>
        </pc:picChg>
      </pc:sldChg>
      <pc:sldChg chg="addSp delSp modSp add mod">
        <pc:chgData name="Sarah Carter" userId="4b4e2a7e9c42e1b2" providerId="LiveId" clId="{9936D681-5749-4977-A318-8D5772B387F3}" dt="2025-08-02T16:50:21.958" v="10909" actId="948"/>
        <pc:sldMkLst>
          <pc:docMk/>
          <pc:sldMk cId="3366190574" sldId="285"/>
        </pc:sldMkLst>
        <pc:spChg chg="add mod topLvl">
          <ac:chgData name="Sarah Carter" userId="4b4e2a7e9c42e1b2" providerId="LiveId" clId="{9936D681-5749-4977-A318-8D5772B387F3}" dt="2025-08-02T16:50:20.761" v="8869" actId="948"/>
          <ac:spMkLst>
            <pc:docMk/>
            <pc:sldMk cId="3366190574" sldId="285"/>
            <ac:spMk id="4" creationId="{28A3B70A-D03C-4815-D2B0-68D349B619FC}"/>
          </ac:spMkLst>
        </pc:spChg>
        <pc:spChg chg="add del mod">
          <ac:chgData name="Sarah Carter" userId="4b4e2a7e9c42e1b2" providerId="LiveId" clId="{9936D681-5749-4977-A318-8D5772B387F3}" dt="2025-08-02T16:49:16.769" v="7262"/>
          <ac:spMkLst>
            <pc:docMk/>
            <pc:sldMk cId="3366190574" sldId="285"/>
            <ac:spMk id="7" creationId="{56EEDDD7-48C8-B8FC-6075-25914B1982FA}"/>
          </ac:spMkLst>
        </pc:spChg>
        <pc:spChg chg="add del mod">
          <ac:chgData name="Sarah Carter" userId="4b4e2a7e9c42e1b2" providerId="LiveId" clId="{9936D681-5749-4977-A318-8D5772B387F3}" dt="2025-08-02T16:49:16.888" v="7482"/>
          <ac:spMkLst>
            <pc:docMk/>
            <pc:sldMk cId="3366190574" sldId="285"/>
            <ac:spMk id="8" creationId="{66C8409C-3708-0209-CFD1-84A8154A6715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3366190574" sldId="285"/>
            <ac:spMk id="9" creationId="{C91DD51D-EED9-1B03-71BA-B525400654C1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3366190574" sldId="285"/>
            <ac:spMk id="10" creationId="{06007A0F-E897-7C06-D115-02948AE8BE4D}"/>
          </ac:spMkLst>
        </pc:spChg>
        <pc:spChg chg="add mod ord">
          <ac:chgData name="Sarah Carter" userId="4b4e2a7e9c42e1b2" providerId="LiveId" clId="{9936D681-5749-4977-A318-8D5772B387F3}" dt="2025-08-02T16:50:21.088" v="9559" actId="948"/>
          <ac:spMkLst>
            <pc:docMk/>
            <pc:sldMk cId="3366190574" sldId="285"/>
            <ac:spMk id="12" creationId="{FC4D4173-4BCB-76EB-E3B9-CE52AADC424B}"/>
          </ac:spMkLst>
        </pc:spChg>
        <pc:spChg chg="add mod">
          <ac:chgData name="Sarah Carter" userId="4b4e2a7e9c42e1b2" providerId="LiveId" clId="{9936D681-5749-4977-A318-8D5772B387F3}" dt="2025-08-02T16:50:21.352" v="10009" actId="948"/>
          <ac:spMkLst>
            <pc:docMk/>
            <pc:sldMk cId="3366190574" sldId="285"/>
            <ac:spMk id="13" creationId="{4E3646BD-B4AA-D108-FD79-3B86D2B41A1E}"/>
          </ac:spMkLst>
        </pc:spChg>
        <pc:spChg chg="add mod">
          <ac:chgData name="Sarah Carter" userId="4b4e2a7e9c42e1b2" providerId="LiveId" clId="{9936D681-5749-4977-A318-8D5772B387F3}" dt="2025-08-02T16:50:21.612" v="10459" actId="948"/>
          <ac:spMkLst>
            <pc:docMk/>
            <pc:sldMk cId="3366190574" sldId="285"/>
            <ac:spMk id="14" creationId="{CC9B3299-D351-A5FA-C6AE-7D69AADA373F}"/>
          </ac:spMkLst>
        </pc:spChg>
        <pc:spChg chg="add mod">
          <ac:chgData name="Sarah Carter" userId="4b4e2a7e9c42e1b2" providerId="LiveId" clId="{9936D681-5749-4977-A318-8D5772B387F3}" dt="2025-08-02T16:50:21.958" v="10909" actId="948"/>
          <ac:spMkLst>
            <pc:docMk/>
            <pc:sldMk cId="3366190574" sldId="285"/>
            <ac:spMk id="15" creationId="{96F4068E-B6C6-2D23-28DF-D1A8120EB157}"/>
          </ac:spMkLst>
        </pc:spChg>
        <pc:grpChg chg="add del mod">
          <ac:chgData name="Sarah Carter" userId="4b4e2a7e9c42e1b2" providerId="LiveId" clId="{9936D681-5749-4977-A318-8D5772B387F3}" dt="2025-08-02T16:48:26.259" v="5720"/>
          <ac:grpSpMkLst>
            <pc:docMk/>
            <pc:sldMk cId="3366190574" sldId="285"/>
            <ac:grpSpMk id="5" creationId="{C095FD38-EB11-EE33-2BD0-6906DD46A2C4}"/>
          </ac:grpSpMkLst>
        </pc:grpChg>
        <pc:picChg chg="add mod topLvl">
          <ac:chgData name="Sarah Carter" userId="4b4e2a7e9c42e1b2" providerId="LiveId" clId="{9936D681-5749-4977-A318-8D5772B387F3}" dt="2025-08-02T16:50:20.476" v="8447"/>
          <ac:picMkLst>
            <pc:docMk/>
            <pc:sldMk cId="3366190574" sldId="285"/>
            <ac:picMk id="3" creationId="{17831124-C07C-4AD0-8F52-4ABB47265E4C}"/>
          </ac:picMkLst>
        </pc:picChg>
        <pc:picChg chg="add del mod">
          <ac:chgData name="Sarah Carter" userId="4b4e2a7e9c42e1b2" providerId="LiveId" clId="{9936D681-5749-4977-A318-8D5772B387F3}" dt="2025-08-02T16:49:16.609" v="6982"/>
          <ac:picMkLst>
            <pc:docMk/>
            <pc:sldMk cId="3366190574" sldId="285"/>
            <ac:picMk id="6" creationId="{EF6AF234-7400-2013-99C2-2393A7DD33A3}"/>
          </ac:picMkLst>
        </pc:picChg>
        <pc:picChg chg="add mod ord">
          <ac:chgData name="Sarah Carter" userId="4b4e2a7e9c42e1b2" providerId="LiveId" clId="{9936D681-5749-4977-A318-8D5772B387F3}" dt="2025-08-02T16:50:20.840" v="9137"/>
          <ac:picMkLst>
            <pc:docMk/>
            <pc:sldMk cId="3366190574" sldId="285"/>
            <ac:picMk id="11" creationId="{7932CC75-4656-72B6-12E3-911BD66E2905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81835608" sldId="286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81835608" sldId="286"/>
            <ac:spMk id="4" creationId="{DB9898DD-F83D-EF50-2EC5-BDDB67CFCF4D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81835608" sldId="286"/>
            <ac:spMk id="7" creationId="{28E14A62-0CA2-26DF-37BC-62416E1E9CA2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81835608" sldId="286"/>
            <ac:spMk id="8" creationId="{5A6868D6-11CA-DA91-EE47-107B907B8A84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81835608" sldId="286"/>
            <ac:spMk id="9" creationId="{F71128E0-B258-16E7-CD4D-A41A2A8E7964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81835608" sldId="286"/>
            <ac:spMk id="10" creationId="{AB35013C-5AC2-EE64-4978-815A3202258B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81835608" sldId="286"/>
            <ac:grpSpMk id="5" creationId="{4F267497-39A5-9661-1856-2AD346C5B831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81835608" sldId="286"/>
            <ac:picMk id="3" creationId="{5DF423BD-E71E-8009-809A-5C5EA7C4DE97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81835608" sldId="286"/>
            <ac:picMk id="6" creationId="{510EE3DD-9826-5E34-EC78-DCD87360D9DD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1630647320" sldId="286"/>
        </pc:sldMkLst>
      </pc:sldChg>
      <pc:sldChg chg="addSp delSp modSp add mod">
        <pc:chgData name="Sarah Carter" userId="4b4e2a7e9c42e1b2" providerId="LiveId" clId="{9936D681-5749-4977-A318-8D5772B387F3}" dt="2025-08-02T16:50:21.973" v="10924" actId="948"/>
        <pc:sldMkLst>
          <pc:docMk/>
          <pc:sldMk cId="3805614223" sldId="286"/>
        </pc:sldMkLst>
        <pc:spChg chg="add mod topLvl">
          <ac:chgData name="Sarah Carter" userId="4b4e2a7e9c42e1b2" providerId="LiveId" clId="{9936D681-5749-4977-A318-8D5772B387F3}" dt="2025-08-02T16:50:20.761" v="8884" actId="948"/>
          <ac:spMkLst>
            <pc:docMk/>
            <pc:sldMk cId="3805614223" sldId="286"/>
            <ac:spMk id="4" creationId="{78FF1F07-3432-A280-9726-8541B1DE97AB}"/>
          </ac:spMkLst>
        </pc:spChg>
        <pc:spChg chg="add del mod">
          <ac:chgData name="Sarah Carter" userId="4b4e2a7e9c42e1b2" providerId="LiveId" clId="{9936D681-5749-4977-A318-8D5772B387F3}" dt="2025-08-02T16:49:16.774" v="7271"/>
          <ac:spMkLst>
            <pc:docMk/>
            <pc:sldMk cId="3805614223" sldId="286"/>
            <ac:spMk id="7" creationId="{653B2513-9DB2-815A-CD16-3E6B5BB0A605}"/>
          </ac:spMkLst>
        </pc:spChg>
        <pc:spChg chg="add del mod">
          <ac:chgData name="Sarah Carter" userId="4b4e2a7e9c42e1b2" providerId="LiveId" clId="{9936D681-5749-4977-A318-8D5772B387F3}" dt="2025-08-02T16:49:16.888" v="7489"/>
          <ac:spMkLst>
            <pc:docMk/>
            <pc:sldMk cId="3805614223" sldId="286"/>
            <ac:spMk id="8" creationId="{AE2D810C-7816-EF1F-5599-866380DEDF3F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3805614223" sldId="286"/>
            <ac:spMk id="9" creationId="{8CB263D4-C0AD-ED08-B52E-2A215AEF0C66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3805614223" sldId="286"/>
            <ac:spMk id="10" creationId="{885F36BD-C917-F7DC-9E94-293DAF652FC8}"/>
          </ac:spMkLst>
        </pc:spChg>
        <pc:spChg chg="add mod ord">
          <ac:chgData name="Sarah Carter" userId="4b4e2a7e9c42e1b2" providerId="LiveId" clId="{9936D681-5749-4977-A318-8D5772B387F3}" dt="2025-08-02T16:50:21.097" v="9574" actId="948"/>
          <ac:spMkLst>
            <pc:docMk/>
            <pc:sldMk cId="3805614223" sldId="286"/>
            <ac:spMk id="12" creationId="{5F8A7356-4E55-68A4-5D04-E41BB0BFA0D7}"/>
          </ac:spMkLst>
        </pc:spChg>
        <pc:spChg chg="add mod">
          <ac:chgData name="Sarah Carter" userId="4b4e2a7e9c42e1b2" providerId="LiveId" clId="{9936D681-5749-4977-A318-8D5772B387F3}" dt="2025-08-02T16:50:21.362" v="10024" actId="948"/>
          <ac:spMkLst>
            <pc:docMk/>
            <pc:sldMk cId="3805614223" sldId="286"/>
            <ac:spMk id="13" creationId="{159CEC04-D05B-3D93-F472-CB1A8ED86D0D}"/>
          </ac:spMkLst>
        </pc:spChg>
        <pc:spChg chg="add mod">
          <ac:chgData name="Sarah Carter" userId="4b4e2a7e9c42e1b2" providerId="LiveId" clId="{9936D681-5749-4977-A318-8D5772B387F3}" dt="2025-08-02T16:50:21.619" v="10474" actId="948"/>
          <ac:spMkLst>
            <pc:docMk/>
            <pc:sldMk cId="3805614223" sldId="286"/>
            <ac:spMk id="14" creationId="{FF53DDF4-68DE-F542-1294-AEB8EA0DEA84}"/>
          </ac:spMkLst>
        </pc:spChg>
        <pc:spChg chg="add mod">
          <ac:chgData name="Sarah Carter" userId="4b4e2a7e9c42e1b2" providerId="LiveId" clId="{9936D681-5749-4977-A318-8D5772B387F3}" dt="2025-08-02T16:50:21.973" v="10924" actId="948"/>
          <ac:spMkLst>
            <pc:docMk/>
            <pc:sldMk cId="3805614223" sldId="286"/>
            <ac:spMk id="15" creationId="{FE9CCB09-6EB3-EEF2-A99D-648CC3382B9C}"/>
          </ac:spMkLst>
        </pc:spChg>
        <pc:grpChg chg="add del mod">
          <ac:chgData name="Sarah Carter" userId="4b4e2a7e9c42e1b2" providerId="LiveId" clId="{9936D681-5749-4977-A318-8D5772B387F3}" dt="2025-08-02T16:48:26.259" v="5721"/>
          <ac:grpSpMkLst>
            <pc:docMk/>
            <pc:sldMk cId="3805614223" sldId="286"/>
            <ac:grpSpMk id="5" creationId="{F8B7C65C-EC29-0B00-D009-FF3045863D45}"/>
          </ac:grpSpMkLst>
        </pc:grpChg>
        <pc:picChg chg="add mod topLvl">
          <ac:chgData name="Sarah Carter" userId="4b4e2a7e9c42e1b2" providerId="LiveId" clId="{9936D681-5749-4977-A318-8D5772B387F3}" dt="2025-08-02T16:50:20.487" v="8455"/>
          <ac:picMkLst>
            <pc:docMk/>
            <pc:sldMk cId="3805614223" sldId="286"/>
            <ac:picMk id="3" creationId="{680D687D-E891-28BA-B90D-3F5257A0B6DE}"/>
          </ac:picMkLst>
        </pc:picChg>
        <pc:picChg chg="add del mod">
          <ac:chgData name="Sarah Carter" userId="4b4e2a7e9c42e1b2" providerId="LiveId" clId="{9936D681-5749-4977-A318-8D5772B387F3}" dt="2025-08-02T16:49:16.616" v="6993"/>
          <ac:picMkLst>
            <pc:docMk/>
            <pc:sldMk cId="3805614223" sldId="286"/>
            <ac:picMk id="6" creationId="{658E013D-D863-02E6-5EAA-C30D1AE71A08}"/>
          </ac:picMkLst>
        </pc:picChg>
        <pc:picChg chg="add mod ord">
          <ac:chgData name="Sarah Carter" userId="4b4e2a7e9c42e1b2" providerId="LiveId" clId="{9936D681-5749-4977-A318-8D5772B387F3}" dt="2025-08-02T16:50:20.858" v="9145"/>
          <ac:picMkLst>
            <pc:docMk/>
            <pc:sldMk cId="3805614223" sldId="286"/>
            <ac:picMk id="11" creationId="{5395F017-C980-63E5-032D-1EE32CAF2E5D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1230558669" sldId="287"/>
        </pc:sldMkLst>
      </pc:sldChg>
      <pc:sldChg chg="addSp delSp modSp add mod">
        <pc:chgData name="Sarah Carter" userId="4b4e2a7e9c42e1b2" providerId="LiveId" clId="{9936D681-5749-4977-A318-8D5772B387F3}" dt="2025-08-02T16:50:21.988" v="10939" actId="948"/>
        <pc:sldMkLst>
          <pc:docMk/>
          <pc:sldMk cId="2403764608" sldId="287"/>
        </pc:sldMkLst>
        <pc:spChg chg="add mod topLvl">
          <ac:chgData name="Sarah Carter" userId="4b4e2a7e9c42e1b2" providerId="LiveId" clId="{9936D681-5749-4977-A318-8D5772B387F3}" dt="2025-08-02T16:50:20.777" v="8899" actId="948"/>
          <ac:spMkLst>
            <pc:docMk/>
            <pc:sldMk cId="2403764608" sldId="287"/>
            <ac:spMk id="4" creationId="{7F55101A-4FF7-8423-4587-4A9689F1FE41}"/>
          </ac:spMkLst>
        </pc:spChg>
        <pc:spChg chg="add del mod">
          <ac:chgData name="Sarah Carter" userId="4b4e2a7e9c42e1b2" providerId="LiveId" clId="{9936D681-5749-4977-A318-8D5772B387F3}" dt="2025-08-02T16:49:16.777" v="7280"/>
          <ac:spMkLst>
            <pc:docMk/>
            <pc:sldMk cId="2403764608" sldId="287"/>
            <ac:spMk id="7" creationId="{476B55BC-7C85-AD58-B013-EF60FBB9D2F9}"/>
          </ac:spMkLst>
        </pc:spChg>
        <pc:spChg chg="add del mod">
          <ac:chgData name="Sarah Carter" userId="4b4e2a7e9c42e1b2" providerId="LiveId" clId="{9936D681-5749-4977-A318-8D5772B387F3}" dt="2025-08-02T16:49:16.912" v="7496"/>
          <ac:spMkLst>
            <pc:docMk/>
            <pc:sldMk cId="2403764608" sldId="287"/>
            <ac:spMk id="8" creationId="{9243BF04-3900-EA9A-DC92-3E7A7A5C982D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2403764608" sldId="287"/>
            <ac:spMk id="9" creationId="{3B863884-A9FD-E633-16BA-39601EC3D474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2403764608" sldId="287"/>
            <ac:spMk id="10" creationId="{4954C590-CB74-EFF6-6607-1EEE59BE2723}"/>
          </ac:spMkLst>
        </pc:spChg>
        <pc:spChg chg="add mod ord">
          <ac:chgData name="Sarah Carter" userId="4b4e2a7e9c42e1b2" providerId="LiveId" clId="{9936D681-5749-4977-A318-8D5772B387F3}" dt="2025-08-02T16:50:21.105" v="9589" actId="948"/>
          <ac:spMkLst>
            <pc:docMk/>
            <pc:sldMk cId="2403764608" sldId="287"/>
            <ac:spMk id="12" creationId="{87595EF6-46F5-35A7-5546-0E32A46B28E1}"/>
          </ac:spMkLst>
        </pc:spChg>
        <pc:spChg chg="add mod">
          <ac:chgData name="Sarah Carter" userId="4b4e2a7e9c42e1b2" providerId="LiveId" clId="{9936D681-5749-4977-A318-8D5772B387F3}" dt="2025-08-02T16:50:21.374" v="10039" actId="948"/>
          <ac:spMkLst>
            <pc:docMk/>
            <pc:sldMk cId="2403764608" sldId="287"/>
            <ac:spMk id="13" creationId="{BD7E5434-4543-0E32-A636-F8A71849BAAD}"/>
          </ac:spMkLst>
        </pc:spChg>
        <pc:spChg chg="add mod">
          <ac:chgData name="Sarah Carter" userId="4b4e2a7e9c42e1b2" providerId="LiveId" clId="{9936D681-5749-4977-A318-8D5772B387F3}" dt="2025-08-02T16:50:21.627" v="10489" actId="948"/>
          <ac:spMkLst>
            <pc:docMk/>
            <pc:sldMk cId="2403764608" sldId="287"/>
            <ac:spMk id="14" creationId="{B73DCAEB-7D17-8098-AC6D-BF351B060B7D}"/>
          </ac:spMkLst>
        </pc:spChg>
        <pc:spChg chg="add mod">
          <ac:chgData name="Sarah Carter" userId="4b4e2a7e9c42e1b2" providerId="LiveId" clId="{9936D681-5749-4977-A318-8D5772B387F3}" dt="2025-08-02T16:50:21.988" v="10939" actId="948"/>
          <ac:spMkLst>
            <pc:docMk/>
            <pc:sldMk cId="2403764608" sldId="287"/>
            <ac:spMk id="15" creationId="{7DE7389A-B508-3E8E-C6F8-4B1193E8E255}"/>
          </ac:spMkLst>
        </pc:spChg>
        <pc:grpChg chg="add del mod">
          <ac:chgData name="Sarah Carter" userId="4b4e2a7e9c42e1b2" providerId="LiveId" clId="{9936D681-5749-4977-A318-8D5772B387F3}" dt="2025-08-02T16:48:26.275" v="5722"/>
          <ac:grpSpMkLst>
            <pc:docMk/>
            <pc:sldMk cId="2403764608" sldId="287"/>
            <ac:grpSpMk id="5" creationId="{A6A66749-8045-4EE7-CC2E-596A91795F70}"/>
          </ac:grpSpMkLst>
        </pc:grpChg>
        <pc:picChg chg="add mod topLvl">
          <ac:chgData name="Sarah Carter" userId="4b4e2a7e9c42e1b2" providerId="LiveId" clId="{9936D681-5749-4977-A318-8D5772B387F3}" dt="2025-08-02T16:50:20.487" v="8463"/>
          <ac:picMkLst>
            <pc:docMk/>
            <pc:sldMk cId="2403764608" sldId="287"/>
            <ac:picMk id="3" creationId="{55DD31E1-D5FA-4FA4-64EE-C61D56C44AB2}"/>
          </ac:picMkLst>
        </pc:picChg>
        <pc:picChg chg="add del mod">
          <ac:chgData name="Sarah Carter" userId="4b4e2a7e9c42e1b2" providerId="LiveId" clId="{9936D681-5749-4977-A318-8D5772B387F3}" dt="2025-08-02T16:49:16.624" v="7004"/>
          <ac:picMkLst>
            <pc:docMk/>
            <pc:sldMk cId="2403764608" sldId="287"/>
            <ac:picMk id="6" creationId="{917C0359-B55F-4B48-34F5-07DC4B3FCA1C}"/>
          </ac:picMkLst>
        </pc:picChg>
        <pc:picChg chg="add mod ord">
          <ac:chgData name="Sarah Carter" userId="4b4e2a7e9c42e1b2" providerId="LiveId" clId="{9936D681-5749-4977-A318-8D5772B387F3}" dt="2025-08-02T16:50:20.858" v="9153"/>
          <ac:picMkLst>
            <pc:docMk/>
            <pc:sldMk cId="2403764608" sldId="287"/>
            <ac:picMk id="11" creationId="{20ABBC0D-1D09-C62F-2F49-62E73F0E0DC8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4246435220" sldId="287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4246435220" sldId="287"/>
            <ac:spMk id="4" creationId="{A3A54053-298D-5318-EAAE-27DE26B4ED03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4246435220" sldId="287"/>
            <ac:spMk id="7" creationId="{0354D4EE-B03C-D1D5-E8D3-88D0BCFEE2B2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4246435220" sldId="287"/>
            <ac:spMk id="8" creationId="{CE6D94D8-E8E5-28AB-CE71-D517C91584D5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4246435220" sldId="287"/>
            <ac:spMk id="9" creationId="{AD33941F-A330-452E-C4E6-1A0307708FE2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4246435220" sldId="287"/>
            <ac:spMk id="10" creationId="{0C174FD9-D34B-3510-9029-B514EA7E3F3D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4246435220" sldId="287"/>
            <ac:grpSpMk id="5" creationId="{D870BE04-16D7-CD72-3EF6-235B1754F03F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4246435220" sldId="287"/>
            <ac:picMk id="3" creationId="{07E3FAB4-D1ED-D309-C4F7-B26B651E94EC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4246435220" sldId="287"/>
            <ac:picMk id="6" creationId="{C7CBC8A3-6FA9-5F59-F9E9-34CCEC9143EA}"/>
          </ac:picMkLst>
        </pc:picChg>
      </pc:sldChg>
      <pc:sldChg chg="del">
        <pc:chgData name="Sarah Carter" userId="4b4e2a7e9c42e1b2" providerId="LiveId" clId="{9936D681-5749-4977-A318-8D5772B387F3}" dt="2025-08-02T16:44:57.519" v="0" actId="2696"/>
        <pc:sldMkLst>
          <pc:docMk/>
          <pc:sldMk cId="706197472" sldId="288"/>
        </pc:sldMkLst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344854614" sldId="288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344854614" sldId="288"/>
            <ac:spMk id="4" creationId="{ADA28351-8CEE-5FAD-B871-93CADF5711FA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344854614" sldId="288"/>
            <ac:spMk id="7" creationId="{E488EEDE-AE45-00DC-DD7E-C3970F2E109C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344854614" sldId="288"/>
            <ac:spMk id="8" creationId="{DC1BEC22-ED6C-99AA-272E-5B3CCF68A009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344854614" sldId="288"/>
            <ac:spMk id="9" creationId="{3B42931F-2B35-6DF3-5705-3E1A787B0614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344854614" sldId="288"/>
            <ac:spMk id="10" creationId="{7F60FFDE-5E9C-F0BA-F156-B9EB4F86EF4E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344854614" sldId="288"/>
            <ac:grpSpMk id="5" creationId="{352F96B4-01BD-1D6D-34EB-01950785F1C4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344854614" sldId="288"/>
            <ac:picMk id="3" creationId="{134CB9C2-6015-A76F-E442-5660772D607A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344854614" sldId="288"/>
            <ac:picMk id="6" creationId="{35BA93D0-5887-D1E7-5B0B-501A27F47744}"/>
          </ac:picMkLst>
        </pc:picChg>
      </pc:sldChg>
      <pc:sldChg chg="addSp delSp modSp add mod">
        <pc:chgData name="Sarah Carter" userId="4b4e2a7e9c42e1b2" providerId="LiveId" clId="{9936D681-5749-4977-A318-8D5772B387F3}" dt="2025-08-02T16:50:21.998" v="10954" actId="948"/>
        <pc:sldMkLst>
          <pc:docMk/>
          <pc:sldMk cId="2995823775" sldId="288"/>
        </pc:sldMkLst>
        <pc:spChg chg="add mod topLvl">
          <ac:chgData name="Sarah Carter" userId="4b4e2a7e9c42e1b2" providerId="LiveId" clId="{9936D681-5749-4977-A318-8D5772B387F3}" dt="2025-08-02T16:50:20.777" v="8914" actId="948"/>
          <ac:spMkLst>
            <pc:docMk/>
            <pc:sldMk cId="2995823775" sldId="288"/>
            <ac:spMk id="4" creationId="{03BD004F-E72B-1524-B1B7-D01AD230E2DD}"/>
          </ac:spMkLst>
        </pc:spChg>
        <pc:spChg chg="add del mod">
          <ac:chgData name="Sarah Carter" userId="4b4e2a7e9c42e1b2" providerId="LiveId" clId="{9936D681-5749-4977-A318-8D5772B387F3}" dt="2025-08-02T16:49:16.781" v="7289"/>
          <ac:spMkLst>
            <pc:docMk/>
            <pc:sldMk cId="2995823775" sldId="288"/>
            <ac:spMk id="7" creationId="{A3E6B634-310D-56FB-6CB5-5E9D1EF8E02E}"/>
          </ac:spMkLst>
        </pc:spChg>
        <pc:spChg chg="add del mod">
          <ac:chgData name="Sarah Carter" userId="4b4e2a7e9c42e1b2" providerId="LiveId" clId="{9936D681-5749-4977-A318-8D5772B387F3}" dt="2025-08-02T16:49:16.919" v="7503"/>
          <ac:spMkLst>
            <pc:docMk/>
            <pc:sldMk cId="2995823775" sldId="288"/>
            <ac:spMk id="8" creationId="{6CD3463E-2965-6033-8C0D-F13B56B0BAFD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2995823775" sldId="288"/>
            <ac:spMk id="9" creationId="{65739EC0-46C7-FF90-25EC-A325CA6D52DB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2995823775" sldId="288"/>
            <ac:spMk id="10" creationId="{6B549916-6B20-D518-2FB6-22512E559AD7}"/>
          </ac:spMkLst>
        </pc:spChg>
        <pc:spChg chg="add mod ord">
          <ac:chgData name="Sarah Carter" userId="4b4e2a7e9c42e1b2" providerId="LiveId" clId="{9936D681-5749-4977-A318-8D5772B387F3}" dt="2025-08-02T16:50:21.113" v="9604" actId="948"/>
          <ac:spMkLst>
            <pc:docMk/>
            <pc:sldMk cId="2995823775" sldId="288"/>
            <ac:spMk id="12" creationId="{741B975F-5310-E495-C104-7709A651BF45}"/>
          </ac:spMkLst>
        </pc:spChg>
        <pc:spChg chg="add mod">
          <ac:chgData name="Sarah Carter" userId="4b4e2a7e9c42e1b2" providerId="LiveId" clId="{9936D681-5749-4977-A318-8D5772B387F3}" dt="2025-08-02T16:50:21.382" v="10054" actId="948"/>
          <ac:spMkLst>
            <pc:docMk/>
            <pc:sldMk cId="2995823775" sldId="288"/>
            <ac:spMk id="13" creationId="{1FDCD96D-A69B-C9F1-F402-222858550194}"/>
          </ac:spMkLst>
        </pc:spChg>
        <pc:spChg chg="add mod">
          <ac:chgData name="Sarah Carter" userId="4b4e2a7e9c42e1b2" providerId="LiveId" clId="{9936D681-5749-4977-A318-8D5772B387F3}" dt="2025-08-02T16:50:21.637" v="10504" actId="948"/>
          <ac:spMkLst>
            <pc:docMk/>
            <pc:sldMk cId="2995823775" sldId="288"/>
            <ac:spMk id="14" creationId="{7DBD6F98-2D93-1C3B-61BC-0F6735A586F7}"/>
          </ac:spMkLst>
        </pc:spChg>
        <pc:spChg chg="add mod">
          <ac:chgData name="Sarah Carter" userId="4b4e2a7e9c42e1b2" providerId="LiveId" clId="{9936D681-5749-4977-A318-8D5772B387F3}" dt="2025-08-02T16:50:21.998" v="10954" actId="948"/>
          <ac:spMkLst>
            <pc:docMk/>
            <pc:sldMk cId="2995823775" sldId="288"/>
            <ac:spMk id="15" creationId="{44B8400F-081F-C68A-D1C7-D1F9D25E2AB0}"/>
          </ac:spMkLst>
        </pc:spChg>
        <pc:grpChg chg="add del mod">
          <ac:chgData name="Sarah Carter" userId="4b4e2a7e9c42e1b2" providerId="LiveId" clId="{9936D681-5749-4977-A318-8D5772B387F3}" dt="2025-08-02T16:48:26.275" v="5723"/>
          <ac:grpSpMkLst>
            <pc:docMk/>
            <pc:sldMk cId="2995823775" sldId="288"/>
            <ac:grpSpMk id="5" creationId="{8D0B7A38-BC64-138F-F30B-D234B4D69E60}"/>
          </ac:grpSpMkLst>
        </pc:grpChg>
        <pc:picChg chg="add mod topLvl">
          <ac:chgData name="Sarah Carter" userId="4b4e2a7e9c42e1b2" providerId="LiveId" clId="{9936D681-5749-4977-A318-8D5772B387F3}" dt="2025-08-02T16:50:20.492" v="8471"/>
          <ac:picMkLst>
            <pc:docMk/>
            <pc:sldMk cId="2995823775" sldId="288"/>
            <ac:picMk id="3" creationId="{463488C5-DBAF-7B1F-98F1-123DEF4F84DE}"/>
          </ac:picMkLst>
        </pc:picChg>
        <pc:picChg chg="add del mod">
          <ac:chgData name="Sarah Carter" userId="4b4e2a7e9c42e1b2" providerId="LiveId" clId="{9936D681-5749-4977-A318-8D5772B387F3}" dt="2025-08-02T16:49:16.630" v="7015"/>
          <ac:picMkLst>
            <pc:docMk/>
            <pc:sldMk cId="2995823775" sldId="288"/>
            <ac:picMk id="6" creationId="{583A60C6-B018-6B0E-DA6E-15A7E7FB777E}"/>
          </ac:picMkLst>
        </pc:picChg>
        <pc:picChg chg="add mod ord">
          <ac:chgData name="Sarah Carter" userId="4b4e2a7e9c42e1b2" providerId="LiveId" clId="{9936D681-5749-4977-A318-8D5772B387F3}" dt="2025-08-02T16:50:20.861" v="9161"/>
          <ac:picMkLst>
            <pc:docMk/>
            <pc:sldMk cId="2995823775" sldId="288"/>
            <ac:picMk id="11" creationId="{3B6333D9-CF79-5B30-8A3A-6991B9D120D4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673953980" sldId="289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673953980" sldId="289"/>
            <ac:spMk id="4" creationId="{5561F573-A921-F24A-34E4-A3BB29AB28BB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673953980" sldId="289"/>
            <ac:spMk id="7" creationId="{96592DFD-80CB-6A02-AF5D-FFB45208BE2F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673953980" sldId="289"/>
            <ac:spMk id="8" creationId="{9A008251-FF69-0567-D4DA-3C07D8AF54A8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673953980" sldId="289"/>
            <ac:spMk id="9" creationId="{7B0AEC9E-EFE2-249A-31D6-EF02FCF61AAD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673953980" sldId="289"/>
            <ac:spMk id="10" creationId="{92530A7C-12E6-B0A8-E104-D30C15AA9059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673953980" sldId="289"/>
            <ac:grpSpMk id="5" creationId="{A047A1C7-2110-438D-E15D-09F5660AE700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673953980" sldId="289"/>
            <ac:picMk id="3" creationId="{449D329F-3581-8D0E-20B3-E26940AAFD20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673953980" sldId="289"/>
            <ac:picMk id="6" creationId="{9DE5B194-E11E-4DEC-FF9A-FFDE60932EBE}"/>
          </ac:picMkLst>
        </pc:picChg>
      </pc:sldChg>
      <pc:sldChg chg="addSp delSp modSp add mod">
        <pc:chgData name="Sarah Carter" userId="4b4e2a7e9c42e1b2" providerId="LiveId" clId="{9936D681-5749-4977-A318-8D5772B387F3}" dt="2025-08-02T16:50:22.013" v="10969" actId="948"/>
        <pc:sldMkLst>
          <pc:docMk/>
          <pc:sldMk cId="3854729404" sldId="289"/>
        </pc:sldMkLst>
        <pc:spChg chg="add mod topLvl">
          <ac:chgData name="Sarah Carter" userId="4b4e2a7e9c42e1b2" providerId="LiveId" clId="{9936D681-5749-4977-A318-8D5772B387F3}" dt="2025-08-02T16:50:20.792" v="8929" actId="948"/>
          <ac:spMkLst>
            <pc:docMk/>
            <pc:sldMk cId="3854729404" sldId="289"/>
            <ac:spMk id="4" creationId="{5FA08A59-6E9D-0C4D-51CD-FFA950EC7EE3}"/>
          </ac:spMkLst>
        </pc:spChg>
        <pc:spChg chg="add del mod">
          <ac:chgData name="Sarah Carter" userId="4b4e2a7e9c42e1b2" providerId="LiveId" clId="{9936D681-5749-4977-A318-8D5772B387F3}" dt="2025-08-02T16:49:16.785" v="7298"/>
          <ac:spMkLst>
            <pc:docMk/>
            <pc:sldMk cId="3854729404" sldId="289"/>
            <ac:spMk id="7" creationId="{0A440A07-5E15-5B00-3CAB-0AAA5906A2B7}"/>
          </ac:spMkLst>
        </pc:spChg>
        <pc:spChg chg="add del mod">
          <ac:chgData name="Sarah Carter" userId="4b4e2a7e9c42e1b2" providerId="LiveId" clId="{9936D681-5749-4977-A318-8D5772B387F3}" dt="2025-08-02T16:49:16.924" v="7510"/>
          <ac:spMkLst>
            <pc:docMk/>
            <pc:sldMk cId="3854729404" sldId="289"/>
            <ac:spMk id="8" creationId="{9E045BC2-36F6-EB44-1FC3-AC5AA8710666}"/>
          </ac:spMkLst>
        </pc:spChg>
        <pc:spChg chg="add mod">
          <ac:chgData name="Sarah Carter" userId="4b4e2a7e9c42e1b2" providerId="LiveId" clId="{9936D681-5749-4977-A318-8D5772B387F3}" dt="2025-08-02T16:48:56.921" v="6701"/>
          <ac:spMkLst>
            <pc:docMk/>
            <pc:sldMk cId="3854729404" sldId="289"/>
            <ac:spMk id="9" creationId="{34889FC0-0E64-8C3B-63B5-08DA84BF9950}"/>
          </ac:spMkLst>
        </pc:spChg>
        <pc:spChg chg="add mod">
          <ac:chgData name="Sarah Carter" userId="4b4e2a7e9c42e1b2" providerId="LiveId" clId="{9936D681-5749-4977-A318-8D5772B387F3}" dt="2025-08-02T16:48:54.926" v="6640"/>
          <ac:spMkLst>
            <pc:docMk/>
            <pc:sldMk cId="3854729404" sldId="289"/>
            <ac:spMk id="10" creationId="{8EF57F32-6B38-21FF-4FA0-77AF4CC7B5A9}"/>
          </ac:spMkLst>
        </pc:spChg>
        <pc:spChg chg="add mod ord">
          <ac:chgData name="Sarah Carter" userId="4b4e2a7e9c42e1b2" providerId="LiveId" clId="{9936D681-5749-4977-A318-8D5772B387F3}" dt="2025-08-02T16:50:21.124" v="9619" actId="948"/>
          <ac:spMkLst>
            <pc:docMk/>
            <pc:sldMk cId="3854729404" sldId="289"/>
            <ac:spMk id="12" creationId="{B9D76032-9DC3-FD19-6F07-F47921242D16}"/>
          </ac:spMkLst>
        </pc:spChg>
        <pc:spChg chg="add mod">
          <ac:chgData name="Sarah Carter" userId="4b4e2a7e9c42e1b2" providerId="LiveId" clId="{9936D681-5749-4977-A318-8D5772B387F3}" dt="2025-08-02T16:50:21.390" v="10069" actId="948"/>
          <ac:spMkLst>
            <pc:docMk/>
            <pc:sldMk cId="3854729404" sldId="289"/>
            <ac:spMk id="13" creationId="{72515AF4-98D7-894C-14B9-C28E7FA56395}"/>
          </ac:spMkLst>
        </pc:spChg>
        <pc:spChg chg="add mod">
          <ac:chgData name="Sarah Carter" userId="4b4e2a7e9c42e1b2" providerId="LiveId" clId="{9936D681-5749-4977-A318-8D5772B387F3}" dt="2025-08-02T16:50:21.645" v="10519" actId="948"/>
          <ac:spMkLst>
            <pc:docMk/>
            <pc:sldMk cId="3854729404" sldId="289"/>
            <ac:spMk id="14" creationId="{7F0D3064-3C0B-D358-742F-83A08A66B849}"/>
          </ac:spMkLst>
        </pc:spChg>
        <pc:spChg chg="add mod">
          <ac:chgData name="Sarah Carter" userId="4b4e2a7e9c42e1b2" providerId="LiveId" clId="{9936D681-5749-4977-A318-8D5772B387F3}" dt="2025-08-02T16:50:22.013" v="10969" actId="948"/>
          <ac:spMkLst>
            <pc:docMk/>
            <pc:sldMk cId="3854729404" sldId="289"/>
            <ac:spMk id="15" creationId="{9788DD15-6BCD-4FBE-5E27-68D2B69812F3}"/>
          </ac:spMkLst>
        </pc:spChg>
        <pc:grpChg chg="add del mod">
          <ac:chgData name="Sarah Carter" userId="4b4e2a7e9c42e1b2" providerId="LiveId" clId="{9936D681-5749-4977-A318-8D5772B387F3}" dt="2025-08-02T16:48:26.277" v="5724"/>
          <ac:grpSpMkLst>
            <pc:docMk/>
            <pc:sldMk cId="3854729404" sldId="289"/>
            <ac:grpSpMk id="5" creationId="{96F82D07-F8D5-AC7D-4373-4EFDAFA959E6}"/>
          </ac:grpSpMkLst>
        </pc:grpChg>
        <pc:picChg chg="add mod topLvl">
          <ac:chgData name="Sarah Carter" userId="4b4e2a7e9c42e1b2" providerId="LiveId" clId="{9936D681-5749-4977-A318-8D5772B387F3}" dt="2025-08-02T16:50:20.494" v="8479"/>
          <ac:picMkLst>
            <pc:docMk/>
            <pc:sldMk cId="3854729404" sldId="289"/>
            <ac:picMk id="3" creationId="{4386FB31-C61D-A0F0-792E-6C6574B81AE4}"/>
          </ac:picMkLst>
        </pc:picChg>
        <pc:picChg chg="add del mod">
          <ac:chgData name="Sarah Carter" userId="4b4e2a7e9c42e1b2" providerId="LiveId" clId="{9936D681-5749-4977-A318-8D5772B387F3}" dt="2025-08-02T16:49:16.636" v="7026"/>
          <ac:picMkLst>
            <pc:docMk/>
            <pc:sldMk cId="3854729404" sldId="289"/>
            <ac:picMk id="6" creationId="{41E9AF62-C38F-DE9C-BF07-D91E8756C892}"/>
          </ac:picMkLst>
        </pc:picChg>
        <pc:picChg chg="add mod ord">
          <ac:chgData name="Sarah Carter" userId="4b4e2a7e9c42e1b2" providerId="LiveId" clId="{9936D681-5749-4977-A318-8D5772B387F3}" dt="2025-08-02T16:50:20.861" v="9169"/>
          <ac:picMkLst>
            <pc:docMk/>
            <pc:sldMk cId="3854729404" sldId="289"/>
            <ac:picMk id="11" creationId="{AF28F426-276C-CF3E-E5CE-9B3015FDB845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382866074" sldId="290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382866074" sldId="290"/>
            <ac:spMk id="4" creationId="{418A5198-0AFD-84B3-32C5-BCF4ACD1B145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382866074" sldId="290"/>
            <ac:spMk id="7" creationId="{B4098A49-11F6-DFCB-6444-C9B2731D4C1A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382866074" sldId="290"/>
            <ac:spMk id="8" creationId="{EC62F944-A9B9-C14C-0BED-B1ED4E105B20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382866074" sldId="290"/>
            <ac:spMk id="9" creationId="{2DA37BBB-AF0F-711D-D10E-BE9D89AB883C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382866074" sldId="290"/>
            <ac:spMk id="10" creationId="{CF3DF018-292C-4AAB-2DC6-738E0E53A253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382866074" sldId="290"/>
            <ac:grpSpMk id="5" creationId="{CB82CD96-6348-0E67-EDF0-C0B6DBE381E4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382866074" sldId="290"/>
            <ac:picMk id="3" creationId="{3EB46B72-95B5-07E5-B744-F2F4F60A3B0A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382866074" sldId="290"/>
            <ac:picMk id="6" creationId="{C0AFDAFF-9477-5556-E7C9-0EAC8517CBAE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601710281" sldId="291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601710281" sldId="291"/>
            <ac:spMk id="4" creationId="{8D2458B1-C636-9D84-6752-8A6439284FF2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601710281" sldId="291"/>
            <ac:spMk id="7" creationId="{E48D5D66-466F-1CCA-8F45-7F835A0BF319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601710281" sldId="291"/>
            <ac:spMk id="8" creationId="{361A5094-63E6-2809-369E-1B428610FBF3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601710281" sldId="291"/>
            <ac:spMk id="9" creationId="{0A7A9163-AC3B-FBEB-F7EA-0DAD685B3692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601710281" sldId="291"/>
            <ac:spMk id="10" creationId="{8088C215-EF9E-75FD-CFF6-540341E65191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601710281" sldId="291"/>
            <ac:grpSpMk id="5" creationId="{2CD6C77D-864F-DE0D-3537-3A0007EE7C56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601710281" sldId="291"/>
            <ac:picMk id="3" creationId="{CCDBA845-75A6-6A12-820D-742769994812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601710281" sldId="291"/>
            <ac:picMk id="6" creationId="{98C6F022-5B0D-04F4-94F9-710B9285468C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497761370" sldId="292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497761370" sldId="292"/>
            <ac:spMk id="4" creationId="{71F0A7AA-C3C2-2C25-F061-4BC708A2AD59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497761370" sldId="292"/>
            <ac:spMk id="7" creationId="{9F983D99-AF69-1097-CCA1-F89E6E2A3162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497761370" sldId="292"/>
            <ac:spMk id="8" creationId="{484C96AC-8BBC-005E-F695-24B3690987C4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497761370" sldId="292"/>
            <ac:spMk id="9" creationId="{81DC893B-B251-2E56-AAC5-4C81D45B72FB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497761370" sldId="292"/>
            <ac:spMk id="10" creationId="{D2748C9C-6A90-003F-EAAA-3E940AC9CDF1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497761370" sldId="292"/>
            <ac:grpSpMk id="5" creationId="{566AEAF2-5A47-F9B4-6BF4-818FD705722E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497761370" sldId="292"/>
            <ac:picMk id="3" creationId="{80EDB139-5399-F506-57D5-1A3FB432F06A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497761370" sldId="292"/>
            <ac:picMk id="6" creationId="{2D303A21-2518-1DCE-56A2-AD23416AE928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687042210" sldId="293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687042210" sldId="293"/>
            <ac:spMk id="4" creationId="{F1A83011-CD38-5960-2C86-FAE029CBFCDF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687042210" sldId="293"/>
            <ac:spMk id="7" creationId="{AD6BC032-CA1F-DBEA-C512-17FBC97D71DE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687042210" sldId="293"/>
            <ac:spMk id="8" creationId="{F4FD05B2-D22B-AA28-0C2E-73E6BE6B20FB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687042210" sldId="293"/>
            <ac:spMk id="9" creationId="{DC367403-C897-62F4-7164-90AD5581560B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687042210" sldId="293"/>
            <ac:spMk id="10" creationId="{5868BB74-423C-2CD9-5725-5FB76F548940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687042210" sldId="293"/>
            <ac:grpSpMk id="5" creationId="{F87B7EFD-3EBB-C50C-BDA6-94437565305F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687042210" sldId="293"/>
            <ac:picMk id="3" creationId="{201CC2C5-CEB2-BC38-073F-F699BA3EA5BF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687042210" sldId="293"/>
            <ac:picMk id="6" creationId="{A6F8AF05-D982-4B82-5549-4313B1587F5F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508551259" sldId="294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508551259" sldId="294"/>
            <ac:spMk id="4" creationId="{C729E899-BA39-E7D9-46C9-F9380291FA62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508551259" sldId="294"/>
            <ac:spMk id="7" creationId="{91168443-6E3F-C3A0-B8CA-763AD430B342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508551259" sldId="294"/>
            <ac:spMk id="8" creationId="{56FB907D-46A9-6011-D67B-6C53D45B7385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508551259" sldId="294"/>
            <ac:spMk id="9" creationId="{C8A4ACE1-6234-18C4-22C7-87C5E0F8D12A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508551259" sldId="294"/>
            <ac:spMk id="10" creationId="{4AD2475F-05C6-3A2B-33C3-5C52DE7B0288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508551259" sldId="294"/>
            <ac:grpSpMk id="5" creationId="{549C8FE2-34F0-20EF-D96A-98A2EC11A747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508551259" sldId="294"/>
            <ac:picMk id="3" creationId="{DB1E153D-9556-46C0-11DF-199416AB7FEB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508551259" sldId="294"/>
            <ac:picMk id="6" creationId="{BD9B70F6-CDC9-05EE-9A38-8975FCD8D856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332171510" sldId="295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332171510" sldId="295"/>
            <ac:spMk id="4" creationId="{7CD58E5A-C9C8-6577-9D9A-5C700F136C44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332171510" sldId="295"/>
            <ac:spMk id="7" creationId="{C989DC98-ED52-B5C9-2837-83C28A33B3C8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332171510" sldId="295"/>
            <ac:spMk id="8" creationId="{1DC5F141-3539-FC68-0DC6-835E7D152B17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332171510" sldId="295"/>
            <ac:spMk id="9" creationId="{A6984CD7-F5E8-CFEB-4505-2726A646C1A0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332171510" sldId="295"/>
            <ac:spMk id="10" creationId="{E5B084BF-481E-7A1A-83B4-B8EE994B393D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332171510" sldId="295"/>
            <ac:grpSpMk id="5" creationId="{8A529445-3F5E-1B25-8548-E57880900F25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332171510" sldId="295"/>
            <ac:picMk id="3" creationId="{28F678A3-73C3-24A2-27BE-6DA30DD6B5C3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332171510" sldId="295"/>
            <ac:picMk id="6" creationId="{A77868A3-A651-EF35-FB1B-C6E4A2820931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659444336" sldId="296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659444336" sldId="296"/>
            <ac:spMk id="4" creationId="{B406875E-00DA-8431-617B-0D8E57A6E3BB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659444336" sldId="296"/>
            <ac:spMk id="7" creationId="{7DAB17C2-84CF-DC12-054E-A34A6EE271B9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659444336" sldId="296"/>
            <ac:spMk id="8" creationId="{3D948064-2A9F-56EA-6446-DD2BB63E69F3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659444336" sldId="296"/>
            <ac:spMk id="9" creationId="{563993E1-8E73-5008-1283-D615A6FEEECB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659444336" sldId="296"/>
            <ac:spMk id="10" creationId="{9E3B6EFB-A99F-E0CB-3A59-6CF29EE22F20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659444336" sldId="296"/>
            <ac:grpSpMk id="5" creationId="{7E59F999-1A4D-1E0E-07E5-95AAC3287B77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659444336" sldId="296"/>
            <ac:picMk id="3" creationId="{C22B0C24-CEC0-2900-0D38-9BE9FA699F71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659444336" sldId="296"/>
            <ac:picMk id="6" creationId="{56E982F7-E7AA-2345-623E-9B9A12826AB9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951775629" sldId="297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951775629" sldId="297"/>
            <ac:spMk id="4" creationId="{1E9BE79C-314A-BDC3-4695-9EF2C8C47ED7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951775629" sldId="297"/>
            <ac:spMk id="7" creationId="{6BB35C91-C46F-6F75-5CE1-F27CFBB86299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951775629" sldId="297"/>
            <ac:spMk id="8" creationId="{15C690B1-4AAA-6775-1A89-A16290B6D98A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951775629" sldId="297"/>
            <ac:spMk id="9" creationId="{67EF0E9B-0664-3CCA-2D17-C8390A2B889B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951775629" sldId="297"/>
            <ac:spMk id="10" creationId="{6423C236-C4C2-EC5D-1D17-D4902657DB2C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951775629" sldId="297"/>
            <ac:grpSpMk id="5" creationId="{F9F26F59-2B6C-3997-B854-DB3B53C9CD48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951775629" sldId="297"/>
            <ac:picMk id="3" creationId="{6EF99FB9-5E47-7CC1-F1CF-FD01F18E494F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951775629" sldId="297"/>
            <ac:picMk id="6" creationId="{4A449D67-EE63-F63D-B7AD-78B7E185274D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64554701" sldId="298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64554701" sldId="298"/>
            <ac:spMk id="4" creationId="{596FEF1B-F3D3-C33E-928C-77F60E2964D0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64554701" sldId="298"/>
            <ac:spMk id="7" creationId="{1DE33068-D730-1758-B771-5F66552D35C1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64554701" sldId="298"/>
            <ac:spMk id="8" creationId="{971FA329-E1F8-5B9F-39C4-77649FCAC827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64554701" sldId="298"/>
            <ac:spMk id="9" creationId="{AD3DD8B0-8307-0BCE-E256-676AD92F1EE5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64554701" sldId="298"/>
            <ac:spMk id="10" creationId="{5DDACCBB-C694-3D60-5751-58E9E4F17366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64554701" sldId="298"/>
            <ac:grpSpMk id="5" creationId="{C7011A9E-97FE-0A45-D1D6-CAD1C76FA923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64554701" sldId="298"/>
            <ac:picMk id="3" creationId="{C5F54A02-A2FE-6E8B-362F-FD82328934B8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64554701" sldId="298"/>
            <ac:picMk id="6" creationId="{EB181022-20D8-1F4E-DEA9-99D66EE80F85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655203608" sldId="299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655203608" sldId="299"/>
            <ac:spMk id="4" creationId="{68FB01AC-BDC1-AE3A-57D6-74602AE6119C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655203608" sldId="299"/>
            <ac:spMk id="7" creationId="{4931EC03-4633-565F-186F-FE13586B9ABA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655203608" sldId="299"/>
            <ac:spMk id="8" creationId="{15A16B3E-5EA4-0D55-FDD2-5D5FC14518A0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655203608" sldId="299"/>
            <ac:spMk id="9" creationId="{FFF5DC77-635A-7BF0-6BF2-1FDF18303702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655203608" sldId="299"/>
            <ac:spMk id="10" creationId="{A2CAC852-0AC0-8266-6675-A2D86BF14743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655203608" sldId="299"/>
            <ac:grpSpMk id="5" creationId="{1377ECC2-C956-B0D6-65D3-5CAA933D66ED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655203608" sldId="299"/>
            <ac:picMk id="3" creationId="{CFB712C4-D624-FCA0-8E8F-BD4502D22571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655203608" sldId="299"/>
            <ac:picMk id="6" creationId="{2AF33828-2556-4A41-B63B-4E4C11D0FCD9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392823071" sldId="300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392823071" sldId="300"/>
            <ac:spMk id="4" creationId="{EA483C0C-C417-22B8-E508-1A846A0415A4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392823071" sldId="300"/>
            <ac:spMk id="7" creationId="{FE01883E-4026-7FE8-14A6-31181BC5CF2A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392823071" sldId="300"/>
            <ac:spMk id="8" creationId="{149ED0F3-5A53-B3AA-DF29-3CCF9B96587F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392823071" sldId="300"/>
            <ac:spMk id="9" creationId="{EF0B869B-3923-0424-E155-E03A32085F96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392823071" sldId="300"/>
            <ac:spMk id="10" creationId="{BF648E09-60D6-0450-38C6-81B4A5FB2CF8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392823071" sldId="300"/>
            <ac:grpSpMk id="5" creationId="{45E09DD0-47F2-0B11-6CB0-EA0DEA2AEF73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392823071" sldId="300"/>
            <ac:picMk id="3" creationId="{8CF85D17-4DD7-F4B4-32F3-777B7CAAB718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392823071" sldId="300"/>
            <ac:picMk id="6" creationId="{96BED438-532F-56B0-896B-02235B20232F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680909607" sldId="301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680909607" sldId="301"/>
            <ac:spMk id="4" creationId="{B4BCF0EC-420C-51B8-C747-7CE8DC553ACA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680909607" sldId="301"/>
            <ac:spMk id="7" creationId="{10A427B1-F5AC-5730-C241-12367B1C5A97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680909607" sldId="301"/>
            <ac:spMk id="8" creationId="{9E03EC64-B821-6BF3-23AD-26788FEBEEBE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680909607" sldId="301"/>
            <ac:spMk id="9" creationId="{5310B59B-FFD7-683A-AD03-B5075528F8A5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680909607" sldId="301"/>
            <ac:spMk id="10" creationId="{E98E6859-26F3-5CC5-32AB-516BC8621FED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680909607" sldId="301"/>
            <ac:grpSpMk id="5" creationId="{34CD5204-075C-97F0-B8E9-3D3E7B11B6E9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680909607" sldId="301"/>
            <ac:picMk id="3" creationId="{FF677397-4817-BE0C-C6FE-C974165A49BE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680909607" sldId="301"/>
            <ac:picMk id="6" creationId="{3B75CC43-C94B-CD4D-CB43-987DE4896C45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069424028" sldId="302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069424028" sldId="302"/>
            <ac:spMk id="4" creationId="{9FCC913A-1A27-4885-3F80-67734A1B5436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069424028" sldId="302"/>
            <ac:spMk id="7" creationId="{4104EA7D-C1C7-DEAD-7413-9D3D7C4AF6EB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069424028" sldId="302"/>
            <ac:spMk id="8" creationId="{C7AAD1DE-0324-D095-3377-E4ED7CE64E1A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069424028" sldId="302"/>
            <ac:spMk id="9" creationId="{7584D20E-9846-72BC-E6B8-52A5B1CD560E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069424028" sldId="302"/>
            <ac:spMk id="10" creationId="{C9D4935C-9D56-2F50-F7E7-F3537F50231B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069424028" sldId="302"/>
            <ac:grpSpMk id="5" creationId="{20C88768-FD01-E375-3926-762B223822B9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069424028" sldId="302"/>
            <ac:picMk id="3" creationId="{F509A726-81F0-524C-D596-59018174E2F4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069424028" sldId="302"/>
            <ac:picMk id="6" creationId="{2B3897B7-7DE0-49EF-7A32-1CFA681C7AD8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405017332" sldId="303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405017332" sldId="303"/>
            <ac:spMk id="4" creationId="{80CB838A-BC50-1D9A-7E57-2CCDF5DA5BAC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405017332" sldId="303"/>
            <ac:spMk id="7" creationId="{B83CE9BE-6086-511C-2317-E11081943F01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405017332" sldId="303"/>
            <ac:spMk id="8" creationId="{89BDAE11-5AE1-2F42-9EAC-95D107997894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405017332" sldId="303"/>
            <ac:spMk id="9" creationId="{DF20DBE6-C7BE-3B13-6FEB-CEEB30740369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405017332" sldId="303"/>
            <ac:spMk id="10" creationId="{DF3CBD31-C9E5-369C-2380-13594F76391B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405017332" sldId="303"/>
            <ac:grpSpMk id="5" creationId="{684437EC-F965-E44B-769A-C884F29F9F5B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405017332" sldId="303"/>
            <ac:picMk id="3" creationId="{C74CB56F-49DE-9C58-807C-37DEDDE68012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405017332" sldId="303"/>
            <ac:picMk id="6" creationId="{AAE6DF99-F0BF-CC71-A33C-C1A231DE1112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402205592" sldId="304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402205592" sldId="304"/>
            <ac:spMk id="4" creationId="{01AB4183-89C8-1B60-3D59-CAF188E8F6D7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402205592" sldId="304"/>
            <ac:spMk id="7" creationId="{314B620B-64A0-B47F-4BAC-2A277F519858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402205592" sldId="304"/>
            <ac:spMk id="8" creationId="{D44036B1-8938-34F8-DDA3-43E0689505FD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402205592" sldId="304"/>
            <ac:spMk id="9" creationId="{2752ADFA-8819-2F3E-AA76-3C21DEF10A50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402205592" sldId="304"/>
            <ac:spMk id="10" creationId="{653905DA-0875-4395-DDD6-1D4AFAF7E420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402205592" sldId="304"/>
            <ac:grpSpMk id="5" creationId="{444E5728-2F10-223A-0C19-306D2F119ECF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402205592" sldId="304"/>
            <ac:picMk id="3" creationId="{DD71B1FF-008E-09F2-F162-F80B2D84F479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402205592" sldId="304"/>
            <ac:picMk id="6" creationId="{FD437EE7-CC26-ABB0-E590-76000FF95A7E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755352781" sldId="305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755352781" sldId="305"/>
            <ac:spMk id="4" creationId="{0884B2B8-C9CF-AE55-197B-B035C52C3856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755352781" sldId="305"/>
            <ac:spMk id="7" creationId="{9D5929E3-920E-8A6E-43A7-13C591AA0304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755352781" sldId="305"/>
            <ac:spMk id="8" creationId="{A21DD974-5DEE-AAEF-74D1-81C2C81E2162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755352781" sldId="305"/>
            <ac:spMk id="9" creationId="{BEDDDED0-DA67-0772-C9E2-51882801E004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755352781" sldId="305"/>
            <ac:spMk id="10" creationId="{13977162-B5F9-BC66-9A6D-FA690EB2B544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755352781" sldId="305"/>
            <ac:grpSpMk id="5" creationId="{4FF013DB-9D36-DD39-1296-453D0FA4E2E6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755352781" sldId="305"/>
            <ac:picMk id="3" creationId="{377C1BD0-AE83-40DB-CFF5-BB2CF1EDEBF2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755352781" sldId="305"/>
            <ac:picMk id="6" creationId="{58804ABA-FD3B-D772-A4B9-800FC12C7DB6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229802969" sldId="306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229802969" sldId="306"/>
            <ac:spMk id="4" creationId="{D550FE77-811F-649D-64D1-67314163C474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229802969" sldId="306"/>
            <ac:spMk id="7" creationId="{971B6F8B-8FBE-9105-2E26-06D015B9C874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229802969" sldId="306"/>
            <ac:spMk id="8" creationId="{0EEB2D81-629E-6C1A-1033-D5B1B25603CE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229802969" sldId="306"/>
            <ac:spMk id="9" creationId="{9F79E8A6-7E79-793A-70AE-94BC4DB8594D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229802969" sldId="306"/>
            <ac:spMk id="10" creationId="{104EF474-765C-409C-DF8E-E73BE865A604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229802969" sldId="306"/>
            <ac:grpSpMk id="5" creationId="{FBA511DC-7B08-AEE1-E300-9E2AB8FD7604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229802969" sldId="306"/>
            <ac:picMk id="3" creationId="{C68F926A-6623-5C0B-01AC-4CC975AF1573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229802969" sldId="306"/>
            <ac:picMk id="6" creationId="{74BA68E1-5224-92B7-55FD-4D840A74FC0B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002822529" sldId="307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002822529" sldId="307"/>
            <ac:spMk id="4" creationId="{AF99F108-B561-01F2-6929-488D7748F7EE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002822529" sldId="307"/>
            <ac:spMk id="7" creationId="{7D21D844-5E22-703A-FF50-EE3A8FCA8204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002822529" sldId="307"/>
            <ac:spMk id="8" creationId="{F322C20B-8243-0DE7-5B34-D1274A66DA2E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002822529" sldId="307"/>
            <ac:spMk id="9" creationId="{B40E1F37-D457-9E76-ACCC-EA165838D35C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002822529" sldId="307"/>
            <ac:spMk id="10" creationId="{96589FD6-924E-DADF-037B-B3F4EFB7EE93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002822529" sldId="307"/>
            <ac:grpSpMk id="5" creationId="{91787A52-8F82-6B47-74CF-57EAEB7813F4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002822529" sldId="307"/>
            <ac:picMk id="3" creationId="{7C2E97F7-D397-7EF8-2C26-C10F6740AA6A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002822529" sldId="307"/>
            <ac:picMk id="6" creationId="{73051DAD-0696-6780-F96B-14EC9B21574D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245745563" sldId="308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245745563" sldId="308"/>
            <ac:spMk id="4" creationId="{F43D969B-4654-6F53-A03B-F3A9DA16A807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245745563" sldId="308"/>
            <ac:spMk id="7" creationId="{46815094-F544-9DDD-AD51-739BC74E3507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245745563" sldId="308"/>
            <ac:spMk id="8" creationId="{162BA504-B7BE-D52B-7397-854F56C64975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245745563" sldId="308"/>
            <ac:spMk id="9" creationId="{5EAC4D48-FAE0-4E47-C977-28F10FA79E07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245745563" sldId="308"/>
            <ac:spMk id="10" creationId="{7DD9E8CB-D063-D69B-CE0F-2180DACC75E7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245745563" sldId="308"/>
            <ac:grpSpMk id="5" creationId="{730B8E28-BEA6-2524-269B-F2D7C58031CC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245745563" sldId="308"/>
            <ac:picMk id="3" creationId="{717EB301-2E59-5AFE-705F-C1187DE8C75F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245745563" sldId="308"/>
            <ac:picMk id="6" creationId="{2C12AAE5-610D-2DA3-1A38-77100F552FC2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4204932662" sldId="309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4204932662" sldId="309"/>
            <ac:spMk id="4" creationId="{D587FF11-5E3F-BB20-7DCA-80C58ABDA8E9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4204932662" sldId="309"/>
            <ac:spMk id="7" creationId="{4663C2EA-81E2-FBA4-128B-B66A84D08B73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4204932662" sldId="309"/>
            <ac:spMk id="8" creationId="{A6727F4A-2942-19E4-4607-C6EF23A6F755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4204932662" sldId="309"/>
            <ac:spMk id="9" creationId="{930A5DB5-0655-8AEF-90AA-F2F84986B131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4204932662" sldId="309"/>
            <ac:spMk id="10" creationId="{F563D14F-A089-35E0-539F-5486D3EB67C4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4204932662" sldId="309"/>
            <ac:grpSpMk id="5" creationId="{AF4C2C96-8422-7F33-ECFC-1C10A7108AB3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4204932662" sldId="309"/>
            <ac:picMk id="3" creationId="{2E20BE65-D4B4-A9C2-70AB-DC02183FC28F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4204932662" sldId="309"/>
            <ac:picMk id="6" creationId="{0A18CADB-2269-9F6C-EFE0-35C644CD0307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842530031" sldId="310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842530031" sldId="310"/>
            <ac:spMk id="4" creationId="{93EAB7CF-418A-0333-F3EA-9EF43AAD11B2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842530031" sldId="310"/>
            <ac:spMk id="7" creationId="{6DBF6147-D0BF-E104-CE31-581EB537554A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842530031" sldId="310"/>
            <ac:spMk id="8" creationId="{EEC613D4-7B9E-E48B-7499-1D1BF88D1095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842530031" sldId="310"/>
            <ac:spMk id="9" creationId="{27520C25-F498-C57E-5B27-10C35D2E35E4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842530031" sldId="310"/>
            <ac:spMk id="10" creationId="{AFCE0874-809D-0CA4-E08E-54610DC2DCA7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842530031" sldId="310"/>
            <ac:grpSpMk id="5" creationId="{7CDAB09E-0C7F-50D5-5DAE-0ACE947E081C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842530031" sldId="310"/>
            <ac:picMk id="3" creationId="{B982B845-E51C-CE78-F931-17B3F7A3792E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842530031" sldId="310"/>
            <ac:picMk id="6" creationId="{2BAA3C22-F673-634F-09F9-4A696D13D044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2068264201" sldId="311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2068264201" sldId="311"/>
            <ac:spMk id="4" creationId="{6CDA4258-83DD-EBFC-F01E-22EC3B999781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2068264201" sldId="311"/>
            <ac:spMk id="7" creationId="{3DB9DB14-BE33-C42B-A90C-2D871B354C9D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2068264201" sldId="311"/>
            <ac:spMk id="8" creationId="{DBE73B81-E4FC-B14F-E7DA-A95525507921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2068264201" sldId="311"/>
            <ac:spMk id="9" creationId="{C36B6A3E-56A5-6771-8CDD-E55AE692B7DF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2068264201" sldId="311"/>
            <ac:spMk id="10" creationId="{F9578AD0-285E-1152-C893-E38B0332A41F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2068264201" sldId="311"/>
            <ac:grpSpMk id="5" creationId="{074D3E5C-2E16-8794-BF89-57C7F7CA29C6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2068264201" sldId="311"/>
            <ac:picMk id="3" creationId="{0376D1A7-9043-3A32-5BD5-F5FD90CAD344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2068264201" sldId="311"/>
            <ac:picMk id="6" creationId="{509DFB68-2D31-E6CE-AACB-A2FFB82C512F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4083270070" sldId="312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4083270070" sldId="312"/>
            <ac:spMk id="4" creationId="{54843D90-AD16-A109-36A4-EA11AC526638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4083270070" sldId="312"/>
            <ac:spMk id="7" creationId="{77861FD5-D14D-22E9-FEDE-6A1F30C2E8CD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4083270070" sldId="312"/>
            <ac:spMk id="8" creationId="{A36A74B3-AE52-60DE-9735-6CE7A42654B9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4083270070" sldId="312"/>
            <ac:spMk id="9" creationId="{F545459B-6A1A-A6FF-0A8D-EB954A60E270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4083270070" sldId="312"/>
            <ac:spMk id="10" creationId="{1B9F347C-54D5-6BEE-693F-22F9688C1DF2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4083270070" sldId="312"/>
            <ac:grpSpMk id="5" creationId="{5A989C51-2C96-767E-A0C1-5843581C0AB7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4083270070" sldId="312"/>
            <ac:picMk id="3" creationId="{10F09BCD-F1B1-AF8F-357B-A44DC36EFDF8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4083270070" sldId="312"/>
            <ac:picMk id="6" creationId="{62C23DD7-8E85-71B0-16AC-51640A44BF6F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416167116" sldId="313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416167116" sldId="313"/>
            <ac:spMk id="4" creationId="{BC7F5E81-0594-63AE-8A17-547B47FD5C01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416167116" sldId="313"/>
            <ac:spMk id="7" creationId="{1C3946E3-F7F7-BC5B-8F51-810B2D7CD95D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416167116" sldId="313"/>
            <ac:spMk id="8" creationId="{D3CCFF23-7328-388A-D063-FBD340EB7CF3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416167116" sldId="313"/>
            <ac:spMk id="9" creationId="{887EB63D-4ED6-5055-2152-85B1D38D2E94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416167116" sldId="313"/>
            <ac:spMk id="10" creationId="{A4E8D9E4-4EB5-A989-011F-33F82A29C507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416167116" sldId="313"/>
            <ac:grpSpMk id="5" creationId="{1BB40630-5656-0AD0-5490-0012C7547F41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416167116" sldId="313"/>
            <ac:picMk id="3" creationId="{E94779AD-15DE-101F-7907-D7EDB86A621E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416167116" sldId="313"/>
            <ac:picMk id="6" creationId="{68F5E3FB-48F7-E0C7-4BA1-421A417A8C7B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857874253" sldId="314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857874253" sldId="314"/>
            <ac:spMk id="4" creationId="{FDCAE264-6C03-C54E-62A8-C3F7E8770E55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857874253" sldId="314"/>
            <ac:spMk id="7" creationId="{EA6714FE-CC6A-353C-0C19-DEB92777A230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857874253" sldId="314"/>
            <ac:spMk id="8" creationId="{D1C24159-9D41-0E92-3EBE-92D2B6DC9829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857874253" sldId="314"/>
            <ac:spMk id="9" creationId="{DDC1DBF0-F71D-3395-BBD5-D3F545765E97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857874253" sldId="314"/>
            <ac:spMk id="10" creationId="{7CBB5627-A56C-1D7C-86E4-1EF855C038C8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857874253" sldId="314"/>
            <ac:grpSpMk id="5" creationId="{B9CB1AC4-7432-033E-7C29-8B05C18A4960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857874253" sldId="314"/>
            <ac:picMk id="3" creationId="{7291D18C-77F5-7CE2-B1AE-A3906DA0F753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857874253" sldId="314"/>
            <ac:picMk id="6" creationId="{F5AC44D3-746C-D61F-0E5C-D78A5B3339A5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150018730" sldId="315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150018730" sldId="315"/>
            <ac:spMk id="4" creationId="{96F9379A-9C72-9875-0528-3508C6D64459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150018730" sldId="315"/>
            <ac:spMk id="7" creationId="{A5F67E4C-61D2-CCCB-6A01-146A90A7441E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150018730" sldId="315"/>
            <ac:spMk id="8" creationId="{CF8FAF2B-9927-098A-B033-E69CB2C81386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150018730" sldId="315"/>
            <ac:spMk id="9" creationId="{E180AD96-535C-A3C8-84DE-0D1900FC35D8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150018730" sldId="315"/>
            <ac:spMk id="10" creationId="{1C519B57-934A-E26A-4244-3C23BFD3FD2B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150018730" sldId="315"/>
            <ac:grpSpMk id="5" creationId="{9C875082-9597-44D3-A359-48D26775B70E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150018730" sldId="315"/>
            <ac:picMk id="3" creationId="{8D31560C-2B05-8259-085A-9CDF30E9FE2E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150018730" sldId="315"/>
            <ac:picMk id="6" creationId="{AAFE5CE8-5026-156A-D9EB-1713B5AB08B0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781467226" sldId="316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781467226" sldId="316"/>
            <ac:spMk id="4" creationId="{565ACE19-E2FA-7AE0-FED7-1C57629AB514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781467226" sldId="316"/>
            <ac:spMk id="7" creationId="{4AECD40D-7D03-0C2C-BC47-09F76C425CC7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781467226" sldId="316"/>
            <ac:spMk id="8" creationId="{D761F8C5-90B4-2943-8B04-EB6DEE53DD71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781467226" sldId="316"/>
            <ac:spMk id="9" creationId="{3E60FD74-C2E2-9304-6A1D-514D862DE8CC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781467226" sldId="316"/>
            <ac:spMk id="10" creationId="{6457F1C8-F607-DE8E-EB02-5EA1AED92E2A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781467226" sldId="316"/>
            <ac:grpSpMk id="5" creationId="{97E3F8D3-65F5-1985-CE12-895D541DFFC9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781467226" sldId="316"/>
            <ac:picMk id="3" creationId="{97D1D8DA-7575-F365-4CF3-6D02B08FCB41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781467226" sldId="316"/>
            <ac:picMk id="6" creationId="{140372A2-F00B-8476-4F57-715042F5377A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899889015" sldId="317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899889015" sldId="317"/>
            <ac:spMk id="4" creationId="{597B4723-BE55-9805-8F74-12C0E6440581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899889015" sldId="317"/>
            <ac:spMk id="7" creationId="{099276BE-00F6-DB77-1D58-D9A331A9B93D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899889015" sldId="317"/>
            <ac:spMk id="8" creationId="{306979D5-D86A-E2EA-FDEE-A7CB9E684838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899889015" sldId="317"/>
            <ac:spMk id="9" creationId="{96564EE8-19D9-7222-7513-A8903EF79B6F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899889015" sldId="317"/>
            <ac:spMk id="10" creationId="{A958CC71-F35A-3AC7-68C7-CE6FAB0DF887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899889015" sldId="317"/>
            <ac:grpSpMk id="5" creationId="{B0FA0FA4-53DF-06FC-A65D-F99077597AE5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899889015" sldId="317"/>
            <ac:picMk id="3" creationId="{74E1AB93-7706-FDB3-3384-04FCBBCD6134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899889015" sldId="317"/>
            <ac:picMk id="6" creationId="{4EA007B6-7637-F316-F1D5-4CFDE8217C42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1718928260" sldId="318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1718928260" sldId="318"/>
            <ac:spMk id="4" creationId="{3BB727B7-BD3C-597E-E981-D7B1B397A8B4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1718928260" sldId="318"/>
            <ac:spMk id="7" creationId="{5262658C-2FCF-4564-A653-A128FDEB7351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1718928260" sldId="318"/>
            <ac:spMk id="8" creationId="{8C08D410-1AA6-C6EB-C135-CF7A0F0B8BDB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1718928260" sldId="318"/>
            <ac:spMk id="9" creationId="{66B04641-A3AD-3F58-8E27-05BEEBF98CAF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1718928260" sldId="318"/>
            <ac:spMk id="10" creationId="{956DB43A-D986-EEAC-906A-A38A0542C2A2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1718928260" sldId="318"/>
            <ac:grpSpMk id="5" creationId="{E6A5EDEC-5940-C47B-2A6A-CB9ACDEE3981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1718928260" sldId="318"/>
            <ac:picMk id="3" creationId="{1B3F55A2-4C4C-658D-C08B-4439B10647C2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1718928260" sldId="318"/>
            <ac:picMk id="6" creationId="{70C800F8-9270-FBEF-5321-9901C6C34E37}"/>
          </ac:picMkLst>
        </pc:picChg>
      </pc:sldChg>
      <pc:sldChg chg="addSp delSp modSp add del mod">
        <pc:chgData name="Sarah Carter" userId="4b4e2a7e9c42e1b2" providerId="LiveId" clId="{9936D681-5749-4977-A318-8D5772B387F3}" dt="2025-08-02T16:47:56.011" v="4888"/>
        <pc:sldMkLst>
          <pc:docMk/>
          <pc:sldMk cId="3816668662" sldId="319"/>
        </pc:sldMkLst>
        <pc:spChg chg="add mod topLvl">
          <ac:chgData name="Sarah Carter" userId="4b4e2a7e9c42e1b2" providerId="LiveId" clId="{9936D681-5749-4977-A318-8D5772B387F3}" dt="2025-08-02T16:47:56.011" v="4888"/>
          <ac:spMkLst>
            <pc:docMk/>
            <pc:sldMk cId="3816668662" sldId="319"/>
            <ac:spMk id="4" creationId="{F2AC4133-77B7-08F5-7C22-CC70BFD965C0}"/>
          </ac:spMkLst>
        </pc:spChg>
        <pc:spChg chg="add mod">
          <ac:chgData name="Sarah Carter" userId="4b4e2a7e9c42e1b2" providerId="LiveId" clId="{9936D681-5749-4977-A318-8D5772B387F3}" dt="2025-08-02T16:47:48.395" v="3859"/>
          <ac:spMkLst>
            <pc:docMk/>
            <pc:sldMk cId="3816668662" sldId="319"/>
            <ac:spMk id="7" creationId="{D8B31CD7-EBE5-C538-A047-2C5B6E9A220B}"/>
          </ac:spMkLst>
        </pc:spChg>
        <pc:spChg chg="add mod">
          <ac:chgData name="Sarah Carter" userId="4b4e2a7e9c42e1b2" providerId="LiveId" clId="{9936D681-5749-4977-A318-8D5772B387F3}" dt="2025-08-02T16:47:45.522" v="3738"/>
          <ac:spMkLst>
            <pc:docMk/>
            <pc:sldMk cId="3816668662" sldId="319"/>
            <ac:spMk id="8" creationId="{F9955812-21F3-F976-ED76-E6A1E68E6BFF}"/>
          </ac:spMkLst>
        </pc:spChg>
        <pc:spChg chg="add mod">
          <ac:chgData name="Sarah Carter" userId="4b4e2a7e9c42e1b2" providerId="LiveId" clId="{9936D681-5749-4977-A318-8D5772B387F3}" dt="2025-08-02T16:47:42.471" v="3617"/>
          <ac:spMkLst>
            <pc:docMk/>
            <pc:sldMk cId="3816668662" sldId="319"/>
            <ac:spMk id="9" creationId="{B49915C1-A0CA-9987-34AF-E80233C778C9}"/>
          </ac:spMkLst>
        </pc:spChg>
        <pc:spChg chg="add mod">
          <ac:chgData name="Sarah Carter" userId="4b4e2a7e9c42e1b2" providerId="LiveId" clId="{9936D681-5749-4977-A318-8D5772B387F3}" dt="2025-08-02T16:47:39.909" v="3496"/>
          <ac:spMkLst>
            <pc:docMk/>
            <pc:sldMk cId="3816668662" sldId="319"/>
            <ac:spMk id="10" creationId="{94CDB2E5-D295-E074-6141-88020A655E0C}"/>
          </ac:spMkLst>
        </pc:spChg>
        <pc:grpChg chg="add del mod">
          <ac:chgData name="Sarah Carter" userId="4b4e2a7e9c42e1b2" providerId="LiveId" clId="{9936D681-5749-4977-A318-8D5772B387F3}" dt="2025-08-02T16:47:56.011" v="4888"/>
          <ac:grpSpMkLst>
            <pc:docMk/>
            <pc:sldMk cId="3816668662" sldId="319"/>
            <ac:grpSpMk id="5" creationId="{3A612955-57FF-E3E4-0F81-D5AA109E9B57}"/>
          </ac:grpSpMkLst>
        </pc:grpChg>
        <pc:picChg chg="add mod topLvl">
          <ac:chgData name="Sarah Carter" userId="4b4e2a7e9c42e1b2" providerId="LiveId" clId="{9936D681-5749-4977-A318-8D5772B387F3}" dt="2025-08-02T16:47:56.011" v="4888"/>
          <ac:picMkLst>
            <pc:docMk/>
            <pc:sldMk cId="3816668662" sldId="319"/>
            <ac:picMk id="3" creationId="{2B41DAA7-6712-6148-2B24-D308C5C7F107}"/>
          </ac:picMkLst>
        </pc:picChg>
        <pc:picChg chg="add mod">
          <ac:chgData name="Sarah Carter" userId="4b4e2a7e9c42e1b2" providerId="LiveId" clId="{9936D681-5749-4977-A318-8D5772B387F3}" dt="2025-08-02T16:47:50.973" v="3980"/>
          <ac:picMkLst>
            <pc:docMk/>
            <pc:sldMk cId="3816668662" sldId="319"/>
            <ac:picMk id="6" creationId="{8227F47F-5B7E-9B3D-BA40-E0E4E02C381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4CBF-836C-869E-77F2-B3FCC4F17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2882A6-F99B-B65A-B5B5-935868C2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01B6E3-D901-5487-40E2-19E6BA99C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01DEE-EF8D-8419-0EA9-424018CE4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E7ED9-9A5A-A940-7093-CAB8A0E13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537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E8A11-F24C-E552-B24E-343BEE3AB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FA2DA7-7CA2-5EF7-6299-17448135A4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D7D33-AB40-4660-D02E-F3EDECC8B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99FC6-395C-5CBB-510B-51B2ADE0F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4FDF3-8E6D-6D48-1661-E61D55893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574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1BA09-7AEF-DA63-B77D-5C1BF33FF3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7DA7FA-26DB-9452-A8E1-800DEC02FA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65A01-B5E2-FE01-8677-8CC9D8C6C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478020-0E59-69EF-4A52-08E40FAA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C0C31-2928-603A-A431-32B96EEA8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2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404DA-4F89-372E-5020-F1E7EE359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3E59F-4A6F-B75A-61DC-9B12EB208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3C6D3-8C3F-CC11-71B4-9821E9CED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A8A36-6CF3-F657-2B50-AE671FDDE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3455A-CE2D-6260-7538-7211AC106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70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B8DBC-2A29-59E2-C4D6-97AC113C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9ADED2-6D93-6688-EFA7-FA672A7D4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39805-A24D-D539-1076-0C39D52C5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F2321-EA46-4340-6F2C-7DF3D1E06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9928DE-C563-8B09-028E-03882A871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64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0CD0D-255D-EC26-6C70-95541F40D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ECEED-EA46-0559-B0BD-6878B36C8A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1D7BFA-7610-2704-2CE2-F1B7D3211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D51CAA-F428-E5EC-01CC-B18F6D575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16B3A6-2FE4-7280-D29C-58CE32B4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0E4EC2-3572-156C-9465-3944CB66E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34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45DBC-82CE-AB72-9F63-04CCF9404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0D8561-4224-606B-4C19-22F361002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5492B9-7E53-C85E-6C1E-86EA155FE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A08108-29E2-D9A1-FD66-F2BD93C2F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4C5623-7115-B456-C259-D6090F19A6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E44545-2A38-6C39-7953-A5A122AC9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52AF6E-5BEA-F144-2625-DDA82E476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5D91DB-8472-D95B-14CB-0DC35283B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32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2B183-2A48-3971-3F95-FB40C1F16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AC88DE-FE0C-2FFC-0618-F4190CF66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130BFB-B32A-6C4E-9185-A63AC5348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A5BC8F-610F-5181-836D-D7DD1A058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2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37B39F-2926-9001-77DD-2EA42912B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5FA10B-222F-76A6-5F21-46D176CD7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56D6DC-20FE-E875-2330-A9E0D4195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67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2FB51-8BB2-9BE5-12F7-BDAFFCEB0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7E04D-0012-5C04-618C-B284DA3A9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F243C-4668-80CA-8651-5EB0F6D86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9C8F32-E9CF-3CD8-A1AF-56C2FFD98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17D51-AD2C-0BC5-D10B-E3CB740D1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83A040-A8B8-FE21-44E9-F72FF38A9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09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6D944-FBB0-C876-327C-584117DF4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DB2EBB-9FDF-6D8B-0D6A-30C6DADB72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37ED3B-8D80-9220-4571-86F3BC78D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823736-2968-A928-FF9E-D84EE718A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16E78-B587-D4B4-731B-2C12FA692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186A24-77C2-F29E-6173-E98494144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3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3EA61B-179C-9E9C-493D-DF0775C37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A0DFA-05A3-F1CD-6B7D-583A3ACDC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D55D6-E447-A4CE-4D40-CBCE0F70B0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374071-4A74-47E4-A4C2-1FD3B4722AE2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6B3F6-9DB7-C61F-C7FB-F651A4430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AF625-EAEB-EDB4-23A9-5A71AC79C4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9DBF17-1A67-410F-B503-512DF42C08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198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8.xml"/><Relationship Id="rId7" Type="http://schemas.openxmlformats.org/officeDocument/2006/relationships/image" Target="../media/image11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3.xml"/><Relationship Id="rId7" Type="http://schemas.openxmlformats.org/officeDocument/2006/relationships/image" Target="../media/image12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8.xml"/><Relationship Id="rId7" Type="http://schemas.openxmlformats.org/officeDocument/2006/relationships/image" Target="../media/image13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3.xml"/><Relationship Id="rId7" Type="http://schemas.openxmlformats.org/officeDocument/2006/relationships/image" Target="../media/image14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8.xml"/><Relationship Id="rId7" Type="http://schemas.openxmlformats.org/officeDocument/2006/relationships/image" Target="../media/image15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3.xml"/><Relationship Id="rId7" Type="http://schemas.openxmlformats.org/officeDocument/2006/relationships/image" Target="../media/image16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8.xml"/><Relationship Id="rId7" Type="http://schemas.openxmlformats.org/officeDocument/2006/relationships/image" Target="../media/image17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3.xml"/><Relationship Id="rId7" Type="http://schemas.openxmlformats.org/officeDocument/2006/relationships/image" Target="../media/image18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8.xml"/><Relationship Id="rId7" Type="http://schemas.openxmlformats.org/officeDocument/2006/relationships/image" Target="../media/image19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3.xml"/><Relationship Id="rId7" Type="http://schemas.openxmlformats.org/officeDocument/2006/relationships/image" Target="../media/image20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8.xml"/><Relationship Id="rId7" Type="http://schemas.openxmlformats.org/officeDocument/2006/relationships/image" Target="../media/image21.pn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3.xml"/><Relationship Id="rId7" Type="http://schemas.openxmlformats.org/officeDocument/2006/relationships/image" Target="../media/image22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8.xml"/><Relationship Id="rId7" Type="http://schemas.openxmlformats.org/officeDocument/2006/relationships/image" Target="../media/image23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3.xml"/><Relationship Id="rId7" Type="http://schemas.openxmlformats.org/officeDocument/2006/relationships/image" Target="../media/image24.pn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8.xml"/><Relationship Id="rId7" Type="http://schemas.openxmlformats.org/officeDocument/2006/relationships/image" Target="../media/image25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3.xml"/><Relationship Id="rId7" Type="http://schemas.openxmlformats.org/officeDocument/2006/relationships/image" Target="../media/image26.png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8.xml"/><Relationship Id="rId7" Type="http://schemas.openxmlformats.org/officeDocument/2006/relationships/image" Target="../media/image27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3.xml"/><Relationship Id="rId7" Type="http://schemas.openxmlformats.org/officeDocument/2006/relationships/image" Target="../media/image28.pn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5.xml"/><Relationship Id="rId4" Type="http://schemas.openxmlformats.org/officeDocument/2006/relationships/tags" Target="../tags/tag13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8.xml"/><Relationship Id="rId7" Type="http://schemas.openxmlformats.org/officeDocument/2006/relationships/image" Target="../media/image29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0.xml"/><Relationship Id="rId4" Type="http://schemas.openxmlformats.org/officeDocument/2006/relationships/tags" Target="../tags/tag13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3.xml"/><Relationship Id="rId7" Type="http://schemas.openxmlformats.org/officeDocument/2006/relationships/image" Target="../media/image30.png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8.xml"/><Relationship Id="rId7" Type="http://schemas.openxmlformats.org/officeDocument/2006/relationships/image" Target="../media/image31.png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0.xml"/><Relationship Id="rId4" Type="http://schemas.openxmlformats.org/officeDocument/2006/relationships/tags" Target="../tags/tag14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3.xml"/><Relationship Id="rId7" Type="http://schemas.openxmlformats.org/officeDocument/2006/relationships/image" Target="../media/image6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8.xml"/><Relationship Id="rId7" Type="http://schemas.openxmlformats.org/officeDocument/2006/relationships/image" Target="../media/image7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3.xml"/><Relationship Id="rId7" Type="http://schemas.openxmlformats.org/officeDocument/2006/relationships/image" Target="../media/image8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8.xml"/><Relationship Id="rId7" Type="http://schemas.openxmlformats.org/officeDocument/2006/relationships/image" Target="../media/image9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3.xml"/><Relationship Id="rId7" Type="http://schemas.openxmlformats.org/officeDocument/2006/relationships/image" Target="../media/image10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C53C1526-47F4-1DB7-4465-713F171E27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49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AF4D013F-B571-18CE-9290-12EBFF046B58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088DF49-39C9-7010-4413-33B1F54B5E5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A8B21616-2A0A-D95D-654D-7955CCF955B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2C9BD28E-C0A1-6EFD-A8DF-8A74CF6ED6E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EA3AF9C-38A4-7E08-C8E1-4C57FD68064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DACEF3BF-E3EA-5E58-20D7-2081DF77A31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750531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4A7A9EB0-F780-4CC9-B134-D55D1C7372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22696FBB-82FD-7CE5-F03F-577AAA77EE43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10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4C35FB4-E69D-A408-D66D-A87FA8E0B77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7078DB9B-B3BB-2CA8-3FEC-FD86AF9046B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59DD60EC-2754-35A4-1BC5-036C90700B1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4967786-D710-66A6-1671-8FBC30CBEF5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EE04699E-9513-6473-CA24-6C9FE811AF1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379962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C040ED74-94D9-F3D3-7BE1-DDF95719B8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75F0609E-4E15-12DB-7D5B-C803D9E0358B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11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110FEC65-0111-32E3-1B59-006B7EC321E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C44BFC5-CD85-4605-0A0E-687B6AE324A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EF369A8D-DC8B-52D0-CBDC-29D981A9200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39508D6E-E958-541D-6A98-4E9095F9CEE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2656ABCE-0FB3-01C6-46F2-A3DBACE2B11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2841695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3FF54CF3-7438-224E-A6EA-39FC068119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15EB61F8-C976-79CE-12BD-7F56B474A178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12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5F7EAA9-8205-5118-5F99-9BE6989B07E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0E2E96EC-82CF-4F0C-C8AA-7CDE249521D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273006F2-F0D8-9DE7-8375-34456DE35E2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03550CA2-B9EC-EA0C-85A4-CC9EDCA3C58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B9347816-275B-D6F3-A4C1-15711967B9B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3424944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A23E33C2-6E04-BCCA-EC07-452B0FA6FA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7E9B1DB3-BDFA-D244-86A5-12F2EE6BCBE1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13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F8CE935-C7E1-8E32-D518-1D7E2026D5C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F89F2090-4F75-E861-912B-72394B892F3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D0669070-4A0A-93E1-C3B0-AECCE8EAE6E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4D272E7-DCA6-0F92-EE58-A93740BA4EC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1368B745-203F-5D81-DC21-EF7FD8E1EC4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097194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DEF6D74C-649F-A2DE-F30E-A511221276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FFA3858A-88CA-A902-9F6B-C640AE10EDA8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14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29B6FF3-9F24-ED0A-9D70-3543C366083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F68DC78-C13C-A0BE-DBC4-F774D29217F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2C21420B-1283-4C02-A4EA-76341524C55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2F15462E-D4C7-FE79-99C1-71765496D82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3E950EFE-03D7-C4BE-FB0E-CBAE6880A8A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2543743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5EA89B9B-A2C7-2AA9-D75B-AD0C54FAC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94CBD813-E6D4-5034-A97B-AE556F7A396D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15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C789E642-6D28-F8EC-B843-E8EB7A78A1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7A8D4184-7EC8-41C0-9B1D-13A022FBFD6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91DC1563-5E37-456C-55FC-E8E3FF80F94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B82CD3A3-977E-5C4D-4909-344FC2253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155BBFFD-953A-AC79-88B2-4F01EB2CE5A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721040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D6AAF220-0B8E-3EE7-9426-601FE4A227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570BFC6F-87A2-D46F-770E-9F350EC0205E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16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BC3A67A0-B307-2342-EA9D-A4915892F1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DF7DBC2B-90F8-F0DC-5F35-41D19F3F6B0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B87A8583-C31E-0482-C532-FE1E1123656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E76496CE-A588-810F-5FE6-782EE4C099A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2AA07ECD-571B-6322-2DFA-EAF4A3EC651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468764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D7960504-B262-72C5-D953-E78F15BD74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AE06CDE9-AB30-D5A6-83F5-857C05590116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17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249B2196-F438-D6C9-84E7-A6BE4E2D31E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46279EA-33EC-B04C-459C-FACD6634E49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04DC1465-4993-A4D8-3785-37B0EB82DF3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8FDCB1E9-5563-D379-011A-E9A54F44F9C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C3D3473A-FD2C-F292-D912-F12B7CC055F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712844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5991520D-546D-9D41-9135-10C1CC4196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F8335AA8-2EF2-DB2C-30C3-3473A2872EFF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18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9B92BC3-60A5-9A94-1B81-3E103E0CFA2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1A6348F2-3B9D-538E-645B-E272A8A8B4D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814D8E51-C9E9-FC2B-5DF6-A0C4DE94082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C42E6338-5A05-66D7-F1DF-8927A5463B2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B859AE22-9CB4-087F-221F-4B0C9F0E3AD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3816513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BFE54A41-BF8B-9578-E5A8-055F745676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B6F6AC60-96F2-E350-93D3-F084DA5F57E7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19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949A8B7-FA2D-060D-6F56-9F14AA9FD1A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84F90EA9-9749-D10A-A99A-5EB84DB3DBD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A51A310F-1B9B-3B37-A016-6B3DD4E1628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0FB0E833-1F7D-9337-528A-AB0F2B655D1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260AB297-33EE-58F4-C237-D03602EA6F6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873952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50A52F74-498E-B411-F071-6994AC93AF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3B5FA0B6-8610-3C9F-C323-43100E631E65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24F9F1C7-0722-D4C4-BAEB-577D897E801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F6BACBC4-6E1B-8C58-85EE-D5B752E0660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0CBF5E0F-C86A-B3CC-4D57-4DB658E9983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06A0A1C-32C2-D93A-DAB6-BE66FBF1475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01BE1B27-8526-CC49-FF2A-BAFC35EBB50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3833232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145F9792-C302-4538-2217-12409378CE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882C24F2-1332-B06F-FDD4-5B5389AD83EE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20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8C3D6B2D-A0ED-8689-C829-AEFF1177E8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7F7C3B7D-90CB-1FE6-BB7F-55616947AF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56A5209E-02AF-AC1F-72AE-087FDBE7035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67FE5C69-0D82-F968-C453-F6EB5EAE64B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FA1B7442-B617-869B-67D9-4DE8818F47D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090039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73115CE5-8E01-3500-F3E8-CB4BCC4BE3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D56ECB59-9FE3-A788-12DF-711975ADAA81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21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2D5E2A6C-831A-0745-1B93-683F18CF6F7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FC59A8CD-41F8-1538-648E-5CE1F7B9636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E805EB4-CE85-4E1E-D56E-ED5A9A4E409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98B1E1F4-1950-A72E-B4EF-563F6329AC6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615EE852-7F0B-CCE5-4F73-D2DEE98C8DA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2321723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F12AFF7D-5118-934F-AB43-9332553E9B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82D6BF48-9263-E040-909F-EF7851389AA6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22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9BA6A41-70E0-D823-F51D-B17800342E7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C941585C-43A1-9814-C576-51ED395A5B1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623BDA69-E500-A533-96CC-527ABD726BE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AF11B09D-5370-B8EE-50FF-FD67C3125B1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6349787A-97D8-45EB-E5CA-880A2BAC1B0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37700824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6B4309C0-FDB1-710C-582C-DB511AE16C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A4001381-3D10-F52F-B506-676417E63121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23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8BEA7A58-19F8-63A1-2DF6-B045CB06D37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CB2C9F07-169F-0DE8-3697-4E28C5A32E6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E96EF35-F4C9-24E9-2C54-DB943CBF282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F3F70764-B32F-2B90-5608-68203FA43B3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B5DF227A-29CA-FC18-4FF6-D578AD005B3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0560575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CCD528ED-B78F-0EC6-4E43-C1DF8F1888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DC494216-B492-44BE-A311-5F8B4AF49681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24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6CDDBC03-CE6E-F20F-C159-B9111C48028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B19C87DD-1215-8C82-4BE3-53AC4071858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3AA018B0-BFF0-B7D0-28F5-7E185D7B83A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5EA367BD-1700-7533-E1E5-0FAA2072F84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9646FF48-86C1-8363-CD81-24CA18F08A2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374701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67481ECE-6C7D-F734-921C-504B85C165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B3017527-59E1-8A9C-E0AD-7EF6953011FE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25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F4BD27B4-6B50-A735-198E-F8C856746D6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178986C-B172-D9E6-56AE-A2C1CF90122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57D3EFBD-5398-D8C4-1B0F-FCD4BC4AC84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C89352B9-03CF-59E3-435C-242777CBA96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A4BF03FE-7CBC-6652-2CCA-0AE3C8A1917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34078581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17831124-C07C-4AD0-8F52-4ABB47265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28A3B70A-D03C-4815-D2B0-68D349B619FC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26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7932CC75-4656-72B6-12E3-911BD66E290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FC4D4173-4BCB-76EB-E3B9-CE52AADC424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4E3646BD-B4AA-D108-FD79-3B86D2B41A1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CC9B3299-D351-A5FA-C6AE-7D69AADA373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96F4068E-B6C6-2D23-28DF-D1A8120EB15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3366190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680D687D-E891-28BA-B90D-3F5257A0B6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78FF1F07-3432-A280-9726-8541B1DE97AB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27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395F017-C980-63E5-032D-1EE32CAF2E5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5F8A7356-4E55-68A4-5D04-E41BB0BFA0D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159CEC04-D05B-3D93-F472-CB1A8ED86D0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FF53DDF4-68DE-F542-1294-AEB8EA0DEA8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FE9CCB09-6EB3-EEF2-A99D-648CC3382B9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38056142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55DD31E1-D5FA-4FA4-64EE-C61D56C44A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7F55101A-4FF7-8423-4587-4A9689F1FE41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28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20ABBC0D-1D09-C62F-2F49-62E73F0E0D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87595EF6-46F5-35A7-5546-0E32A46B28E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BD7E5434-4543-0E32-A636-F8A71849BAA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B73DCAEB-7D17-8098-AC6D-BF351B060B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7DE7389A-B508-3E8E-C6F8-4B1193E8E25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24037646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463488C5-DBAF-7B1F-98F1-123DEF4F84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03BD004F-E72B-1524-B1B7-D01AD230E2DD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29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3B6333D9-CF79-5B30-8A3A-6991B9D120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741B975F-5310-E495-C104-7709A651BF4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1FDCD96D-A69B-C9F1-F402-22285855019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7DBD6F98-2D93-1C3B-61BC-0F6735A586F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44B8400F-081F-C68A-D1C7-D1F9D25E2AB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2995823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AC4EF2E0-F871-5359-4910-D4D787E4F4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316D913D-E5ED-142D-0B6A-FC3CA118FE5D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3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DCFB1A57-F428-D221-F22E-EC71E741033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2DD17FC1-A3D5-D298-7282-0866C946DCA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B80BB523-4454-AAB1-3C94-EAE448FEC3B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4AFB313A-7556-D57F-A157-F78921CACFD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226AFDB6-E0B6-A808-4EE5-83C28534594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33718631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4386FB31-C61D-A0F0-792E-6C6574B81A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5FA08A59-6E9D-0C4D-51CD-FFA950EC7EE3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30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AF28F426-276C-CF3E-E5CE-9B3015FDB8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B9D76032-9DC3-FD19-6F07-F47921242D1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2515AF4-98D7-894C-14B9-C28E7FA5639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7F0D3064-3C0B-D358-742F-83A08A66B84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9788DD15-6BCD-4FBE-5E27-68D2B69812F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3854729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91679136-5F11-27EC-0AC1-AB7FC1ED35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CF4AA0C6-748E-0A42-AC80-DB95B36DCB95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4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308994BB-5DFD-20D7-5B9E-D67EC0D95E2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9BBEF807-16C0-9980-F5BC-D41A92CFD8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416BEED3-F124-C75B-B706-040D4CA04B8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C610E3AA-B84A-CC06-C6F3-6A26F420182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7C737554-DE92-69FD-13C4-2A7D213A58B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116353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BEE86030-EF80-3340-82A4-1EC55CB67A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196CF308-E4F1-4B25-8A4F-72F01174BA74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5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3B484EA-0440-F1B3-0430-D6E9A32B159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372C2A85-1095-F30D-3D8F-F0FF04EE8A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DE5BD0A-CB59-2B59-A958-AE40995917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39C2823B-297E-BB7C-5869-38128B70F07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8BEE7A5A-8BC9-1CF5-71BE-5D82B79F0DE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550047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D126D189-6CF2-E94D-464D-150358392C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5D387C5D-24B3-8427-A064-87B6894292A2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6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5E66729F-CE89-DCF2-2FEB-3F774D6D0D5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0F5DCE30-00FD-75BE-F045-56484A934AF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6530C518-4C44-D529-AFEF-D5FD2011F7B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943D2143-B18E-3BAE-DFD0-E43E24D09C9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DF9FDF86-DFE3-D0C3-0A91-620B8679AD7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4046040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ABF47E31-DB4A-E55A-802C-C768C84051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C575D21A-835B-D685-9C0A-59AC01F774C2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7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EB25625F-4378-E50D-B10D-BEA573220B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6B60C46E-4C61-D3C5-2BEF-427214A5E9A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D70EA910-D51A-4AD4-F98E-EC1BD2EC34A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573B4A1F-FBF9-4B7D-4FEF-99FB6494A56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26F7AA48-9D05-4586-AC9E-5DB0F9F58C2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522805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6EAA929A-924F-42F6-5C3E-15FE480B8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29E26F0B-EB54-A41F-AC38-01FE19751C72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8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0691C65F-67B3-C9FC-0BF2-9F0748E8EEB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C489F629-7B19-5983-BBD0-A9C46DA8AE1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0B5F6DFF-0D53-1E16-48A2-F2459A5981D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F9E870A6-78F3-E768-EEF3-443DA8A6005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64CEE718-1DBB-00E3-8EE3-C087D1B3944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631279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_01">
            <a:extLst>
              <a:ext uri="{FF2B5EF4-FFF2-40B4-BE49-F238E27FC236}">
                <a16:creationId xmlns:a16="http://schemas.microsoft.com/office/drawing/2014/main" id="{F161CDD1-E67E-35E4-944D-71D3876722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133600"/>
            <a:ext cx="7143750" cy="7620000"/>
          </a:xfrm>
          <a:prstGeom prst="rect">
            <a:avLst/>
          </a:prstGeom>
        </p:spPr>
      </p:pic>
      <p:sp>
        <p:nvSpPr>
          <p:cNvPr id="4" name="Textbox_01">
            <a:extLst>
              <a:ext uri="{FF2B5EF4-FFF2-40B4-BE49-F238E27FC236}">
                <a16:creationId xmlns:a16="http://schemas.microsoft.com/office/drawing/2014/main" id="{6B906411-2285-5C79-8911-E8251B298A09}"/>
              </a:ext>
            </a:extLst>
          </p:cNvPr>
          <p:cNvSpPr txBox="1"/>
          <p:nvPr/>
        </p:nvSpPr>
        <p:spPr>
          <a:xfrm>
            <a:off x="965200" y="1790700"/>
            <a:ext cx="5829300" cy="312906"/>
          </a:xfrm>
          <a:prstGeom prst="rect">
            <a:avLst/>
          </a:prstGeom>
          <a:noFill/>
        </p:spPr>
        <p:txBody>
          <a:bodyPr vert="horz" lIns="0" tIns="0" rIns="0" bIns="127000" rtlCol="0" anchorCtr="1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entury Gothic" panose="020B0502020202020204" pitchFamily="34" charset="0"/>
              </a:rPr>
              <a:t>PUZZLE 9</a:t>
            </a:r>
          </a:p>
        </p:txBody>
      </p:sp>
      <p:pic>
        <p:nvPicPr>
          <p:cNvPr id="11" name="Picture_02" descr="A black text with a plus and a t&#10;&#10;Description automatically generated">
            <a:extLst>
              <a:ext uri="{FF2B5EF4-FFF2-40B4-BE49-F238E27FC236}">
                <a16:creationId xmlns:a16="http://schemas.microsoft.com/office/drawing/2014/main" id="{9A8254E7-5519-7B4E-57B8-6968093BA4B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9359900"/>
            <a:ext cx="1542324" cy="203200"/>
          </a:xfrm>
          <a:prstGeom prst="rect">
            <a:avLst/>
          </a:prstGeom>
        </p:spPr>
      </p:pic>
      <p:sp>
        <p:nvSpPr>
          <p:cNvPr id="12" name="Textbox_02">
            <a:extLst>
              <a:ext uri="{FF2B5EF4-FFF2-40B4-BE49-F238E27FC236}">
                <a16:creationId xmlns:a16="http://schemas.microsoft.com/office/drawing/2014/main" id="{275CA446-3182-3C43-0577-34999B188AA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9700" y="9347200"/>
            <a:ext cx="5080000" cy="241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27" dirty="0">
                <a:solidFill>
                  <a:srgbClr val="000000"/>
                </a:solidFill>
                <a:latin typeface="Century Gothic" panose="020B0502020202020204" pitchFamily="34" charset="0"/>
              </a:rPr>
              <a:t>Sarah Carter | @mathequalslove | mathequalslove.net | </a:t>
            </a:r>
          </a:p>
        </p:txBody>
      </p:sp>
      <p:sp>
        <p:nvSpPr>
          <p:cNvPr id="13" name="Textbox_03">
            <a:extLst>
              <a:ext uri="{FF2B5EF4-FFF2-40B4-BE49-F238E27FC236}">
                <a16:creationId xmlns:a16="http://schemas.microsoft.com/office/drawing/2014/main" id="{7A7CC0D4-7679-74C8-1627-13DB0B032FE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57300"/>
            <a:ext cx="7772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Find each number in the grid below. Numbers can be oriented horizontally,  </a:t>
            </a:r>
            <a:b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</a:rPr>
              <a:t>vertically, or diagonally. Numbers may also overlap one another on the grid. </a:t>
            </a:r>
          </a:p>
        </p:txBody>
      </p:sp>
      <p:sp>
        <p:nvSpPr>
          <p:cNvPr id="14" name="Textbox_04">
            <a:extLst>
              <a:ext uri="{FF2B5EF4-FFF2-40B4-BE49-F238E27FC236}">
                <a16:creationId xmlns:a16="http://schemas.microsoft.com/office/drawing/2014/main" id="{0D8A35B4-3D3A-3C40-4DC2-D1F5D612B9A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900" y="254000"/>
            <a:ext cx="6832600" cy="71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NUMBER SEARCH PUZZLE</a:t>
            </a:r>
          </a:p>
        </p:txBody>
      </p:sp>
      <p:sp>
        <p:nvSpPr>
          <p:cNvPr id="15" name="Textbox_05">
            <a:extLst>
              <a:ext uri="{FF2B5EF4-FFF2-40B4-BE49-F238E27FC236}">
                <a16:creationId xmlns:a16="http://schemas.microsoft.com/office/drawing/2014/main" id="{5341AF9C-37E1-9E82-7E59-B48C20344BD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43100" y="825500"/>
            <a:ext cx="38862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entury Gothic" panose="020B0502020202020204" pitchFamily="34" charset="0"/>
              </a:rPr>
              <a:t>15x15</a:t>
            </a:r>
          </a:p>
        </p:txBody>
      </p:sp>
    </p:spTree>
    <p:extLst>
      <p:ext uri="{BB962C8B-B14F-4D97-AF65-F5344CB8AC3E}">
        <p14:creationId xmlns:p14="http://schemas.microsoft.com/office/powerpoint/2010/main" val="1167252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0-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1-1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9-1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0-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0-1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0-1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0-1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0-1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1-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1-1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1-1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1-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2-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1-1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2-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2-1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2-1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2-1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2-1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3-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3-1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3-1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3-1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2-1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3-1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4-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4-1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4-1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4-1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4-1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5-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5-1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5-1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5-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2-1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5-1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6-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6-1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6-1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6-1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6-1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7-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7-1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7-1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7-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2-1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7-1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8-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8-1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8-1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8-1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8-1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89-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89-1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89-1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89-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2-1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89-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3-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3-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3-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3-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0-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3-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4-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4-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4-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4-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4-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5-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5-1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5-1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5-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0-1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5-1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6-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6-1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6-1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6-1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6-1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7-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7-1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7-1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7-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0-1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7-1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8-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8-1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8-1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8-1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8-1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9-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9-1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9-1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9-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0-1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69-1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0-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0-1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0-1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0-1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0-1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1-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1-1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1-1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1-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61-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1-1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2-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2-1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2-1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2-1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2-1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3-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3-1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3-1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3-1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61-1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3-1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4-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4-1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4-1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4-1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4-1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5-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5-1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5-1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5-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61-1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5-1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6-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6-1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6-1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6-1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6-1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7-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7-1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7-1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7-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61-1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7-1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8-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8-1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8-1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8-1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2"/>
  <p:tag name="SLIDES" val="1,2,3,4,5,6,7,8,9,10,11,12,13,14,15,16,17,18,19,20,21,22,23,24,25,26,27,28,29,30,31"/>
  <p:tag name="RESULT" val="slide-278-1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4"/>
  <p:tag name="SLIDES" val="1,2,3,4,5,6,7,8,9,10,11,12,13,14,15,16,17,18,19,20,21,22,23,24,25,26,27,28,29,30,31"/>
  <p:tag name="RESULT" val="slide-279-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5"/>
  <p:tag name="SLIDES" val="1,2,3,4,5,6,7,8,9,10,11,12,13,14,15,16,17,18,19,20,21,22,23,24,25,26,27,28,29,30,31"/>
  <p:tag name="RESULT" val="slide-279-1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6-17"/>
  <p:tag name="SLIDES" val="1,2,3,4,5,6,7,8,9,10,11,12,13,14,15,16,17,18,19,20,21,22,23,24,25,26,27,28,29,30,31"/>
  <p:tag name="RESULT" val="slide-279-1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slide-259-10"/>
  <p:tag name="SLIDES" val="1,2,3,4,5,6,7,8,9,10,11,12,13,14,15,16,17,18,19,20,21,22,23,24,25,26,27,28,29,30,31"/>
  <p:tag name="RESULT" val="slide-279-1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1380</Words>
  <Application>Microsoft Office PowerPoint</Application>
  <PresentationFormat>Custom</PresentationFormat>
  <Paragraphs>150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Carter</dc:creator>
  <cp:lastModifiedBy>Sarah Carter</cp:lastModifiedBy>
  <cp:revision>53</cp:revision>
  <dcterms:created xsi:type="dcterms:W3CDTF">2025-05-20T02:24:24Z</dcterms:created>
  <dcterms:modified xsi:type="dcterms:W3CDTF">2025-08-02T16:50:22Z</dcterms:modified>
</cp:coreProperties>
</file>