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328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02T18:19:42.675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84 222 17700,'0'0'4913,"-84"-213"-8530,88 204 1489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B7B654-8BA5-415E-9E90-47E3405F8E65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DB29A-F9DA-4D70-88EC-732418DE9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85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CDB29A-F9DA-4D70-88EC-732418DE93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1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69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01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437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89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4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66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27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041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7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69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2C4105-64A8-4AC1-ACB2-6D01C8145511}" type="datetimeFigureOut">
              <a:rPr lang="en-US" smtClean="0"/>
              <a:t>12/2/2024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BEED4DA-7FB3-438B-802A-286FDD94B9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3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Oval 44">
            <a:extLst>
              <a:ext uri="{FF2B5EF4-FFF2-40B4-BE49-F238E27FC236}">
                <a16:creationId xmlns:a16="http://schemas.microsoft.com/office/drawing/2014/main" id="{6881A8D3-7AF7-43CF-F93C-AC5EF680D96C}"/>
              </a:ext>
            </a:extLst>
          </p:cNvPr>
          <p:cNvSpPr/>
          <p:nvPr/>
        </p:nvSpPr>
        <p:spPr>
          <a:xfrm>
            <a:off x="2059105" y="4850334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C00B302-4F84-D144-281F-C24A9F7A0389}"/>
              </a:ext>
            </a:extLst>
          </p:cNvPr>
          <p:cNvSpPr/>
          <p:nvPr/>
        </p:nvSpPr>
        <p:spPr>
          <a:xfrm>
            <a:off x="3028815" y="4850334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DE3FF1B-72D9-93F5-875D-D1A307AF3893}"/>
              </a:ext>
            </a:extLst>
          </p:cNvPr>
          <p:cNvSpPr/>
          <p:nvPr/>
        </p:nvSpPr>
        <p:spPr>
          <a:xfrm>
            <a:off x="3941338" y="4850334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16F0AC-EE51-B8E0-E9F1-F1ED19040780}"/>
              </a:ext>
            </a:extLst>
          </p:cNvPr>
          <p:cNvSpPr txBox="1"/>
          <p:nvPr/>
        </p:nvSpPr>
        <p:spPr>
          <a:xfrm>
            <a:off x="214313" y="298226"/>
            <a:ext cx="7300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2025 FACTOR TREE PUZZLE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C43E4C-7D6D-FB22-D4E9-97BCE3A10D04}"/>
              </a:ext>
            </a:extLst>
          </p:cNvPr>
          <p:cNvSpPr txBox="1"/>
          <p:nvPr/>
        </p:nvSpPr>
        <p:spPr>
          <a:xfrm>
            <a:off x="3097443" y="1394778"/>
            <a:ext cx="15775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1FCC0B-A444-18CA-667F-E0FAB4E6A943}"/>
              </a:ext>
            </a:extLst>
          </p:cNvPr>
          <p:cNvSpPr txBox="1"/>
          <p:nvPr/>
        </p:nvSpPr>
        <p:spPr>
          <a:xfrm>
            <a:off x="4183488" y="3069760"/>
            <a:ext cx="1577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2BA790-2E7F-03DB-DC3E-460C1F6ED094}"/>
              </a:ext>
            </a:extLst>
          </p:cNvPr>
          <p:cNvSpPr txBox="1"/>
          <p:nvPr/>
        </p:nvSpPr>
        <p:spPr>
          <a:xfrm>
            <a:off x="2118502" y="4844617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C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20C0E8-E83B-D3D4-EE69-1802C523B153}"/>
              </a:ext>
            </a:extLst>
          </p:cNvPr>
          <p:cNvSpPr txBox="1"/>
          <p:nvPr/>
        </p:nvSpPr>
        <p:spPr>
          <a:xfrm>
            <a:off x="4846487" y="4844617"/>
            <a:ext cx="1577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BE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4C7D20-C0A0-B4EF-B413-5ED4BC4E0D23}"/>
              </a:ext>
            </a:extLst>
          </p:cNvPr>
          <p:cNvSpPr txBox="1"/>
          <p:nvPr/>
        </p:nvSpPr>
        <p:spPr>
          <a:xfrm>
            <a:off x="2429540" y="3069760"/>
            <a:ext cx="11596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AE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00C8F1F-55B2-EEFD-9BF9-A3A0CA5A5E44}"/>
              </a:ext>
            </a:extLst>
          </p:cNvPr>
          <p:cNvSpPr txBox="1"/>
          <p:nvPr/>
        </p:nvSpPr>
        <p:spPr>
          <a:xfrm>
            <a:off x="3167552" y="4844617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0D76858-C088-4EDF-7492-C7C86E81EC45}"/>
              </a:ext>
            </a:extLst>
          </p:cNvPr>
          <p:cNvSpPr txBox="1"/>
          <p:nvPr/>
        </p:nvSpPr>
        <p:spPr>
          <a:xfrm>
            <a:off x="4014653" y="4844617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CCE9C31-A5D2-FEC5-C91D-60E0C4628881}"/>
              </a:ext>
            </a:extLst>
          </p:cNvPr>
          <p:cNvGrpSpPr/>
          <p:nvPr/>
        </p:nvGrpSpPr>
        <p:grpSpPr>
          <a:xfrm>
            <a:off x="2868936" y="2075833"/>
            <a:ext cx="1905354" cy="1092185"/>
            <a:chOff x="728663" y="2629832"/>
            <a:chExt cx="1259311" cy="109218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C36EB6E-D47A-926A-F3D2-5111778DD316}"/>
                </a:ext>
              </a:extLst>
            </p:cNvPr>
            <p:cNvCxnSpPr/>
            <p:nvPr/>
          </p:nvCxnSpPr>
          <p:spPr>
            <a:xfrm flipV="1">
              <a:off x="728663" y="2629832"/>
              <a:ext cx="628650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2E2BDFA-A1EC-BD5A-6EBA-23E88653A5A6}"/>
                </a:ext>
              </a:extLst>
            </p:cNvPr>
            <p:cNvCxnSpPr>
              <a:cxnSpLocks/>
            </p:cNvCxnSpPr>
            <p:nvPr/>
          </p:nvCxnSpPr>
          <p:spPr>
            <a:xfrm>
              <a:off x="1357038" y="2629832"/>
              <a:ext cx="630936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E8AFBC3-4057-09A0-891B-F3F0B6FA7EAE}"/>
              </a:ext>
            </a:extLst>
          </p:cNvPr>
          <p:cNvGrpSpPr/>
          <p:nvPr/>
        </p:nvGrpSpPr>
        <p:grpSpPr>
          <a:xfrm>
            <a:off x="2505281" y="3754457"/>
            <a:ext cx="818644" cy="1092185"/>
            <a:chOff x="399006" y="4052400"/>
            <a:chExt cx="818644" cy="109218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F025F84-804F-7117-7A1A-56C0D3DA3538}"/>
                </a:ext>
              </a:extLst>
            </p:cNvPr>
            <p:cNvCxnSpPr>
              <a:cxnSpLocks/>
            </p:cNvCxnSpPr>
            <p:nvPr/>
          </p:nvCxnSpPr>
          <p:spPr>
            <a:xfrm>
              <a:off x="806170" y="4062159"/>
              <a:ext cx="411480" cy="107266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C3D84E48-6162-52FF-3D3C-348EF9A566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006" y="4052400"/>
              <a:ext cx="411480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CD5DEDA-F6B7-EAED-9DF1-1C3B12FD1FAE}"/>
              </a:ext>
            </a:extLst>
          </p:cNvPr>
          <p:cNvGrpSpPr/>
          <p:nvPr/>
        </p:nvGrpSpPr>
        <p:grpSpPr>
          <a:xfrm>
            <a:off x="4364968" y="3764216"/>
            <a:ext cx="818644" cy="1092185"/>
            <a:chOff x="399006" y="4052400"/>
            <a:chExt cx="818644" cy="1092185"/>
          </a:xfrm>
        </p:grpSpPr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C984A77-598C-E1AF-C75C-6B03B342FEC4}"/>
                </a:ext>
              </a:extLst>
            </p:cNvPr>
            <p:cNvCxnSpPr>
              <a:cxnSpLocks/>
            </p:cNvCxnSpPr>
            <p:nvPr/>
          </p:nvCxnSpPr>
          <p:spPr>
            <a:xfrm>
              <a:off x="806170" y="4062159"/>
              <a:ext cx="411480" cy="107266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5DB5DF8-8E1F-0815-49F5-C9E53C7A27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006" y="4052400"/>
              <a:ext cx="411480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7D52645-5E94-9D8D-53A0-B11A042F3461}"/>
              </a:ext>
            </a:extLst>
          </p:cNvPr>
          <p:cNvGrpSpPr/>
          <p:nvPr/>
        </p:nvGrpSpPr>
        <p:grpSpPr>
          <a:xfrm>
            <a:off x="4938089" y="5596925"/>
            <a:ext cx="818644" cy="1092185"/>
            <a:chOff x="399006" y="4052400"/>
            <a:chExt cx="818644" cy="1092185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82E2EC4E-E0D2-289E-68C6-490D2F3D815F}"/>
                </a:ext>
              </a:extLst>
            </p:cNvPr>
            <p:cNvCxnSpPr>
              <a:cxnSpLocks/>
            </p:cNvCxnSpPr>
            <p:nvPr/>
          </p:nvCxnSpPr>
          <p:spPr>
            <a:xfrm>
              <a:off x="806170" y="4062159"/>
              <a:ext cx="411480" cy="107266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81F20FD-0425-B2E6-52A4-570696936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006" y="4052400"/>
              <a:ext cx="411480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Oval 60">
            <a:extLst>
              <a:ext uri="{FF2B5EF4-FFF2-40B4-BE49-F238E27FC236}">
                <a16:creationId xmlns:a16="http://schemas.microsoft.com/office/drawing/2014/main" id="{824FBD40-9DB5-27FF-C0C7-17C1C5A30D51}"/>
              </a:ext>
            </a:extLst>
          </p:cNvPr>
          <p:cNvSpPr/>
          <p:nvPr/>
        </p:nvSpPr>
        <p:spPr>
          <a:xfrm>
            <a:off x="4503923" y="6656100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49615C7-F76E-04B1-3C69-2042FDBC7D26}"/>
              </a:ext>
            </a:extLst>
          </p:cNvPr>
          <p:cNvSpPr txBox="1"/>
          <p:nvPr/>
        </p:nvSpPr>
        <p:spPr>
          <a:xfrm>
            <a:off x="4628170" y="6641566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559F66A-A755-0CDB-44EC-FFE2C447E30A}"/>
              </a:ext>
            </a:extLst>
          </p:cNvPr>
          <p:cNvSpPr txBox="1"/>
          <p:nvPr/>
        </p:nvSpPr>
        <p:spPr>
          <a:xfrm>
            <a:off x="5555984" y="6641566"/>
            <a:ext cx="1577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D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63ACE16-BDA9-94EF-2241-BA11F5847B3B}"/>
              </a:ext>
            </a:extLst>
          </p:cNvPr>
          <p:cNvGrpSpPr/>
          <p:nvPr/>
        </p:nvGrpSpPr>
        <p:grpSpPr>
          <a:xfrm>
            <a:off x="5439946" y="7411008"/>
            <a:ext cx="818644" cy="1092185"/>
            <a:chOff x="399006" y="4052400"/>
            <a:chExt cx="818644" cy="1092185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33B2BD9-69DD-762F-8AE1-F35FB3F356F1}"/>
                </a:ext>
              </a:extLst>
            </p:cNvPr>
            <p:cNvCxnSpPr>
              <a:cxnSpLocks/>
            </p:cNvCxnSpPr>
            <p:nvPr/>
          </p:nvCxnSpPr>
          <p:spPr>
            <a:xfrm>
              <a:off x="806170" y="4062159"/>
              <a:ext cx="411480" cy="1072666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722331B3-B86F-47BC-F3E2-B1A52106B7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9006" y="4052400"/>
              <a:ext cx="411480" cy="1092185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Oval 66">
            <a:extLst>
              <a:ext uri="{FF2B5EF4-FFF2-40B4-BE49-F238E27FC236}">
                <a16:creationId xmlns:a16="http://schemas.microsoft.com/office/drawing/2014/main" id="{89B85A66-94B7-7E01-A04D-A148C5DC9E70}"/>
              </a:ext>
            </a:extLst>
          </p:cNvPr>
          <p:cNvSpPr/>
          <p:nvPr/>
        </p:nvSpPr>
        <p:spPr>
          <a:xfrm>
            <a:off x="5003700" y="8535439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1B4664D-6895-0614-6269-8B0555D5F08A}"/>
              </a:ext>
            </a:extLst>
          </p:cNvPr>
          <p:cNvSpPr txBox="1"/>
          <p:nvPr/>
        </p:nvSpPr>
        <p:spPr>
          <a:xfrm>
            <a:off x="5041760" y="8513317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C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CD5F96A-1E28-48F1-DB29-EC7C1AD8DD0E}"/>
              </a:ext>
            </a:extLst>
          </p:cNvPr>
          <p:cNvSpPr/>
          <p:nvPr/>
        </p:nvSpPr>
        <p:spPr>
          <a:xfrm>
            <a:off x="5948960" y="8498569"/>
            <a:ext cx="777240" cy="77724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0EEDEE9-5321-CC84-CC6C-67BCEF829CF7}"/>
              </a:ext>
            </a:extLst>
          </p:cNvPr>
          <p:cNvSpPr txBox="1"/>
          <p:nvPr/>
        </p:nvSpPr>
        <p:spPr>
          <a:xfrm>
            <a:off x="6033916" y="8513317"/>
            <a:ext cx="607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C</a:t>
            </a:r>
            <a:endParaRPr lang="en-US" sz="4800" b="1" dirty="0">
              <a:latin typeface="Century Gothic" panose="020B050202020202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A78CB1-C0FD-6034-2FEA-8AAAF2D9D122}"/>
              </a:ext>
            </a:extLst>
          </p:cNvPr>
          <p:cNvSpPr txBox="1"/>
          <p:nvPr/>
        </p:nvSpPr>
        <p:spPr>
          <a:xfrm>
            <a:off x="334213" y="1010058"/>
            <a:ext cx="718101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Determine values for the digits a through e so that the numbers form a valid factor tree. Each variable stands for a unique digit. Circled numbers are prime. </a:t>
            </a:r>
          </a:p>
        </p:txBody>
      </p:sp>
      <p:graphicFrame>
        <p:nvGraphicFramePr>
          <p:cNvPr id="73" name="Table 72">
            <a:extLst>
              <a:ext uri="{FF2B5EF4-FFF2-40B4-BE49-F238E27FC236}">
                <a16:creationId xmlns:a16="http://schemas.microsoft.com/office/drawing/2014/main" id="{C3AB2E88-FF55-F0A4-BECC-55103BD9B1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29919"/>
              </p:ext>
            </p:extLst>
          </p:nvPr>
        </p:nvGraphicFramePr>
        <p:xfrm>
          <a:off x="637605" y="6079433"/>
          <a:ext cx="1694850" cy="304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981">
                  <a:extLst>
                    <a:ext uri="{9D8B030D-6E8A-4147-A177-3AD203B41FA5}">
                      <a16:colId xmlns:a16="http://schemas.microsoft.com/office/drawing/2014/main" val="3968444832"/>
                    </a:ext>
                  </a:extLst>
                </a:gridCol>
                <a:gridCol w="1221869">
                  <a:extLst>
                    <a:ext uri="{9D8B030D-6E8A-4147-A177-3AD203B41FA5}">
                      <a16:colId xmlns:a16="http://schemas.microsoft.com/office/drawing/2014/main" val="1419623813"/>
                    </a:ext>
                  </a:extLst>
                </a:gridCol>
              </a:tblGrid>
              <a:tr h="6084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A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=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4148212"/>
                  </a:ext>
                </a:extLst>
              </a:tr>
              <a:tr h="6084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B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=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9554281"/>
                  </a:ext>
                </a:extLst>
              </a:tr>
              <a:tr h="6084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C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=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4249486"/>
                  </a:ext>
                </a:extLst>
              </a:tr>
              <a:tr h="6084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D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=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0880494"/>
                  </a:ext>
                </a:extLst>
              </a:tr>
              <a:tr h="6084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E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=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3771277"/>
                  </a:ext>
                </a:extLst>
              </a:tr>
            </a:tbl>
          </a:graphicData>
        </a:graphic>
      </p:graphicFrame>
      <p:sp>
        <p:nvSpPr>
          <p:cNvPr id="74" name="TextBox 73">
            <a:extLst>
              <a:ext uri="{FF2B5EF4-FFF2-40B4-BE49-F238E27FC236}">
                <a16:creationId xmlns:a16="http://schemas.microsoft.com/office/drawing/2014/main" id="{DAB43A0B-8E9A-CDBF-69AF-D9A35ACBBF7E}"/>
              </a:ext>
            </a:extLst>
          </p:cNvPr>
          <p:cNvSpPr txBox="1"/>
          <p:nvPr/>
        </p:nvSpPr>
        <p:spPr>
          <a:xfrm>
            <a:off x="772125" y="9419775"/>
            <a:ext cx="85392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Inspired by Harold Reiter | Created by Sarah Carter | mathequalslove.net |</a:t>
            </a:r>
          </a:p>
        </p:txBody>
      </p:sp>
      <p:pic>
        <p:nvPicPr>
          <p:cNvPr id="76" name="Picture 7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131254A-145A-CB1F-9655-A79D1C40D5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940" y="9487982"/>
            <a:ext cx="1095375" cy="15233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03" name="Ink 102">
                <a:extLst>
                  <a:ext uri="{FF2B5EF4-FFF2-40B4-BE49-F238E27FC236}">
                    <a16:creationId xmlns:a16="http://schemas.microsoft.com/office/drawing/2014/main" id="{FE3A8B9E-AA06-EAB7-3263-61167CE5348A}"/>
                  </a:ext>
                </a:extLst>
              </p14:cNvPr>
              <p14:cNvContentPartPr/>
              <p14:nvPr/>
            </p14:nvContentPartPr>
            <p14:xfrm>
              <a:off x="-2208331" y="6214938"/>
              <a:ext cx="30600" cy="80280"/>
            </p14:xfrm>
          </p:contentPart>
        </mc:Choice>
        <mc:Fallback>
          <p:pic>
            <p:nvPicPr>
              <p:cNvPr id="103" name="Ink 102">
                <a:extLst>
                  <a:ext uri="{FF2B5EF4-FFF2-40B4-BE49-F238E27FC236}">
                    <a16:creationId xmlns:a16="http://schemas.microsoft.com/office/drawing/2014/main" id="{FE3A8B9E-AA06-EAB7-3263-61167CE5348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2214451" y="6208818"/>
                <a:ext cx="42840" cy="925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04244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1520</TotalTime>
  <Words>71</Words>
  <Application>Microsoft Office PowerPoint</Application>
  <PresentationFormat>Custom</PresentationFormat>
  <Paragraphs>25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2024-12-02T16:28:59Z</dcterms:created>
  <dcterms:modified xsi:type="dcterms:W3CDTF">2024-12-03T17:49:49Z</dcterms:modified>
</cp:coreProperties>
</file>