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ink/ink1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 showGuides="1">
      <p:cViewPr>
        <p:scale>
          <a:sx n="70" d="100"/>
          <a:sy n="70" d="100"/>
        </p:scale>
        <p:origin x="2328" y="48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4-12-02T18:19:42.675"/>
    </inkml:context>
    <inkml:brush xml:id="br0">
      <inkml:brushProperty name="width" value="0.035" units="cm"/>
      <inkml:brushProperty name="height" value="0.035" units="cm"/>
      <inkml:brushProperty name="color" value="#E71224"/>
    </inkml:brush>
  </inkml:definitions>
  <inkml:trace contextRef="#ctx0" brushRef="#br0">84 222 17700,'0'0'4913,"-84"-213"-8530,88 204 1489</inkml:trace>
</inkml:ink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B7B654-8BA5-415E-9E90-47E3405F8E65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CDB29A-F9DA-4D70-88EC-732418DE93F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58513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5CDB29A-F9DA-4D70-88EC-732418DE93FF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8153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4943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28697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32016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54371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889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2419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36668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3278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80412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8979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3698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D2C4105-64A8-4AC1-ACB2-6D01C8145511}" type="datetimeFigureOut">
              <a:rPr lang="en-US" smtClean="0"/>
              <a:t>12/2/2024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BEED4DA-7FB3-438B-802A-286FDD94B9C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19329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customXml" Target="../ink/ink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Oval 44">
            <a:extLst>
              <a:ext uri="{FF2B5EF4-FFF2-40B4-BE49-F238E27FC236}">
                <a16:creationId xmlns:a16="http://schemas.microsoft.com/office/drawing/2014/main" id="{6881A8D3-7AF7-43CF-F93C-AC5EF680D96C}"/>
              </a:ext>
            </a:extLst>
          </p:cNvPr>
          <p:cNvSpPr/>
          <p:nvPr/>
        </p:nvSpPr>
        <p:spPr>
          <a:xfrm>
            <a:off x="2059105" y="4850334"/>
            <a:ext cx="777240" cy="777240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FC00B302-4F84-D144-281F-C24A9F7A0389}"/>
              </a:ext>
            </a:extLst>
          </p:cNvPr>
          <p:cNvSpPr/>
          <p:nvPr/>
        </p:nvSpPr>
        <p:spPr>
          <a:xfrm>
            <a:off x="3028815" y="4850334"/>
            <a:ext cx="777240" cy="777240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Oval 53">
            <a:extLst>
              <a:ext uri="{FF2B5EF4-FFF2-40B4-BE49-F238E27FC236}">
                <a16:creationId xmlns:a16="http://schemas.microsoft.com/office/drawing/2014/main" id="{9DE3FF1B-72D9-93F5-875D-D1A307AF3893}"/>
              </a:ext>
            </a:extLst>
          </p:cNvPr>
          <p:cNvSpPr/>
          <p:nvPr/>
        </p:nvSpPr>
        <p:spPr>
          <a:xfrm>
            <a:off x="3941338" y="4850334"/>
            <a:ext cx="777240" cy="777240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0016F0AC-EE51-B8E0-E9F1-F1ED19040780}"/>
              </a:ext>
            </a:extLst>
          </p:cNvPr>
          <p:cNvSpPr txBox="1"/>
          <p:nvPr/>
        </p:nvSpPr>
        <p:spPr>
          <a:xfrm>
            <a:off x="214313" y="298226"/>
            <a:ext cx="730091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2025 FACTOR TREE PUZZLE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8EC43E4C-7D6D-FB22-D4E9-97BCE3A10D04}"/>
              </a:ext>
            </a:extLst>
          </p:cNvPr>
          <p:cNvSpPr txBox="1"/>
          <p:nvPr/>
        </p:nvSpPr>
        <p:spPr>
          <a:xfrm>
            <a:off x="3097443" y="1394778"/>
            <a:ext cx="157751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2025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191FCC0B-A444-18CA-667F-E0FAB4E6A943}"/>
              </a:ext>
            </a:extLst>
          </p:cNvPr>
          <p:cNvSpPr txBox="1"/>
          <p:nvPr/>
        </p:nvSpPr>
        <p:spPr>
          <a:xfrm>
            <a:off x="4183488" y="3069760"/>
            <a:ext cx="1577513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ACE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82BA790-2E7F-03DB-DC3E-460C1F6ED094}"/>
              </a:ext>
            </a:extLst>
          </p:cNvPr>
          <p:cNvSpPr txBox="1"/>
          <p:nvPr/>
        </p:nvSpPr>
        <p:spPr>
          <a:xfrm>
            <a:off x="2118502" y="4844617"/>
            <a:ext cx="60732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C</a:t>
            </a:r>
            <a:endParaRPr lang="en-US" sz="4800" b="1" dirty="0">
              <a:latin typeface="Century Gothic" panose="020B0502020202020204" pitchFamily="34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9E20C0E8-E83B-D3D4-EE69-1802C523B153}"/>
              </a:ext>
            </a:extLst>
          </p:cNvPr>
          <p:cNvSpPr txBox="1"/>
          <p:nvPr/>
        </p:nvSpPr>
        <p:spPr>
          <a:xfrm>
            <a:off x="4846487" y="4844617"/>
            <a:ext cx="157751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BE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A4C7D20-C0A0-B4EF-B413-5ED4BC4E0D23}"/>
              </a:ext>
            </a:extLst>
          </p:cNvPr>
          <p:cNvSpPr txBox="1"/>
          <p:nvPr/>
        </p:nvSpPr>
        <p:spPr>
          <a:xfrm>
            <a:off x="2429540" y="3069760"/>
            <a:ext cx="1159658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AE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A00C8F1F-55B2-EEFD-9BF9-A3A0CA5A5E44}"/>
              </a:ext>
            </a:extLst>
          </p:cNvPr>
          <p:cNvSpPr txBox="1"/>
          <p:nvPr/>
        </p:nvSpPr>
        <p:spPr>
          <a:xfrm>
            <a:off x="3167552" y="4844617"/>
            <a:ext cx="60732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E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0D76858-C088-4EDF-7492-C7C86E81EC45}"/>
              </a:ext>
            </a:extLst>
          </p:cNvPr>
          <p:cNvSpPr txBox="1"/>
          <p:nvPr/>
        </p:nvSpPr>
        <p:spPr>
          <a:xfrm>
            <a:off x="4014653" y="4844617"/>
            <a:ext cx="60732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C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DCCE9C31-A5D2-FEC5-C91D-60E0C4628881}"/>
              </a:ext>
            </a:extLst>
          </p:cNvPr>
          <p:cNvGrpSpPr/>
          <p:nvPr/>
        </p:nvGrpSpPr>
        <p:grpSpPr>
          <a:xfrm>
            <a:off x="2868936" y="2075833"/>
            <a:ext cx="1905354" cy="1092185"/>
            <a:chOff x="728663" y="2629832"/>
            <a:chExt cx="1259311" cy="1092185"/>
          </a:xfrm>
        </p:grpSpPr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CC36EB6E-D47A-926A-F3D2-5111778DD316}"/>
                </a:ext>
              </a:extLst>
            </p:cNvPr>
            <p:cNvCxnSpPr/>
            <p:nvPr/>
          </p:nvCxnSpPr>
          <p:spPr>
            <a:xfrm flipV="1">
              <a:off x="728663" y="2629832"/>
              <a:ext cx="628650" cy="1092185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>
              <a:extLst>
                <a:ext uri="{FF2B5EF4-FFF2-40B4-BE49-F238E27FC236}">
                  <a16:creationId xmlns:a16="http://schemas.microsoft.com/office/drawing/2014/main" id="{82E2BDFA-A1EC-BD5A-6EBA-23E88653A5A6}"/>
                </a:ext>
              </a:extLst>
            </p:cNvPr>
            <p:cNvCxnSpPr>
              <a:cxnSpLocks/>
            </p:cNvCxnSpPr>
            <p:nvPr/>
          </p:nvCxnSpPr>
          <p:spPr>
            <a:xfrm>
              <a:off x="1357038" y="2629832"/>
              <a:ext cx="630936" cy="1092185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5E8AFBC3-4057-09A0-891B-F3F0B6FA7EAE}"/>
              </a:ext>
            </a:extLst>
          </p:cNvPr>
          <p:cNvGrpSpPr/>
          <p:nvPr/>
        </p:nvGrpSpPr>
        <p:grpSpPr>
          <a:xfrm>
            <a:off x="2505281" y="3754457"/>
            <a:ext cx="818644" cy="1092185"/>
            <a:chOff x="399006" y="4052400"/>
            <a:chExt cx="818644" cy="1092185"/>
          </a:xfrm>
        </p:grpSpPr>
        <p:cxnSp>
          <p:nvCxnSpPr>
            <p:cNvPr id="33" name="Straight Connector 32">
              <a:extLst>
                <a:ext uri="{FF2B5EF4-FFF2-40B4-BE49-F238E27FC236}">
                  <a16:creationId xmlns:a16="http://schemas.microsoft.com/office/drawing/2014/main" id="{0F025F84-804F-7117-7A1A-56C0D3DA3538}"/>
                </a:ext>
              </a:extLst>
            </p:cNvPr>
            <p:cNvCxnSpPr>
              <a:cxnSpLocks/>
            </p:cNvCxnSpPr>
            <p:nvPr/>
          </p:nvCxnSpPr>
          <p:spPr>
            <a:xfrm>
              <a:off x="806170" y="4062159"/>
              <a:ext cx="411480" cy="1072666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Straight Connector 31">
              <a:extLst>
                <a:ext uri="{FF2B5EF4-FFF2-40B4-BE49-F238E27FC236}">
                  <a16:creationId xmlns:a16="http://schemas.microsoft.com/office/drawing/2014/main" id="{C3D84E48-6162-52FF-3D3C-348EF9A5664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99006" y="4052400"/>
              <a:ext cx="411480" cy="1092185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CD5DEDA-F6B7-EAED-9DF1-1C3B12FD1FAE}"/>
              </a:ext>
            </a:extLst>
          </p:cNvPr>
          <p:cNvGrpSpPr/>
          <p:nvPr/>
        </p:nvGrpSpPr>
        <p:grpSpPr>
          <a:xfrm>
            <a:off x="4364968" y="3764216"/>
            <a:ext cx="818644" cy="1092185"/>
            <a:chOff x="399006" y="4052400"/>
            <a:chExt cx="818644" cy="1092185"/>
          </a:xfrm>
        </p:grpSpPr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3C984A77-598C-E1AF-C75C-6B03B342FEC4}"/>
                </a:ext>
              </a:extLst>
            </p:cNvPr>
            <p:cNvCxnSpPr>
              <a:cxnSpLocks/>
            </p:cNvCxnSpPr>
            <p:nvPr/>
          </p:nvCxnSpPr>
          <p:spPr>
            <a:xfrm>
              <a:off x="806170" y="4062159"/>
              <a:ext cx="411480" cy="1072666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F5DB5DF8-8E1F-0815-49F5-C9E53C7A272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99006" y="4052400"/>
              <a:ext cx="411480" cy="1092185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17D52645-5E94-9D8D-53A0-B11A042F3461}"/>
              </a:ext>
            </a:extLst>
          </p:cNvPr>
          <p:cNvGrpSpPr/>
          <p:nvPr/>
        </p:nvGrpSpPr>
        <p:grpSpPr>
          <a:xfrm>
            <a:off x="4938089" y="5596925"/>
            <a:ext cx="818644" cy="1092185"/>
            <a:chOff x="399006" y="4052400"/>
            <a:chExt cx="818644" cy="1092185"/>
          </a:xfrm>
        </p:grpSpPr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82E2EC4E-E0D2-289E-68C6-490D2F3D815F}"/>
                </a:ext>
              </a:extLst>
            </p:cNvPr>
            <p:cNvCxnSpPr>
              <a:cxnSpLocks/>
            </p:cNvCxnSpPr>
            <p:nvPr/>
          </p:nvCxnSpPr>
          <p:spPr>
            <a:xfrm>
              <a:off x="806170" y="4062159"/>
              <a:ext cx="411480" cy="1072666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781F20FD-0425-B2E6-52A4-5706969361A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99006" y="4052400"/>
              <a:ext cx="411480" cy="1092185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1" name="Oval 60">
            <a:extLst>
              <a:ext uri="{FF2B5EF4-FFF2-40B4-BE49-F238E27FC236}">
                <a16:creationId xmlns:a16="http://schemas.microsoft.com/office/drawing/2014/main" id="{824FBD40-9DB5-27FF-C0C7-17C1C5A30D51}"/>
              </a:ext>
            </a:extLst>
          </p:cNvPr>
          <p:cNvSpPr/>
          <p:nvPr/>
        </p:nvSpPr>
        <p:spPr>
          <a:xfrm>
            <a:off x="4503923" y="6656100"/>
            <a:ext cx="777240" cy="777240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549615C7-F76E-04B1-3C69-2042FDBC7D26}"/>
              </a:ext>
            </a:extLst>
          </p:cNvPr>
          <p:cNvSpPr txBox="1"/>
          <p:nvPr/>
        </p:nvSpPr>
        <p:spPr>
          <a:xfrm>
            <a:off x="4628170" y="6641566"/>
            <a:ext cx="60732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E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B559F66A-A755-0CDB-44EC-FFE2C447E30A}"/>
              </a:ext>
            </a:extLst>
          </p:cNvPr>
          <p:cNvSpPr txBox="1"/>
          <p:nvPr/>
        </p:nvSpPr>
        <p:spPr>
          <a:xfrm>
            <a:off x="5555984" y="6641566"/>
            <a:ext cx="157751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D</a:t>
            </a:r>
          </a:p>
        </p:txBody>
      </p:sp>
      <p:grpSp>
        <p:nvGrpSpPr>
          <p:cNvPr id="64" name="Group 63">
            <a:extLst>
              <a:ext uri="{FF2B5EF4-FFF2-40B4-BE49-F238E27FC236}">
                <a16:creationId xmlns:a16="http://schemas.microsoft.com/office/drawing/2014/main" id="{F63ACE16-BDA9-94EF-2241-BA11F5847B3B}"/>
              </a:ext>
            </a:extLst>
          </p:cNvPr>
          <p:cNvGrpSpPr/>
          <p:nvPr/>
        </p:nvGrpSpPr>
        <p:grpSpPr>
          <a:xfrm>
            <a:off x="5439946" y="7411008"/>
            <a:ext cx="818644" cy="1092185"/>
            <a:chOff x="399006" y="4052400"/>
            <a:chExt cx="818644" cy="1092185"/>
          </a:xfrm>
        </p:grpSpPr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333B2BD9-69DD-762F-8AE1-F35FB3F356F1}"/>
                </a:ext>
              </a:extLst>
            </p:cNvPr>
            <p:cNvCxnSpPr>
              <a:cxnSpLocks/>
            </p:cNvCxnSpPr>
            <p:nvPr/>
          </p:nvCxnSpPr>
          <p:spPr>
            <a:xfrm>
              <a:off x="806170" y="4062159"/>
              <a:ext cx="411480" cy="1072666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722331B3-B86F-47BC-F3E2-B1A52106B719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399006" y="4052400"/>
              <a:ext cx="411480" cy="1092185"/>
            </a:xfrm>
            <a:prstGeom prst="line">
              <a:avLst/>
            </a:prstGeom>
            <a:ln w="762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7" name="Oval 66">
            <a:extLst>
              <a:ext uri="{FF2B5EF4-FFF2-40B4-BE49-F238E27FC236}">
                <a16:creationId xmlns:a16="http://schemas.microsoft.com/office/drawing/2014/main" id="{89B85A66-94B7-7E01-A04D-A148C5DC9E70}"/>
              </a:ext>
            </a:extLst>
          </p:cNvPr>
          <p:cNvSpPr/>
          <p:nvPr/>
        </p:nvSpPr>
        <p:spPr>
          <a:xfrm>
            <a:off x="5003700" y="8535439"/>
            <a:ext cx="777240" cy="777240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21B4664D-6895-0614-6269-8B0555D5F08A}"/>
              </a:ext>
            </a:extLst>
          </p:cNvPr>
          <p:cNvSpPr txBox="1"/>
          <p:nvPr/>
        </p:nvSpPr>
        <p:spPr>
          <a:xfrm>
            <a:off x="5041760" y="8513317"/>
            <a:ext cx="60732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C</a:t>
            </a:r>
            <a:endParaRPr lang="en-US" sz="4800" b="1" dirty="0">
              <a:latin typeface="Century Gothic" panose="020B0502020202020204" pitchFamily="34" charset="0"/>
            </a:endParaRP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ECD5F96A-1E28-48F1-DB29-EC7C1AD8DD0E}"/>
              </a:ext>
            </a:extLst>
          </p:cNvPr>
          <p:cNvSpPr/>
          <p:nvPr/>
        </p:nvSpPr>
        <p:spPr>
          <a:xfrm>
            <a:off x="5948960" y="8498569"/>
            <a:ext cx="777240" cy="777240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30EEDEE9-5321-CC84-CC6C-67BCEF829CF7}"/>
              </a:ext>
            </a:extLst>
          </p:cNvPr>
          <p:cNvSpPr txBox="1"/>
          <p:nvPr/>
        </p:nvSpPr>
        <p:spPr>
          <a:xfrm>
            <a:off x="6033916" y="8513317"/>
            <a:ext cx="607327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>
                <a:latin typeface="Century Gothic" panose="020B0502020202020204" pitchFamily="34" charset="0"/>
              </a:rPr>
              <a:t>C</a:t>
            </a:r>
            <a:endParaRPr lang="en-US" sz="4800" b="1" dirty="0">
              <a:latin typeface="Century Gothic" panose="020B0502020202020204" pitchFamily="34" charset="0"/>
            </a:endParaRP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9BA78CB1-C0FD-6034-2FEA-8AAAF2D9D122}"/>
              </a:ext>
            </a:extLst>
          </p:cNvPr>
          <p:cNvSpPr txBox="1"/>
          <p:nvPr/>
        </p:nvSpPr>
        <p:spPr>
          <a:xfrm>
            <a:off x="334213" y="1010058"/>
            <a:ext cx="7181011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Determine values for the digits a through e so that the numbers form a valid factor tree. Each variable stands for a unique digit. Circled numbers are prime. </a:t>
            </a:r>
          </a:p>
        </p:txBody>
      </p:sp>
      <p:graphicFrame>
        <p:nvGraphicFramePr>
          <p:cNvPr id="73" name="Table 72">
            <a:extLst>
              <a:ext uri="{FF2B5EF4-FFF2-40B4-BE49-F238E27FC236}">
                <a16:creationId xmlns:a16="http://schemas.microsoft.com/office/drawing/2014/main" id="{C3AB2E88-FF55-F0A4-BECC-55103BD9B1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8929919"/>
              </p:ext>
            </p:extLst>
          </p:nvPr>
        </p:nvGraphicFramePr>
        <p:xfrm>
          <a:off x="637605" y="6079433"/>
          <a:ext cx="1694850" cy="3042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72981">
                  <a:extLst>
                    <a:ext uri="{9D8B030D-6E8A-4147-A177-3AD203B41FA5}">
                      <a16:colId xmlns:a16="http://schemas.microsoft.com/office/drawing/2014/main" val="3968444832"/>
                    </a:ext>
                  </a:extLst>
                </a:gridCol>
                <a:gridCol w="1221869">
                  <a:extLst>
                    <a:ext uri="{9D8B030D-6E8A-4147-A177-3AD203B41FA5}">
                      <a16:colId xmlns:a16="http://schemas.microsoft.com/office/drawing/2014/main" val="1419623813"/>
                    </a:ext>
                  </a:extLst>
                </a:gridCol>
              </a:tblGrid>
              <a:tr h="608424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= 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04148212"/>
                  </a:ext>
                </a:extLst>
              </a:tr>
              <a:tr h="608424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B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= 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89554281"/>
                  </a:ext>
                </a:extLst>
              </a:tr>
              <a:tr h="608424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= 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74249486"/>
                  </a:ext>
                </a:extLst>
              </a:tr>
              <a:tr h="608424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D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= 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30880494"/>
                  </a:ext>
                </a:extLst>
              </a:tr>
              <a:tr h="608424">
                <a:tc>
                  <a:txBody>
                    <a:bodyPr/>
                    <a:lstStyle/>
                    <a:p>
                      <a:pPr algn="ctr"/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anchor="ctr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= 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83771277"/>
                  </a:ext>
                </a:extLst>
              </a:tr>
            </a:tbl>
          </a:graphicData>
        </a:graphic>
      </p:graphicFrame>
      <p:sp>
        <p:nvSpPr>
          <p:cNvPr id="74" name="TextBox 73">
            <a:extLst>
              <a:ext uri="{FF2B5EF4-FFF2-40B4-BE49-F238E27FC236}">
                <a16:creationId xmlns:a16="http://schemas.microsoft.com/office/drawing/2014/main" id="{DAB43A0B-8E9A-CDBF-69AF-D9A35ACBBF7E}"/>
              </a:ext>
            </a:extLst>
          </p:cNvPr>
          <p:cNvSpPr txBox="1"/>
          <p:nvPr/>
        </p:nvSpPr>
        <p:spPr>
          <a:xfrm>
            <a:off x="772125" y="9419775"/>
            <a:ext cx="8539269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Inspired by Harold Reiter | Created by Sarah Carter | mathequalslove.net |</a:t>
            </a:r>
          </a:p>
        </p:txBody>
      </p:sp>
      <p:pic>
        <p:nvPicPr>
          <p:cNvPr id="76" name="Picture 75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F131254A-145A-CB1F-9655-A79D1C40D5A0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80940" y="9487982"/>
            <a:ext cx="1095375" cy="152337"/>
          </a:xfrm>
          <a:prstGeom prst="rect">
            <a:avLst/>
          </a:prstGeom>
        </p:spPr>
      </p:pic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103" name="Ink 102">
                <a:extLst>
                  <a:ext uri="{FF2B5EF4-FFF2-40B4-BE49-F238E27FC236}">
                    <a16:creationId xmlns:a16="http://schemas.microsoft.com/office/drawing/2014/main" id="{FE3A8B9E-AA06-EAB7-3263-61167CE5348A}"/>
                  </a:ext>
                </a:extLst>
              </p14:cNvPr>
              <p14:cNvContentPartPr/>
              <p14:nvPr/>
            </p14:nvContentPartPr>
            <p14:xfrm>
              <a:off x="-2208331" y="6214938"/>
              <a:ext cx="30600" cy="80280"/>
            </p14:xfrm>
          </p:contentPart>
        </mc:Choice>
        <mc:Fallback>
          <p:pic>
            <p:nvPicPr>
              <p:cNvPr id="103" name="Ink 102">
                <a:extLst>
                  <a:ext uri="{FF2B5EF4-FFF2-40B4-BE49-F238E27FC236}">
                    <a16:creationId xmlns:a16="http://schemas.microsoft.com/office/drawing/2014/main" id="{FE3A8B9E-AA06-EAB7-3263-61167CE5348A}"/>
                  </a:ext>
                </a:extLst>
              </p:cNvPr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-2214451" y="6208818"/>
                <a:ext cx="42840" cy="9252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14042447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1520</TotalTime>
  <Words>71</Words>
  <Application>Microsoft Office PowerPoint</Application>
  <PresentationFormat>Custom</PresentationFormat>
  <Paragraphs>25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Open Sans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2024-12-02T16:28:59Z</dcterms:created>
  <dcterms:modified xsi:type="dcterms:W3CDTF">2024-12-03T17:49:49Z</dcterms:modified>
</cp:coreProperties>
</file>

<file path=docProps/thumbnail.jpeg>
</file>