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62" r:id="rId4"/>
    <p:sldId id="263" r:id="rId5"/>
    <p:sldId id="264" r:id="rId6"/>
    <p:sldId id="265" r:id="rId7"/>
    <p:sldId id="266" r:id="rId8"/>
    <p:sldId id="267" r:id="rId9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5D4D951-A06F-4BE8-B349-DD948D1A3D34}" v="973" dt="2024-12-18T19:45:25.98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4660"/>
  </p:normalViewPr>
  <p:slideViewPr>
    <p:cSldViewPr snapToGrid="0" showGuides="1">
      <p:cViewPr>
        <p:scale>
          <a:sx n="41" d="100"/>
          <a:sy n="41" d="100"/>
        </p:scale>
        <p:origin x="1468" y="256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14425C-7DE6-1A99-5859-E6340B1447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8B79B5-64EA-F5FE-FC79-AC67618D18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27851D-0A73-0ECE-A09A-428A46C29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32F554-04FC-5272-E35A-125EA2099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7516B2-6410-0EE6-205D-FFA3C4BAD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8954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68" userDrawn="1">
          <p15:clr>
            <a:srgbClr val="FBAE40"/>
          </p15:clr>
        </p15:guide>
        <p15:guide id="2" pos="2448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D258E5-4890-A6E0-F67A-C6E1251F2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6CE235-B8A4-B3B6-1A7B-C8D08BB170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DFF994-88C4-C76E-9C16-3D1B7FD4C5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038853-B631-E310-28A3-9A90001C4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B57069-80CB-9879-F9D7-D6EC17FB1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833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FC9BA5B-8F59-19C3-73FB-11FA94822A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DAD7FB-9FC1-4F16-44FA-3656AD5608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82483-0B5E-4188-6FEA-3ED45B71F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5BBDBA-26C4-A3AF-98EA-BDCE9A621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CCD7D8-B311-F4F5-96D4-83E8AF632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495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81493-7DFE-8335-19A7-E4E8D6543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0FAA6D-A600-F7DD-E5DB-2A4AF55C65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657BCB-09D7-6785-B51E-1ACDAACB5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65F268-8305-2DEA-1004-964FE4404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51A6A1-D7FD-CD23-6EF2-11B082E73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746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B5E6C-A9D6-7AD2-9771-1C140E586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7F826A-696B-B468-8FC1-F24C03584D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DC2091-7418-CB7F-0BEF-1AEFFB53FC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8ACD77-27FD-DC1F-8B96-B1E45E7A9A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0B0C18-2191-CBB3-CF14-62A9D6473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608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99904B-8DFA-7F37-4860-7195B183C9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6DA79D-19AF-6CA3-F264-C6338AD59C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6F213D-E799-EB13-31BC-8F8D3127B3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250C22-B919-D771-99FF-E04E76678C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47F0C1-FA5F-5E0A-2E7B-0E6509EF8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424C84-90C5-3D1C-5018-0825DE999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866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68D36E-608F-2FF5-C66A-632E04537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BFABBA-C225-9F67-8E5E-6230A16629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EFE296-635C-ABD6-753B-F136A6A809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D182E9-6CB7-3B25-ED47-EA6962F9A8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1341A13-E677-754C-7787-8F4FB97AE4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F4286CD-EE13-6541-5765-359511BE9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C49F6D-0DFF-2D9C-D131-2909EC395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20B3927-C0F0-76B0-3838-C6F4344E9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314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9AC3D-6AED-D09A-6E5A-2ECE04057A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3DCB4C-58BB-459E-B39B-5DF78ED00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579A3F-70A0-A96B-BB0C-CD86A348A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CDFBD9-CDF2-98BA-32D7-86C4C42A9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500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9D897CD-03AE-F636-6666-90168844D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73B523E-D909-8E5B-972A-086741D59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5C5199-E96A-F01E-95E2-1C4BB8204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6358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68" userDrawn="1">
          <p15:clr>
            <a:srgbClr val="FBAE40"/>
          </p15:clr>
        </p15:guide>
        <p15:guide id="2" pos="2448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2A7738-CDF7-42F4-49FF-940D91A65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A097F7-3B3E-44DC-4C9B-5F5A634F9B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48222B-0FBF-DFC5-934D-864A58B426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F44BA6-1408-DEA7-CE3E-7CD6FB4BD6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B548F8-E5DE-6CE2-4C82-20E7BC5AD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81689B-C15B-3D77-5A4B-55BCDBA5F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419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3D122B-F737-3A38-3EC6-57C5D3D6AF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CB7320-4B29-9018-C8E4-C2EE546A38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D29B66-8C65-031E-5937-4B52D3D0B7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7474E6-ABB3-7A6C-35C7-0B24E9FED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AB7495-0559-A4E5-7CDC-9A2FD1E5A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1E0DD0-1C11-9F6F-1CE9-6CBDA003A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062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BF2902A-D99A-6201-2510-F70AAE40C9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4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E4A86A-82CD-EBA9-2AD7-B165BE6B69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4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59028A-6916-7661-4FD2-CD68364944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FA8A2EB-E7DE-476F-BC17-854FCBCFB932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0869FB-A43B-E74C-F49F-1157044EC5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9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5961C6-2A0F-6BB8-D6BB-4EEE19C9BE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007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168" userDrawn="1">
          <p15:clr>
            <a:srgbClr val="F26B43"/>
          </p15:clr>
        </p15:guide>
        <p15:guide id="2" pos="244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8.svg"/><Relationship Id="rId3" Type="http://schemas.openxmlformats.org/officeDocument/2006/relationships/tags" Target="../tags/tag3.xml"/><Relationship Id="rId7" Type="http://schemas.openxmlformats.org/officeDocument/2006/relationships/image" Target="../media/image2.svg"/><Relationship Id="rId12" Type="http://schemas.openxmlformats.org/officeDocument/2006/relationships/image" Target="../media/image7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11" Type="http://schemas.openxmlformats.org/officeDocument/2006/relationships/image" Target="../media/image6.sv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5.png"/><Relationship Id="rId4" Type="http://schemas.openxmlformats.org/officeDocument/2006/relationships/tags" Target="../tags/tag4.xml"/><Relationship Id="rId9" Type="http://schemas.openxmlformats.org/officeDocument/2006/relationships/image" Target="../media/image4.svg"/><Relationship Id="rId1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svg"/><Relationship Id="rId3" Type="http://schemas.openxmlformats.org/officeDocument/2006/relationships/tags" Target="../tags/tag7.xml"/><Relationship Id="rId7" Type="http://schemas.openxmlformats.org/officeDocument/2006/relationships/image" Target="../media/image11.svg"/><Relationship Id="rId12" Type="http://schemas.openxmlformats.org/officeDocument/2006/relationships/image" Target="../media/image16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10.png"/><Relationship Id="rId11" Type="http://schemas.openxmlformats.org/officeDocument/2006/relationships/image" Target="../media/image15.sv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14.png"/><Relationship Id="rId4" Type="http://schemas.openxmlformats.org/officeDocument/2006/relationships/tags" Target="../tags/tag8.xml"/><Relationship Id="rId9" Type="http://schemas.openxmlformats.org/officeDocument/2006/relationships/image" Target="../media/image13.svg"/><Relationship Id="rId1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svg"/><Relationship Id="rId3" Type="http://schemas.openxmlformats.org/officeDocument/2006/relationships/tags" Target="../tags/tag11.xml"/><Relationship Id="rId7" Type="http://schemas.openxmlformats.org/officeDocument/2006/relationships/image" Target="../media/image19.svg"/><Relationship Id="rId12" Type="http://schemas.openxmlformats.org/officeDocument/2006/relationships/image" Target="../media/image24.pn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18.png"/><Relationship Id="rId11" Type="http://schemas.openxmlformats.org/officeDocument/2006/relationships/image" Target="../media/image23.sv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22.png"/><Relationship Id="rId4" Type="http://schemas.openxmlformats.org/officeDocument/2006/relationships/tags" Target="../tags/tag12.xml"/><Relationship Id="rId9" Type="http://schemas.openxmlformats.org/officeDocument/2006/relationships/image" Target="../media/image21.svg"/><Relationship Id="rId1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3.svg"/><Relationship Id="rId3" Type="http://schemas.openxmlformats.org/officeDocument/2006/relationships/tags" Target="../tags/tag15.xml"/><Relationship Id="rId7" Type="http://schemas.openxmlformats.org/officeDocument/2006/relationships/image" Target="../media/image27.svg"/><Relationship Id="rId12" Type="http://schemas.openxmlformats.org/officeDocument/2006/relationships/image" Target="../media/image32.pn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26.png"/><Relationship Id="rId11" Type="http://schemas.openxmlformats.org/officeDocument/2006/relationships/image" Target="../media/image31.sv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30.png"/><Relationship Id="rId4" Type="http://schemas.openxmlformats.org/officeDocument/2006/relationships/tags" Target="../tags/tag16.xml"/><Relationship Id="rId9" Type="http://schemas.openxmlformats.org/officeDocument/2006/relationships/image" Target="../media/image29.svg"/><Relationship Id="rId1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13" Type="http://schemas.openxmlformats.org/officeDocument/2006/relationships/image" Target="../media/image41.svg"/><Relationship Id="rId3" Type="http://schemas.openxmlformats.org/officeDocument/2006/relationships/tags" Target="../tags/tag19.xml"/><Relationship Id="rId7" Type="http://schemas.openxmlformats.org/officeDocument/2006/relationships/image" Target="../media/image35.svg"/><Relationship Id="rId12" Type="http://schemas.openxmlformats.org/officeDocument/2006/relationships/image" Target="../media/image40.png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image" Target="../media/image34.png"/><Relationship Id="rId11" Type="http://schemas.openxmlformats.org/officeDocument/2006/relationships/image" Target="../media/image39.sv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38.png"/><Relationship Id="rId4" Type="http://schemas.openxmlformats.org/officeDocument/2006/relationships/tags" Target="../tags/tag20.xml"/><Relationship Id="rId9" Type="http://schemas.openxmlformats.org/officeDocument/2006/relationships/image" Target="../media/image37.svg"/><Relationship Id="rId1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13" Type="http://schemas.openxmlformats.org/officeDocument/2006/relationships/image" Target="../media/image49.svg"/><Relationship Id="rId3" Type="http://schemas.openxmlformats.org/officeDocument/2006/relationships/tags" Target="../tags/tag23.xml"/><Relationship Id="rId7" Type="http://schemas.openxmlformats.org/officeDocument/2006/relationships/image" Target="../media/image43.svg"/><Relationship Id="rId12" Type="http://schemas.openxmlformats.org/officeDocument/2006/relationships/image" Target="../media/image48.png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image" Target="../media/image42.png"/><Relationship Id="rId11" Type="http://schemas.openxmlformats.org/officeDocument/2006/relationships/image" Target="../media/image47.sv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46.png"/><Relationship Id="rId4" Type="http://schemas.openxmlformats.org/officeDocument/2006/relationships/tags" Target="../tags/tag24.xml"/><Relationship Id="rId9" Type="http://schemas.openxmlformats.org/officeDocument/2006/relationships/image" Target="../media/image45.svg"/><Relationship Id="rId1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13" Type="http://schemas.openxmlformats.org/officeDocument/2006/relationships/image" Target="../media/image57.svg"/><Relationship Id="rId3" Type="http://schemas.openxmlformats.org/officeDocument/2006/relationships/tags" Target="../tags/tag27.xml"/><Relationship Id="rId7" Type="http://schemas.openxmlformats.org/officeDocument/2006/relationships/image" Target="../media/image51.svg"/><Relationship Id="rId12" Type="http://schemas.openxmlformats.org/officeDocument/2006/relationships/image" Target="../media/image56.png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image" Target="../media/image50.png"/><Relationship Id="rId11" Type="http://schemas.openxmlformats.org/officeDocument/2006/relationships/image" Target="../media/image55.sv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54.png"/><Relationship Id="rId4" Type="http://schemas.openxmlformats.org/officeDocument/2006/relationships/tags" Target="../tags/tag28.xml"/><Relationship Id="rId9" Type="http://schemas.openxmlformats.org/officeDocument/2006/relationships/image" Target="../media/image53.svg"/><Relationship Id="rId1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13" Type="http://schemas.openxmlformats.org/officeDocument/2006/relationships/image" Target="../media/image65.svg"/><Relationship Id="rId3" Type="http://schemas.openxmlformats.org/officeDocument/2006/relationships/tags" Target="../tags/tag31.xml"/><Relationship Id="rId7" Type="http://schemas.openxmlformats.org/officeDocument/2006/relationships/image" Target="../media/image59.svg"/><Relationship Id="rId12" Type="http://schemas.openxmlformats.org/officeDocument/2006/relationships/image" Target="../media/image64.png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image" Target="../media/image58.png"/><Relationship Id="rId11" Type="http://schemas.openxmlformats.org/officeDocument/2006/relationships/image" Target="../media/image63.sv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62.png"/><Relationship Id="rId4" Type="http://schemas.openxmlformats.org/officeDocument/2006/relationships/tags" Target="../tags/tag32.xml"/><Relationship Id="rId9" Type="http://schemas.openxmlformats.org/officeDocument/2006/relationships/image" Target="../media/image61.svg"/><Relationship Id="rId1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BULK_Picture1">
            <a:extLst>
              <a:ext uri="{FF2B5EF4-FFF2-40B4-BE49-F238E27FC236}">
                <a16:creationId xmlns:a16="http://schemas.microsoft.com/office/drawing/2014/main" id="{8FCAB7FD-6356-6E4C-D88B-C1FF765720F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152900" y="5308600"/>
            <a:ext cx="2241670" cy="3505200"/>
          </a:xfrm>
          <a:prstGeom prst="rect">
            <a:avLst/>
          </a:prstGeom>
        </p:spPr>
      </p:pic>
      <p:pic>
        <p:nvPicPr>
          <p:cNvPr id="16" name="BULK_Picture2">
            <a:extLst>
              <a:ext uri="{FF2B5EF4-FFF2-40B4-BE49-F238E27FC236}">
                <a16:creationId xmlns:a16="http://schemas.microsoft.com/office/drawing/2014/main" id="{96F49625-2207-7B66-9C79-A2CFE42B817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371600" y="5308600"/>
            <a:ext cx="2241670" cy="3505200"/>
          </a:xfrm>
          <a:prstGeom prst="rect">
            <a:avLst/>
          </a:prstGeom>
        </p:spPr>
      </p:pic>
      <p:pic>
        <p:nvPicPr>
          <p:cNvPr id="18" name="BULK_Picture3">
            <a:extLst>
              <a:ext uri="{FF2B5EF4-FFF2-40B4-BE49-F238E27FC236}">
                <a16:creationId xmlns:a16="http://schemas.microsoft.com/office/drawing/2014/main" id="{594FE5F6-F3F8-7AFB-B1F0-C3AEEB578E7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152900" y="1409700"/>
            <a:ext cx="2241670" cy="3505200"/>
          </a:xfrm>
          <a:prstGeom prst="rect">
            <a:avLst/>
          </a:prstGeom>
        </p:spPr>
      </p:pic>
      <p:pic>
        <p:nvPicPr>
          <p:cNvPr id="20" name="BULK_Picture4">
            <a:extLst>
              <a:ext uri="{FF2B5EF4-FFF2-40B4-BE49-F238E27FC236}">
                <a16:creationId xmlns:a16="http://schemas.microsoft.com/office/drawing/2014/main" id="{5D04258C-88A2-9EC3-C447-52A7BBD299C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435100" y="1371600"/>
            <a:ext cx="2241670" cy="3505200"/>
          </a:xfrm>
          <a:prstGeom prst="rect">
            <a:avLst/>
          </a:prstGeom>
        </p:spPr>
      </p:pic>
      <p:sp>
        <p:nvSpPr>
          <p:cNvPr id="21" name="TextBox 20 M">
            <a:extLst>
              <a:ext uri="{FF2B5EF4-FFF2-40B4-BE49-F238E27FC236}">
                <a16:creationId xmlns:a16="http://schemas.microsoft.com/office/drawing/2014/main" id="{1B5D1B17-1DAD-C2E9-0670-7627E34A1040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2025 HIDATO PUZZLES - EASY</a:t>
            </a:r>
          </a:p>
        </p:txBody>
      </p:sp>
      <p:sp>
        <p:nvSpPr>
          <p:cNvPr id="22" name="TextBox 24 M">
            <a:extLst>
              <a:ext uri="{FF2B5EF4-FFF2-40B4-BE49-F238E27FC236}">
                <a16:creationId xmlns:a16="http://schemas.microsoft.com/office/drawing/2014/main" id="{501DACA2-6620-94BE-EA8D-5721A3BD8855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each number-shaped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23" name="TextBox 21 M">
            <a:extLst>
              <a:ext uri="{FF2B5EF4-FFF2-40B4-BE49-F238E27FC236}">
                <a16:creationId xmlns:a16="http://schemas.microsoft.com/office/drawing/2014/main" id="{54B31561-D394-5884-6AF0-2C21CA239C3A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24" name="Picture 2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DC3F65AD-AC0C-42AF-ECAA-11CF967E3E58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1187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2D66E480-5908-F087-4E8B-37E84129038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152900" y="5308600"/>
            <a:ext cx="2241670" cy="3505200"/>
          </a:xfrm>
          <a:prstGeom prst="rect">
            <a:avLst/>
          </a:prstGeom>
        </p:spPr>
      </p:pic>
      <p:pic>
        <p:nvPicPr>
          <p:cNvPr id="5" name="BULK_Picture2">
            <a:extLst>
              <a:ext uri="{FF2B5EF4-FFF2-40B4-BE49-F238E27FC236}">
                <a16:creationId xmlns:a16="http://schemas.microsoft.com/office/drawing/2014/main" id="{D81034D3-2205-8A96-28FB-C60C5F8AF26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371600" y="5308600"/>
            <a:ext cx="2241671" cy="3505200"/>
          </a:xfrm>
          <a:prstGeom prst="rect">
            <a:avLst/>
          </a:prstGeom>
        </p:spPr>
      </p:pic>
      <p:pic>
        <p:nvPicPr>
          <p:cNvPr id="7" name="BULK_Picture3">
            <a:extLst>
              <a:ext uri="{FF2B5EF4-FFF2-40B4-BE49-F238E27FC236}">
                <a16:creationId xmlns:a16="http://schemas.microsoft.com/office/drawing/2014/main" id="{202DFEA6-0D5F-81E7-5330-16DFADC189C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152900" y="1409700"/>
            <a:ext cx="2241670" cy="3505200"/>
          </a:xfrm>
          <a:prstGeom prst="rect">
            <a:avLst/>
          </a:prstGeom>
        </p:spPr>
      </p:pic>
      <p:pic>
        <p:nvPicPr>
          <p:cNvPr id="9" name="BULK_Picture4">
            <a:extLst>
              <a:ext uri="{FF2B5EF4-FFF2-40B4-BE49-F238E27FC236}">
                <a16:creationId xmlns:a16="http://schemas.microsoft.com/office/drawing/2014/main" id="{83BB6F7B-B130-1E6B-CAD1-BA262BD17239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435100" y="1371600"/>
            <a:ext cx="2241670" cy="3505200"/>
          </a:xfrm>
          <a:prstGeom prst="rect">
            <a:avLst/>
          </a:prstGeom>
        </p:spPr>
      </p:pic>
      <p:sp>
        <p:nvSpPr>
          <p:cNvPr id="13" name="TextBox 20 M">
            <a:extLst>
              <a:ext uri="{FF2B5EF4-FFF2-40B4-BE49-F238E27FC236}">
                <a16:creationId xmlns:a16="http://schemas.microsoft.com/office/drawing/2014/main" id="{094A3045-C01B-E26B-4321-1FB6791789BC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2025 HIDATO PUZZLES - MEDIUM</a:t>
            </a:r>
          </a:p>
        </p:txBody>
      </p:sp>
      <p:sp>
        <p:nvSpPr>
          <p:cNvPr id="14" name="TextBox 24 M">
            <a:extLst>
              <a:ext uri="{FF2B5EF4-FFF2-40B4-BE49-F238E27FC236}">
                <a16:creationId xmlns:a16="http://schemas.microsoft.com/office/drawing/2014/main" id="{234DB99B-44C5-50C5-8283-5C112226113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each number-shaped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15" name="TextBox 21 M">
            <a:extLst>
              <a:ext uri="{FF2B5EF4-FFF2-40B4-BE49-F238E27FC236}">
                <a16:creationId xmlns:a16="http://schemas.microsoft.com/office/drawing/2014/main" id="{336C1474-5C6E-0BD3-D56B-CF4972654927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16" name="Picture 15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2FCEBDEE-66CE-AC55-AC04-DF192B82A0F1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06696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DC8B25E4-BFF8-56C6-C21E-44305382EC6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152900" y="5308600"/>
            <a:ext cx="2241670" cy="3505200"/>
          </a:xfrm>
          <a:prstGeom prst="rect">
            <a:avLst/>
          </a:prstGeom>
        </p:spPr>
      </p:pic>
      <p:pic>
        <p:nvPicPr>
          <p:cNvPr id="5" name="BULK_Picture2">
            <a:extLst>
              <a:ext uri="{FF2B5EF4-FFF2-40B4-BE49-F238E27FC236}">
                <a16:creationId xmlns:a16="http://schemas.microsoft.com/office/drawing/2014/main" id="{55A80E13-9F55-6DC2-762A-8F3A3E30DDB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371600" y="5308600"/>
            <a:ext cx="2241671" cy="3505200"/>
          </a:xfrm>
          <a:prstGeom prst="rect">
            <a:avLst/>
          </a:prstGeom>
        </p:spPr>
      </p:pic>
      <p:pic>
        <p:nvPicPr>
          <p:cNvPr id="7" name="BULK_Picture3">
            <a:extLst>
              <a:ext uri="{FF2B5EF4-FFF2-40B4-BE49-F238E27FC236}">
                <a16:creationId xmlns:a16="http://schemas.microsoft.com/office/drawing/2014/main" id="{F5FD6FE8-0329-5284-4C5A-B838026B111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152900" y="1409700"/>
            <a:ext cx="2241670" cy="3505200"/>
          </a:xfrm>
          <a:prstGeom prst="rect">
            <a:avLst/>
          </a:prstGeom>
        </p:spPr>
      </p:pic>
      <p:pic>
        <p:nvPicPr>
          <p:cNvPr id="9" name="BULK_Picture4">
            <a:extLst>
              <a:ext uri="{FF2B5EF4-FFF2-40B4-BE49-F238E27FC236}">
                <a16:creationId xmlns:a16="http://schemas.microsoft.com/office/drawing/2014/main" id="{29847847-B619-2C79-5605-CF1E40D893B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435100" y="1371600"/>
            <a:ext cx="2241670" cy="3505200"/>
          </a:xfrm>
          <a:prstGeom prst="rect">
            <a:avLst/>
          </a:prstGeom>
        </p:spPr>
      </p:pic>
      <p:sp>
        <p:nvSpPr>
          <p:cNvPr id="13" name="TextBox 20 M">
            <a:extLst>
              <a:ext uri="{FF2B5EF4-FFF2-40B4-BE49-F238E27FC236}">
                <a16:creationId xmlns:a16="http://schemas.microsoft.com/office/drawing/2014/main" id="{EC322B1F-95D2-D1A4-30B2-D4E98A669634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2025 HIDATO PUZZLES - HARD</a:t>
            </a:r>
          </a:p>
        </p:txBody>
      </p:sp>
      <p:sp>
        <p:nvSpPr>
          <p:cNvPr id="14" name="TextBox 24 M">
            <a:extLst>
              <a:ext uri="{FF2B5EF4-FFF2-40B4-BE49-F238E27FC236}">
                <a16:creationId xmlns:a16="http://schemas.microsoft.com/office/drawing/2014/main" id="{26AD9498-80CE-65DE-BD0C-E2BE4E46BDB8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each number-shaped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15" name="TextBox 21 M">
            <a:extLst>
              <a:ext uri="{FF2B5EF4-FFF2-40B4-BE49-F238E27FC236}">
                <a16:creationId xmlns:a16="http://schemas.microsoft.com/office/drawing/2014/main" id="{158B3B71-15B8-F6A1-D7A5-9C7DCC5227E7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16" name="Picture 15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924A2050-61BF-65FD-1E3D-F68AC99CF97A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96708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3CDC5DD8-7640-0392-4614-B5606E57F2D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152900" y="5308600"/>
            <a:ext cx="2241670" cy="3505200"/>
          </a:xfrm>
          <a:prstGeom prst="rect">
            <a:avLst/>
          </a:prstGeom>
        </p:spPr>
      </p:pic>
      <p:pic>
        <p:nvPicPr>
          <p:cNvPr id="5" name="BULK_Picture2">
            <a:extLst>
              <a:ext uri="{FF2B5EF4-FFF2-40B4-BE49-F238E27FC236}">
                <a16:creationId xmlns:a16="http://schemas.microsoft.com/office/drawing/2014/main" id="{509FD842-4E11-1815-5727-EB46D6F7643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371600" y="5308600"/>
            <a:ext cx="2241671" cy="3505200"/>
          </a:xfrm>
          <a:prstGeom prst="rect">
            <a:avLst/>
          </a:prstGeom>
        </p:spPr>
      </p:pic>
      <p:pic>
        <p:nvPicPr>
          <p:cNvPr id="7" name="BULK_Picture3">
            <a:extLst>
              <a:ext uri="{FF2B5EF4-FFF2-40B4-BE49-F238E27FC236}">
                <a16:creationId xmlns:a16="http://schemas.microsoft.com/office/drawing/2014/main" id="{0CE0580E-EEF1-D182-C48E-3A9F40C6130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152900" y="1409700"/>
            <a:ext cx="2241670" cy="3505200"/>
          </a:xfrm>
          <a:prstGeom prst="rect">
            <a:avLst/>
          </a:prstGeom>
        </p:spPr>
      </p:pic>
      <p:pic>
        <p:nvPicPr>
          <p:cNvPr id="9" name="BULK_Picture4">
            <a:extLst>
              <a:ext uri="{FF2B5EF4-FFF2-40B4-BE49-F238E27FC236}">
                <a16:creationId xmlns:a16="http://schemas.microsoft.com/office/drawing/2014/main" id="{F8B6A3F7-EE7A-4D92-82C8-2D63AEC1AEFB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435100" y="1371600"/>
            <a:ext cx="2241670" cy="3505200"/>
          </a:xfrm>
          <a:prstGeom prst="rect">
            <a:avLst/>
          </a:prstGeom>
        </p:spPr>
      </p:pic>
      <p:sp>
        <p:nvSpPr>
          <p:cNvPr id="13" name="TextBox 20 M">
            <a:extLst>
              <a:ext uri="{FF2B5EF4-FFF2-40B4-BE49-F238E27FC236}">
                <a16:creationId xmlns:a16="http://schemas.microsoft.com/office/drawing/2014/main" id="{3AB9C5FB-832F-DD6F-5A95-897531F94A92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2025 HIDATO PUZZLES - CHALLENGING</a:t>
            </a:r>
          </a:p>
        </p:txBody>
      </p:sp>
      <p:sp>
        <p:nvSpPr>
          <p:cNvPr id="14" name="TextBox 24 M">
            <a:extLst>
              <a:ext uri="{FF2B5EF4-FFF2-40B4-BE49-F238E27FC236}">
                <a16:creationId xmlns:a16="http://schemas.microsoft.com/office/drawing/2014/main" id="{608E3FAD-EB3D-6A06-3358-0C3E714126EE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each number-shaped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15" name="TextBox 21 M">
            <a:extLst>
              <a:ext uri="{FF2B5EF4-FFF2-40B4-BE49-F238E27FC236}">
                <a16:creationId xmlns:a16="http://schemas.microsoft.com/office/drawing/2014/main" id="{8024BD3E-A08E-3EB3-92A7-7A8F9F663525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16" name="Picture 15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F350DD3D-F756-6437-5572-D08E9DBC6C78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12481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A8ECC07E-B4D7-3B60-6F8B-8AF4C6275BA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152900" y="5308600"/>
            <a:ext cx="2241670" cy="3505200"/>
          </a:xfrm>
          <a:prstGeom prst="rect">
            <a:avLst/>
          </a:prstGeom>
        </p:spPr>
      </p:pic>
      <p:pic>
        <p:nvPicPr>
          <p:cNvPr id="5" name="BULK_Picture2">
            <a:extLst>
              <a:ext uri="{FF2B5EF4-FFF2-40B4-BE49-F238E27FC236}">
                <a16:creationId xmlns:a16="http://schemas.microsoft.com/office/drawing/2014/main" id="{28616285-E385-D551-04D3-BC8FF78B332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371600" y="5308600"/>
            <a:ext cx="2241671" cy="3505200"/>
          </a:xfrm>
          <a:prstGeom prst="rect">
            <a:avLst/>
          </a:prstGeom>
        </p:spPr>
      </p:pic>
      <p:pic>
        <p:nvPicPr>
          <p:cNvPr id="7" name="BULK_Picture3">
            <a:extLst>
              <a:ext uri="{FF2B5EF4-FFF2-40B4-BE49-F238E27FC236}">
                <a16:creationId xmlns:a16="http://schemas.microsoft.com/office/drawing/2014/main" id="{977D331C-85E7-1DE6-03F3-160FDCB9893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152900" y="1409700"/>
            <a:ext cx="2241670" cy="3505200"/>
          </a:xfrm>
          <a:prstGeom prst="rect">
            <a:avLst/>
          </a:prstGeom>
        </p:spPr>
      </p:pic>
      <p:pic>
        <p:nvPicPr>
          <p:cNvPr id="9" name="BULK_Picture4">
            <a:extLst>
              <a:ext uri="{FF2B5EF4-FFF2-40B4-BE49-F238E27FC236}">
                <a16:creationId xmlns:a16="http://schemas.microsoft.com/office/drawing/2014/main" id="{B69B3449-A585-7952-43AE-DAEB27DDA6D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435100" y="1371600"/>
            <a:ext cx="2241670" cy="3505200"/>
          </a:xfrm>
          <a:prstGeom prst="rect">
            <a:avLst/>
          </a:prstGeom>
        </p:spPr>
      </p:pic>
      <p:sp>
        <p:nvSpPr>
          <p:cNvPr id="13" name="TextBox 20 M">
            <a:extLst>
              <a:ext uri="{FF2B5EF4-FFF2-40B4-BE49-F238E27FC236}">
                <a16:creationId xmlns:a16="http://schemas.microsoft.com/office/drawing/2014/main" id="{681F3E12-8778-FAFB-AC9C-44E4C3B66885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2025 HIDATO PUZZLES - EASY</a:t>
            </a:r>
          </a:p>
        </p:txBody>
      </p:sp>
      <p:sp>
        <p:nvSpPr>
          <p:cNvPr id="14" name="TextBox 24 M">
            <a:extLst>
              <a:ext uri="{FF2B5EF4-FFF2-40B4-BE49-F238E27FC236}">
                <a16:creationId xmlns:a16="http://schemas.microsoft.com/office/drawing/2014/main" id="{8A95E1CB-A087-9E42-CBA3-1A9282503031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each number-shaped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15" name="TextBox 21 M">
            <a:extLst>
              <a:ext uri="{FF2B5EF4-FFF2-40B4-BE49-F238E27FC236}">
                <a16:creationId xmlns:a16="http://schemas.microsoft.com/office/drawing/2014/main" id="{9CC45CEC-331F-D93D-0957-37E83389DCCA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16" name="Picture 15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D0999721-C304-4A3A-3676-822DCC1DF2D7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6648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729F100A-A3FC-77D3-F659-9EEFB9C1502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152900" y="5308600"/>
            <a:ext cx="2241670" cy="3505200"/>
          </a:xfrm>
          <a:prstGeom prst="rect">
            <a:avLst/>
          </a:prstGeom>
        </p:spPr>
      </p:pic>
      <p:pic>
        <p:nvPicPr>
          <p:cNvPr id="5" name="BULK_Picture2">
            <a:extLst>
              <a:ext uri="{FF2B5EF4-FFF2-40B4-BE49-F238E27FC236}">
                <a16:creationId xmlns:a16="http://schemas.microsoft.com/office/drawing/2014/main" id="{00C2159C-C80D-96D8-0D1C-1CCCB684EC7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371600" y="5308600"/>
            <a:ext cx="2241671" cy="3505200"/>
          </a:xfrm>
          <a:prstGeom prst="rect">
            <a:avLst/>
          </a:prstGeom>
        </p:spPr>
      </p:pic>
      <p:pic>
        <p:nvPicPr>
          <p:cNvPr id="7" name="BULK_Picture3">
            <a:extLst>
              <a:ext uri="{FF2B5EF4-FFF2-40B4-BE49-F238E27FC236}">
                <a16:creationId xmlns:a16="http://schemas.microsoft.com/office/drawing/2014/main" id="{4B155858-813A-777F-FD0D-F531BBADED8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152900" y="1409700"/>
            <a:ext cx="2241670" cy="3505200"/>
          </a:xfrm>
          <a:prstGeom prst="rect">
            <a:avLst/>
          </a:prstGeom>
        </p:spPr>
      </p:pic>
      <p:pic>
        <p:nvPicPr>
          <p:cNvPr id="9" name="BULK_Picture4">
            <a:extLst>
              <a:ext uri="{FF2B5EF4-FFF2-40B4-BE49-F238E27FC236}">
                <a16:creationId xmlns:a16="http://schemas.microsoft.com/office/drawing/2014/main" id="{14955FAF-DF48-CEDC-500C-DF2DC475CC68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435100" y="1371600"/>
            <a:ext cx="2241670" cy="3505200"/>
          </a:xfrm>
          <a:prstGeom prst="rect">
            <a:avLst/>
          </a:prstGeom>
        </p:spPr>
      </p:pic>
      <p:sp>
        <p:nvSpPr>
          <p:cNvPr id="13" name="TextBox 20 M">
            <a:extLst>
              <a:ext uri="{FF2B5EF4-FFF2-40B4-BE49-F238E27FC236}">
                <a16:creationId xmlns:a16="http://schemas.microsoft.com/office/drawing/2014/main" id="{BE923221-F171-D528-AABD-931E7225E218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2025 HIDATO PUZZLES - MEDIUM</a:t>
            </a:r>
          </a:p>
        </p:txBody>
      </p:sp>
      <p:sp>
        <p:nvSpPr>
          <p:cNvPr id="14" name="TextBox 24 M">
            <a:extLst>
              <a:ext uri="{FF2B5EF4-FFF2-40B4-BE49-F238E27FC236}">
                <a16:creationId xmlns:a16="http://schemas.microsoft.com/office/drawing/2014/main" id="{D9023118-004A-1978-5AF7-28325123E75D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each number-shaped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15" name="TextBox 21 M">
            <a:extLst>
              <a:ext uri="{FF2B5EF4-FFF2-40B4-BE49-F238E27FC236}">
                <a16:creationId xmlns:a16="http://schemas.microsoft.com/office/drawing/2014/main" id="{9AFC37EF-4BB4-FB9C-399B-07FFD38B56BC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16" name="Picture 15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A144E3C8-3380-EA89-FDC4-55B81F926C26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89292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94860348-0CA1-D827-2F16-D671BE55436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152900" y="5308600"/>
            <a:ext cx="2241670" cy="3505200"/>
          </a:xfrm>
          <a:prstGeom prst="rect">
            <a:avLst/>
          </a:prstGeom>
        </p:spPr>
      </p:pic>
      <p:pic>
        <p:nvPicPr>
          <p:cNvPr id="5" name="BULK_Picture2">
            <a:extLst>
              <a:ext uri="{FF2B5EF4-FFF2-40B4-BE49-F238E27FC236}">
                <a16:creationId xmlns:a16="http://schemas.microsoft.com/office/drawing/2014/main" id="{EE637B19-AF1E-B1EC-B518-8FF1A5C2AD3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371600" y="5308600"/>
            <a:ext cx="2241671" cy="3505200"/>
          </a:xfrm>
          <a:prstGeom prst="rect">
            <a:avLst/>
          </a:prstGeom>
        </p:spPr>
      </p:pic>
      <p:pic>
        <p:nvPicPr>
          <p:cNvPr id="7" name="BULK_Picture3">
            <a:extLst>
              <a:ext uri="{FF2B5EF4-FFF2-40B4-BE49-F238E27FC236}">
                <a16:creationId xmlns:a16="http://schemas.microsoft.com/office/drawing/2014/main" id="{0843F013-9627-8B61-0C81-8D21A4A959F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152900" y="1409700"/>
            <a:ext cx="2241670" cy="3505200"/>
          </a:xfrm>
          <a:prstGeom prst="rect">
            <a:avLst/>
          </a:prstGeom>
        </p:spPr>
      </p:pic>
      <p:pic>
        <p:nvPicPr>
          <p:cNvPr id="9" name="BULK_Picture4">
            <a:extLst>
              <a:ext uri="{FF2B5EF4-FFF2-40B4-BE49-F238E27FC236}">
                <a16:creationId xmlns:a16="http://schemas.microsoft.com/office/drawing/2014/main" id="{E0E33927-20F4-E6DA-95EB-9263C5E5F367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435100" y="1371600"/>
            <a:ext cx="2241670" cy="3505200"/>
          </a:xfrm>
          <a:prstGeom prst="rect">
            <a:avLst/>
          </a:prstGeom>
        </p:spPr>
      </p:pic>
      <p:sp>
        <p:nvSpPr>
          <p:cNvPr id="13" name="TextBox 20 M">
            <a:extLst>
              <a:ext uri="{FF2B5EF4-FFF2-40B4-BE49-F238E27FC236}">
                <a16:creationId xmlns:a16="http://schemas.microsoft.com/office/drawing/2014/main" id="{4CB2EBAA-2398-5AE4-F3C8-050F09E618E0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2025 HIDATO PUZZLES - HARD</a:t>
            </a:r>
          </a:p>
        </p:txBody>
      </p:sp>
      <p:sp>
        <p:nvSpPr>
          <p:cNvPr id="14" name="TextBox 24 M">
            <a:extLst>
              <a:ext uri="{FF2B5EF4-FFF2-40B4-BE49-F238E27FC236}">
                <a16:creationId xmlns:a16="http://schemas.microsoft.com/office/drawing/2014/main" id="{F4323170-5D3C-C742-8514-9D6175466E28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each number-shaped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15" name="TextBox 21 M">
            <a:extLst>
              <a:ext uri="{FF2B5EF4-FFF2-40B4-BE49-F238E27FC236}">
                <a16:creationId xmlns:a16="http://schemas.microsoft.com/office/drawing/2014/main" id="{ECE33DCF-27E0-049F-727D-7ADB5A998635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16" name="Picture 15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411DD6F-DC49-20F5-1688-E78AAA4E8254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7857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59F153E1-81E9-0CCB-0EAE-BF9ADFE63A0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152900" y="5308600"/>
            <a:ext cx="2241670" cy="3505200"/>
          </a:xfrm>
          <a:prstGeom prst="rect">
            <a:avLst/>
          </a:prstGeom>
        </p:spPr>
      </p:pic>
      <p:pic>
        <p:nvPicPr>
          <p:cNvPr id="5" name="BULK_Picture2">
            <a:extLst>
              <a:ext uri="{FF2B5EF4-FFF2-40B4-BE49-F238E27FC236}">
                <a16:creationId xmlns:a16="http://schemas.microsoft.com/office/drawing/2014/main" id="{56C340FA-C0F5-2EE9-CF2F-7AD24290923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371600" y="5308600"/>
            <a:ext cx="2241671" cy="3505200"/>
          </a:xfrm>
          <a:prstGeom prst="rect">
            <a:avLst/>
          </a:prstGeom>
        </p:spPr>
      </p:pic>
      <p:pic>
        <p:nvPicPr>
          <p:cNvPr id="7" name="BULK_Picture3">
            <a:extLst>
              <a:ext uri="{FF2B5EF4-FFF2-40B4-BE49-F238E27FC236}">
                <a16:creationId xmlns:a16="http://schemas.microsoft.com/office/drawing/2014/main" id="{85E1E59F-8642-9409-B616-4CD70B2269A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152900" y="1409700"/>
            <a:ext cx="2241670" cy="3505200"/>
          </a:xfrm>
          <a:prstGeom prst="rect">
            <a:avLst/>
          </a:prstGeom>
        </p:spPr>
      </p:pic>
      <p:pic>
        <p:nvPicPr>
          <p:cNvPr id="9" name="BULK_Picture4">
            <a:extLst>
              <a:ext uri="{FF2B5EF4-FFF2-40B4-BE49-F238E27FC236}">
                <a16:creationId xmlns:a16="http://schemas.microsoft.com/office/drawing/2014/main" id="{28DF09B0-FBD8-8BDC-064F-D55C3AEEBCD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435100" y="1371600"/>
            <a:ext cx="2241670" cy="3505200"/>
          </a:xfrm>
          <a:prstGeom prst="rect">
            <a:avLst/>
          </a:prstGeom>
        </p:spPr>
      </p:pic>
      <p:sp>
        <p:nvSpPr>
          <p:cNvPr id="13" name="TextBox 20 M">
            <a:extLst>
              <a:ext uri="{FF2B5EF4-FFF2-40B4-BE49-F238E27FC236}">
                <a16:creationId xmlns:a16="http://schemas.microsoft.com/office/drawing/2014/main" id="{17936E82-03FA-0BAF-46DC-D72F1B0EC5A9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2025 HIDATO PUZZLES - CHALLENGING</a:t>
            </a:r>
          </a:p>
        </p:txBody>
      </p:sp>
      <p:sp>
        <p:nvSpPr>
          <p:cNvPr id="14" name="TextBox 24 M">
            <a:extLst>
              <a:ext uri="{FF2B5EF4-FFF2-40B4-BE49-F238E27FC236}">
                <a16:creationId xmlns:a16="http://schemas.microsoft.com/office/drawing/2014/main" id="{1A55C615-4C11-F43E-5B88-11D4004D8CCE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each number-shaped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15" name="TextBox 21 M">
            <a:extLst>
              <a:ext uri="{FF2B5EF4-FFF2-40B4-BE49-F238E27FC236}">
                <a16:creationId xmlns:a16="http://schemas.microsoft.com/office/drawing/2014/main" id="{C6CA1612-1B3E-E921-7516-61E36DA1233A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16" name="Picture 15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CE97BAD3-19C0-4FB0-C6CD-925BACE88D2F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066445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"/>
  <p:tag name="RESULT" val="slide-260-2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"/>
  <p:tag name="RESULT" val="slide-262-1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62-1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"/>
  <p:tag name="RESULT" val="slide-262-16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"/>
  <p:tag name="RESULT" val="slide-263-13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"/>
  <p:tag name="RESULT" val="slide-263-1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63-1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"/>
  <p:tag name="RESULT" val="slide-263-16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"/>
  <p:tag name="RESULT" val="slide-264-13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"/>
  <p:tag name="RESULT" val="slide-264-14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64-1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"/>
  <p:tag name="RESULT" val="slide-260-2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"/>
  <p:tag name="RESULT" val="slide-264-16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"/>
  <p:tag name="RESULT" val="slide-265-13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"/>
  <p:tag name="RESULT" val="slide-265-14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65-15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"/>
  <p:tag name="RESULT" val="slide-265-16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"/>
  <p:tag name="RESULT" val="slide-266-13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"/>
  <p:tag name="RESULT" val="slide-266-14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66-15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"/>
  <p:tag name="RESULT" val="slide-266-16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"/>
  <p:tag name="RESULT" val="slide-267-1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60-23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"/>
  <p:tag name="RESULT" val="slide-267-14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67-15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"/>
  <p:tag name="RESULT" val="slide-267-1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"/>
  <p:tag name="RESULT" val="slide-260-2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"/>
  <p:tag name="RESULT" val="slide-261-1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"/>
  <p:tag name="RESULT" val="slide-261-1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61-1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"/>
  <p:tag name="RESULT" val="slide-261-1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"/>
  <p:tag name="RESULT" val="slide-262-13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352</Words>
  <Application>Microsoft Office PowerPoint</Application>
  <PresentationFormat>Custom</PresentationFormat>
  <Paragraphs>24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6</cp:revision>
  <dcterms:created xsi:type="dcterms:W3CDTF">2024-12-11T02:50:01Z</dcterms:created>
  <dcterms:modified xsi:type="dcterms:W3CDTF">2024-12-18T19:49:48Z</dcterms:modified>
</cp:coreProperties>
</file>