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12A899-DB7C-49F3-8F29-1B5BD0469613}" v="1" dt="2025-03-04T21:09:22.2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1506" y="10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012A899-DB7C-49F3-8F29-1B5BD0469613}"/>
    <pc:docChg chg="modSld">
      <pc:chgData name="Sarah Carter" userId="4b4e2a7e9c42e1b2" providerId="LiveId" clId="{C012A899-DB7C-49F3-8F29-1B5BD0469613}" dt="2025-03-04T21:09:22.264" v="0"/>
      <pc:docMkLst>
        <pc:docMk/>
      </pc:docMkLst>
      <pc:sldChg chg="modSp">
        <pc:chgData name="Sarah Carter" userId="4b4e2a7e9c42e1b2" providerId="LiveId" clId="{C012A899-DB7C-49F3-8F29-1B5BD0469613}" dt="2025-03-04T21:09:22.264" v="0"/>
        <pc:sldMkLst>
          <pc:docMk/>
          <pc:sldMk cId="4030118779" sldId="260"/>
        </pc:sldMkLst>
        <pc:spChg chg="mod">
          <ac:chgData name="Sarah Carter" userId="4b4e2a7e9c42e1b2" providerId="LiveId" clId="{C012A899-DB7C-49F3-8F29-1B5BD0469613}" dt="2025-03-04T21:09:22.264" v="0"/>
          <ac:spMkLst>
            <pc:docMk/>
            <pc:sldMk cId="4030118779" sldId="260"/>
            <ac:spMk id="21" creationId="{1B5D1B17-1DAD-C2E9-0670-7627E34A1040}"/>
          </ac:spMkLst>
        </pc:spChg>
      </pc:sldChg>
      <pc:sldChg chg="modSp">
        <pc:chgData name="Sarah Carter" userId="4b4e2a7e9c42e1b2" providerId="LiveId" clId="{C012A899-DB7C-49F3-8F29-1B5BD0469613}" dt="2025-03-04T21:09:22.264" v="0"/>
        <pc:sldMkLst>
          <pc:docMk/>
          <pc:sldMk cId="1030669689" sldId="261"/>
        </pc:sldMkLst>
        <pc:spChg chg="mod">
          <ac:chgData name="Sarah Carter" userId="4b4e2a7e9c42e1b2" providerId="LiveId" clId="{C012A899-DB7C-49F3-8F29-1B5BD0469613}" dt="2025-03-04T21:09:22.264" v="0"/>
          <ac:spMkLst>
            <pc:docMk/>
            <pc:sldMk cId="1030669689" sldId="261"/>
            <ac:spMk id="13" creationId="{094A3045-C01B-E26B-4321-1FB6791789BC}"/>
          </ac:spMkLst>
        </pc:spChg>
      </pc:sldChg>
      <pc:sldChg chg="modSp">
        <pc:chgData name="Sarah Carter" userId="4b4e2a7e9c42e1b2" providerId="LiveId" clId="{C012A899-DB7C-49F3-8F29-1B5BD0469613}" dt="2025-03-04T21:09:22.264" v="0"/>
        <pc:sldMkLst>
          <pc:docMk/>
          <pc:sldMk cId="559670859" sldId="262"/>
        </pc:sldMkLst>
        <pc:spChg chg="mod">
          <ac:chgData name="Sarah Carter" userId="4b4e2a7e9c42e1b2" providerId="LiveId" clId="{C012A899-DB7C-49F3-8F29-1B5BD0469613}" dt="2025-03-04T21:09:22.264" v="0"/>
          <ac:spMkLst>
            <pc:docMk/>
            <pc:sldMk cId="559670859" sldId="262"/>
            <ac:spMk id="13" creationId="{EC322B1F-95D2-D1A4-30B2-D4E98A669634}"/>
          </ac:spMkLst>
        </pc:spChg>
      </pc:sldChg>
      <pc:sldChg chg="modSp">
        <pc:chgData name="Sarah Carter" userId="4b4e2a7e9c42e1b2" providerId="LiveId" clId="{C012A899-DB7C-49F3-8F29-1B5BD0469613}" dt="2025-03-04T21:09:22.264" v="0"/>
        <pc:sldMkLst>
          <pc:docMk/>
          <pc:sldMk cId="2811248140" sldId="263"/>
        </pc:sldMkLst>
        <pc:spChg chg="mod">
          <ac:chgData name="Sarah Carter" userId="4b4e2a7e9c42e1b2" providerId="LiveId" clId="{C012A899-DB7C-49F3-8F29-1B5BD0469613}" dt="2025-03-04T21:09:22.264" v="0"/>
          <ac:spMkLst>
            <pc:docMk/>
            <pc:sldMk cId="2811248140" sldId="263"/>
            <ac:spMk id="13" creationId="{3AB9C5FB-832F-DD6F-5A95-897531F94A92}"/>
          </ac:spMkLst>
        </pc:spChg>
      </pc:sldChg>
    </pc:docChg>
  </pc:docChgLst>
  <pc:docChgLst>
    <pc:chgData name="Sarah Carter" userId="4b4e2a7e9c42e1b2" providerId="LiveId" clId="{75D4D951-A06F-4BE8-B349-DD948D1A3D34}"/>
    <pc:docChg chg="undo custSel addSld delSld modSld">
      <pc:chgData name="Sarah Carter" userId="4b4e2a7e9c42e1b2" providerId="LiveId" clId="{75D4D951-A06F-4BE8-B349-DD948D1A3D34}" dt="2024-12-18T19:50:29.451" v="1960" actId="2696"/>
      <pc:docMkLst>
        <pc:docMk/>
      </pc:docMkLst>
      <pc:sldChg chg="modSp del mod">
        <pc:chgData name="Sarah Carter" userId="4b4e2a7e9c42e1b2" providerId="LiveId" clId="{75D4D951-A06F-4BE8-B349-DD948D1A3D34}" dt="2024-12-18T19:41:32.501" v="939" actId="2696"/>
        <pc:sldMkLst>
          <pc:docMk/>
          <pc:sldMk cId="3308368864" sldId="259"/>
        </pc:sldMkLst>
      </pc:sldChg>
      <pc:sldChg chg="del">
        <pc:chgData name="Sarah Carter" userId="4b4e2a7e9c42e1b2" providerId="LiveId" clId="{75D4D951-A06F-4BE8-B349-DD948D1A3D34}" dt="2024-12-18T19:33:56.820" v="16" actId="2696"/>
        <pc:sldMkLst>
          <pc:docMk/>
          <pc:sldMk cId="674758466" sldId="260"/>
        </pc:sldMkLst>
      </pc:sldChg>
      <pc:sldChg chg="addSp delSp modSp add del mod">
        <pc:chgData name="Sarah Carter" userId="4b4e2a7e9c42e1b2" providerId="LiveId" clId="{75D4D951-A06F-4BE8-B349-DD948D1A3D34}" dt="2024-12-18T19:35:35.315" v="74"/>
        <pc:sldMkLst>
          <pc:docMk/>
          <pc:sldMk cId="989040507" sldId="260"/>
        </pc:sldMkLst>
      </pc:sldChg>
      <pc:sldChg chg="addSp delSp modSp add del mod">
        <pc:chgData name="Sarah Carter" userId="4b4e2a7e9c42e1b2" providerId="LiveId" clId="{75D4D951-A06F-4BE8-B349-DD948D1A3D34}" dt="2024-12-18T19:38:07.287" v="382"/>
        <pc:sldMkLst>
          <pc:docMk/>
          <pc:sldMk cId="1503778260" sldId="260"/>
        </pc:sldMkLst>
      </pc:sldChg>
      <pc:sldChg chg="addSp delSp modSp add del mod">
        <pc:chgData name="Sarah Carter" userId="4b4e2a7e9c42e1b2" providerId="LiveId" clId="{75D4D951-A06F-4BE8-B349-DD948D1A3D34}" dt="2024-12-18T19:36:42.401" v="228"/>
        <pc:sldMkLst>
          <pc:docMk/>
          <pc:sldMk cId="3673100457" sldId="260"/>
        </pc:sldMkLst>
      </pc:sldChg>
      <pc:sldChg chg="addSp delSp modSp add mod">
        <pc:chgData name="Sarah Carter" userId="4b4e2a7e9c42e1b2" providerId="LiveId" clId="{75D4D951-A06F-4BE8-B349-DD948D1A3D34}" dt="2024-12-18T19:46:41.356" v="1920" actId="255"/>
        <pc:sldMkLst>
          <pc:docMk/>
          <pc:sldMk cId="4030118779" sldId="260"/>
        </pc:sldMkLst>
        <pc:spChg chg="add mod">
          <ac:chgData name="Sarah Carter" userId="4b4e2a7e9c42e1b2" providerId="LiveId" clId="{75D4D951-A06F-4BE8-B349-DD948D1A3D34}" dt="2024-12-18T19:46:41.356" v="1920" actId="255"/>
          <ac:spMkLst>
            <pc:docMk/>
            <pc:sldMk cId="4030118779" sldId="260"/>
            <ac:spMk id="21" creationId="{1B5D1B17-1DAD-C2E9-0670-7627E34A1040}"/>
          </ac:spMkLst>
        </pc:spChg>
        <pc:spChg chg="add mod">
          <ac:chgData name="Sarah Carter" userId="4b4e2a7e9c42e1b2" providerId="LiveId" clId="{75D4D951-A06F-4BE8-B349-DD948D1A3D34}" dt="2024-12-18T19:41:16.116" v="823"/>
          <ac:spMkLst>
            <pc:docMk/>
            <pc:sldMk cId="4030118779" sldId="260"/>
            <ac:spMk id="22" creationId="{501DACA2-6620-94BE-EA8D-5721A3BD8855}"/>
          </ac:spMkLst>
        </pc:spChg>
        <pc:spChg chg="add mod">
          <ac:chgData name="Sarah Carter" userId="4b4e2a7e9c42e1b2" providerId="LiveId" clId="{75D4D951-A06F-4BE8-B349-DD948D1A3D34}" dt="2024-12-18T19:41:22.336" v="863"/>
          <ac:spMkLst>
            <pc:docMk/>
            <pc:sldMk cId="4030118779" sldId="260"/>
            <ac:spMk id="23" creationId="{54B31561-D394-5884-6AF0-2C21CA239C3A}"/>
          </ac:spMkLst>
        </pc:spChg>
        <pc:picChg chg="add mod ord modVis">
          <ac:chgData name="Sarah Carter" userId="4b4e2a7e9c42e1b2" providerId="LiveId" clId="{75D4D951-A06F-4BE8-B349-DD948D1A3D34}" dt="2024-12-18T19:45:14.926" v="1752"/>
          <ac:picMkLst>
            <pc:docMk/>
            <pc:sldMk cId="4030118779" sldId="260"/>
            <ac:picMk id="14" creationId="{8FCAB7FD-6356-6E4C-D88B-C1FF765720F6}"/>
          </ac:picMkLst>
        </pc:picChg>
        <pc:picChg chg="add mod ord modVis">
          <ac:chgData name="Sarah Carter" userId="4b4e2a7e9c42e1b2" providerId="LiveId" clId="{75D4D951-A06F-4BE8-B349-DD948D1A3D34}" dt="2024-12-18T19:45:25.949" v="1817"/>
          <ac:picMkLst>
            <pc:docMk/>
            <pc:sldMk cId="4030118779" sldId="260"/>
            <ac:picMk id="16" creationId="{96F49625-2207-7B66-9C79-A2CFE42B817F}"/>
          </ac:picMkLst>
        </pc:picChg>
        <pc:picChg chg="add mod ord modVis">
          <ac:chgData name="Sarah Carter" userId="4b4e2a7e9c42e1b2" providerId="LiveId" clId="{75D4D951-A06F-4BE8-B349-DD948D1A3D34}" dt="2024-12-18T19:45:05.433" v="1686"/>
          <ac:picMkLst>
            <pc:docMk/>
            <pc:sldMk cId="4030118779" sldId="260"/>
            <ac:picMk id="18" creationId="{594FE5F6-F3F8-7AFB-B1F0-C3AEEB578E76}"/>
          </ac:picMkLst>
        </pc:picChg>
        <pc:picChg chg="add mod ord modVis">
          <ac:chgData name="Sarah Carter" userId="4b4e2a7e9c42e1b2" providerId="LiveId" clId="{75D4D951-A06F-4BE8-B349-DD948D1A3D34}" dt="2024-12-18T19:45:00.320" v="1621"/>
          <ac:picMkLst>
            <pc:docMk/>
            <pc:sldMk cId="4030118779" sldId="260"/>
            <ac:picMk id="20" creationId="{5D04258C-88A2-9EC3-C447-52A7BBD299C6}"/>
          </ac:picMkLst>
        </pc:picChg>
        <pc:picChg chg="add mod">
          <ac:chgData name="Sarah Carter" userId="4b4e2a7e9c42e1b2" providerId="LiveId" clId="{75D4D951-A06F-4BE8-B349-DD948D1A3D34}" dt="2024-12-18T19:41:27.397" v="903"/>
          <ac:picMkLst>
            <pc:docMk/>
            <pc:sldMk cId="4030118779" sldId="260"/>
            <ac:picMk id="24" creationId="{DC3F65AD-AC0C-42AF-ECAA-11CF967E3E58}"/>
          </ac:picMkLst>
        </pc:picChg>
      </pc:sldChg>
      <pc:sldChg chg="addSp delSp modSp add mod">
        <pc:chgData name="Sarah Carter" userId="4b4e2a7e9c42e1b2" providerId="LiveId" clId="{75D4D951-A06F-4BE8-B349-DD948D1A3D34}" dt="2024-12-18T19:46:35.074" v="1919" actId="255"/>
        <pc:sldMkLst>
          <pc:docMk/>
          <pc:sldMk cId="1030669689" sldId="261"/>
        </pc:sldMkLst>
        <pc:spChg chg="add mod">
          <ac:chgData name="Sarah Carter" userId="4b4e2a7e9c42e1b2" providerId="LiveId" clId="{75D4D951-A06F-4BE8-B349-DD948D1A3D34}" dt="2024-12-18T19:46:35.074" v="1919" actId="255"/>
          <ac:spMkLst>
            <pc:docMk/>
            <pc:sldMk cId="1030669689" sldId="261"/>
            <ac:spMk id="13" creationId="{094A3045-C01B-E26B-4321-1FB6791789BC}"/>
          </ac:spMkLst>
        </pc:spChg>
        <pc:spChg chg="add mod">
          <ac:chgData name="Sarah Carter" userId="4b4e2a7e9c42e1b2" providerId="LiveId" clId="{75D4D951-A06F-4BE8-B349-DD948D1A3D34}" dt="2024-12-18T19:41:16.116" v="828"/>
          <ac:spMkLst>
            <pc:docMk/>
            <pc:sldMk cId="1030669689" sldId="261"/>
            <ac:spMk id="14" creationId="{234DB99B-44C5-50C5-8283-5C1122261130}"/>
          </ac:spMkLst>
        </pc:spChg>
        <pc:spChg chg="add mod">
          <ac:chgData name="Sarah Carter" userId="4b4e2a7e9c42e1b2" providerId="LiveId" clId="{75D4D951-A06F-4BE8-B349-DD948D1A3D34}" dt="2024-12-18T19:41:22.352" v="868"/>
          <ac:spMkLst>
            <pc:docMk/>
            <pc:sldMk cId="1030669689" sldId="261"/>
            <ac:spMk id="15" creationId="{336C1474-5C6E-0BD3-D56B-CF4972654927}"/>
          </ac:spMkLst>
        </pc:spChg>
        <pc:picChg chg="add mod topLvl">
          <ac:chgData name="Sarah Carter" userId="4b4e2a7e9c42e1b2" providerId="LiveId" clId="{75D4D951-A06F-4BE8-B349-DD948D1A3D34}" dt="2024-12-18T19:45:14.926" v="1760"/>
          <ac:picMkLst>
            <pc:docMk/>
            <pc:sldMk cId="1030669689" sldId="261"/>
            <ac:picMk id="3" creationId="{2D66E480-5908-F087-4E8B-37E841290384}"/>
          </ac:picMkLst>
        </pc:picChg>
        <pc:picChg chg="add mod topLvl">
          <ac:chgData name="Sarah Carter" userId="4b4e2a7e9c42e1b2" providerId="LiveId" clId="{75D4D951-A06F-4BE8-B349-DD948D1A3D34}" dt="2024-12-18T19:45:25.949" v="1825"/>
          <ac:picMkLst>
            <pc:docMk/>
            <pc:sldMk cId="1030669689" sldId="261"/>
            <ac:picMk id="5" creationId="{D81034D3-2205-8A96-28FB-C60C5F8AF263}"/>
          </ac:picMkLst>
        </pc:picChg>
        <pc:picChg chg="add mod topLvl">
          <ac:chgData name="Sarah Carter" userId="4b4e2a7e9c42e1b2" providerId="LiveId" clId="{75D4D951-A06F-4BE8-B349-DD948D1A3D34}" dt="2024-12-18T19:45:05.433" v="1694"/>
          <ac:picMkLst>
            <pc:docMk/>
            <pc:sldMk cId="1030669689" sldId="261"/>
            <ac:picMk id="7" creationId="{202DFEA6-0D5F-81E7-5330-16DFADC189CA}"/>
          </ac:picMkLst>
        </pc:picChg>
        <pc:picChg chg="add mod topLvl">
          <ac:chgData name="Sarah Carter" userId="4b4e2a7e9c42e1b2" providerId="LiveId" clId="{75D4D951-A06F-4BE8-B349-DD948D1A3D34}" dt="2024-12-18T19:45:00.320" v="1629"/>
          <ac:picMkLst>
            <pc:docMk/>
            <pc:sldMk cId="1030669689" sldId="261"/>
            <ac:picMk id="9" creationId="{83BB6F7B-B130-1E6B-CAD1-BA262BD17239}"/>
          </ac:picMkLst>
        </pc:picChg>
        <pc:picChg chg="add mod">
          <ac:chgData name="Sarah Carter" userId="4b4e2a7e9c42e1b2" providerId="LiveId" clId="{75D4D951-A06F-4BE8-B349-DD948D1A3D34}" dt="2024-12-18T19:41:27.413" v="908"/>
          <ac:picMkLst>
            <pc:docMk/>
            <pc:sldMk cId="1030669689" sldId="261"/>
            <ac:picMk id="16" creationId="{2FCEBDEE-66CE-AC55-AC04-DF192B82A0F1}"/>
          </ac:picMkLst>
        </pc:picChg>
      </pc:sldChg>
      <pc:sldChg chg="del">
        <pc:chgData name="Sarah Carter" userId="4b4e2a7e9c42e1b2" providerId="LiveId" clId="{75D4D951-A06F-4BE8-B349-DD948D1A3D34}" dt="2024-12-18T19:33:56.820" v="16" actId="2696"/>
        <pc:sldMkLst>
          <pc:docMk/>
          <pc:sldMk cId="2707659766" sldId="261"/>
        </pc:sldMkLst>
      </pc:sldChg>
      <pc:sldChg chg="addSp delSp modSp add mod">
        <pc:chgData name="Sarah Carter" userId="4b4e2a7e9c42e1b2" providerId="LiveId" clId="{75D4D951-A06F-4BE8-B349-DD948D1A3D34}" dt="2024-12-18T19:46:30.021" v="1918" actId="255"/>
        <pc:sldMkLst>
          <pc:docMk/>
          <pc:sldMk cId="559670859" sldId="262"/>
        </pc:sldMkLst>
        <pc:spChg chg="add mod">
          <ac:chgData name="Sarah Carter" userId="4b4e2a7e9c42e1b2" providerId="LiveId" clId="{75D4D951-A06F-4BE8-B349-DD948D1A3D34}" dt="2024-12-18T19:46:30.021" v="1918" actId="255"/>
          <ac:spMkLst>
            <pc:docMk/>
            <pc:sldMk cId="559670859" sldId="262"/>
            <ac:spMk id="13" creationId="{EC322B1F-95D2-D1A4-30B2-D4E98A669634}"/>
          </ac:spMkLst>
        </pc:spChg>
        <pc:spChg chg="add mod">
          <ac:chgData name="Sarah Carter" userId="4b4e2a7e9c42e1b2" providerId="LiveId" clId="{75D4D951-A06F-4BE8-B349-DD948D1A3D34}" dt="2024-12-18T19:41:16.132" v="833"/>
          <ac:spMkLst>
            <pc:docMk/>
            <pc:sldMk cId="559670859" sldId="262"/>
            <ac:spMk id="14" creationId="{26AD9498-80CE-65DE-BD0C-E2BE4E46BDB8}"/>
          </ac:spMkLst>
        </pc:spChg>
        <pc:spChg chg="add mod">
          <ac:chgData name="Sarah Carter" userId="4b4e2a7e9c42e1b2" providerId="LiveId" clId="{75D4D951-A06F-4BE8-B349-DD948D1A3D34}" dt="2024-12-18T19:41:22.352" v="873"/>
          <ac:spMkLst>
            <pc:docMk/>
            <pc:sldMk cId="559670859" sldId="262"/>
            <ac:spMk id="15" creationId="{158B3B71-15B8-F6A1-D7A5-9C7DCC5227E7}"/>
          </ac:spMkLst>
        </pc:spChg>
        <pc:picChg chg="add mod topLvl">
          <ac:chgData name="Sarah Carter" userId="4b4e2a7e9c42e1b2" providerId="LiveId" clId="{75D4D951-A06F-4BE8-B349-DD948D1A3D34}" dt="2024-12-18T19:45:14.926" v="1768"/>
          <ac:picMkLst>
            <pc:docMk/>
            <pc:sldMk cId="559670859" sldId="262"/>
            <ac:picMk id="3" creationId="{DC8B25E4-BFF8-56C6-C21E-44305382EC66}"/>
          </ac:picMkLst>
        </pc:picChg>
        <pc:picChg chg="add mod topLvl">
          <ac:chgData name="Sarah Carter" userId="4b4e2a7e9c42e1b2" providerId="LiveId" clId="{75D4D951-A06F-4BE8-B349-DD948D1A3D34}" dt="2024-12-18T19:45:25.949" v="1833"/>
          <ac:picMkLst>
            <pc:docMk/>
            <pc:sldMk cId="559670859" sldId="262"/>
            <ac:picMk id="5" creationId="{55A80E13-9F55-6DC2-762A-8F3A3E30DDBA}"/>
          </ac:picMkLst>
        </pc:picChg>
        <pc:picChg chg="add mod topLvl">
          <ac:chgData name="Sarah Carter" userId="4b4e2a7e9c42e1b2" providerId="LiveId" clId="{75D4D951-A06F-4BE8-B349-DD948D1A3D34}" dt="2024-12-18T19:45:05.433" v="1702"/>
          <ac:picMkLst>
            <pc:docMk/>
            <pc:sldMk cId="559670859" sldId="262"/>
            <ac:picMk id="7" creationId="{F5FD6FE8-0329-5284-4C5A-B838026B1111}"/>
          </ac:picMkLst>
        </pc:picChg>
        <pc:picChg chg="add mod topLvl">
          <ac:chgData name="Sarah Carter" userId="4b4e2a7e9c42e1b2" providerId="LiveId" clId="{75D4D951-A06F-4BE8-B349-DD948D1A3D34}" dt="2024-12-18T19:45:00.320" v="1637"/>
          <ac:picMkLst>
            <pc:docMk/>
            <pc:sldMk cId="559670859" sldId="262"/>
            <ac:picMk id="9" creationId="{29847847-B619-2C79-5605-CF1E40D893B6}"/>
          </ac:picMkLst>
        </pc:picChg>
        <pc:picChg chg="add mod">
          <ac:chgData name="Sarah Carter" userId="4b4e2a7e9c42e1b2" providerId="LiveId" clId="{75D4D951-A06F-4BE8-B349-DD948D1A3D34}" dt="2024-12-18T19:41:27.413" v="913"/>
          <ac:picMkLst>
            <pc:docMk/>
            <pc:sldMk cId="559670859" sldId="262"/>
            <ac:picMk id="16" creationId="{924A2050-61BF-65FD-1E3D-F68AC99CF97A}"/>
          </ac:picMkLst>
        </pc:picChg>
      </pc:sldChg>
      <pc:sldChg chg="del">
        <pc:chgData name="Sarah Carter" userId="4b4e2a7e9c42e1b2" providerId="LiveId" clId="{75D4D951-A06F-4BE8-B349-DD948D1A3D34}" dt="2024-12-18T19:33:56.820" v="16" actId="2696"/>
        <pc:sldMkLst>
          <pc:docMk/>
          <pc:sldMk cId="3652647419" sldId="262"/>
        </pc:sldMkLst>
      </pc:sldChg>
      <pc:sldChg chg="addSp delSp modSp add mod">
        <pc:chgData name="Sarah Carter" userId="4b4e2a7e9c42e1b2" providerId="LiveId" clId="{75D4D951-A06F-4BE8-B349-DD948D1A3D34}" dt="2024-12-18T19:46:25.094" v="1917" actId="404"/>
        <pc:sldMkLst>
          <pc:docMk/>
          <pc:sldMk cId="2811248140" sldId="263"/>
        </pc:sldMkLst>
        <pc:spChg chg="add mod">
          <ac:chgData name="Sarah Carter" userId="4b4e2a7e9c42e1b2" providerId="LiveId" clId="{75D4D951-A06F-4BE8-B349-DD948D1A3D34}" dt="2024-12-18T19:46:25.094" v="1917" actId="404"/>
          <ac:spMkLst>
            <pc:docMk/>
            <pc:sldMk cId="2811248140" sldId="263"/>
            <ac:spMk id="13" creationId="{3AB9C5FB-832F-DD6F-5A95-897531F94A92}"/>
          </ac:spMkLst>
        </pc:spChg>
        <pc:spChg chg="add mod">
          <ac:chgData name="Sarah Carter" userId="4b4e2a7e9c42e1b2" providerId="LiveId" clId="{75D4D951-A06F-4BE8-B349-DD948D1A3D34}" dt="2024-12-18T19:41:16.132" v="838"/>
          <ac:spMkLst>
            <pc:docMk/>
            <pc:sldMk cId="2811248140" sldId="263"/>
            <ac:spMk id="14" creationId="{608E3FAD-EB3D-6A06-3358-0C3E714126EE}"/>
          </ac:spMkLst>
        </pc:spChg>
        <pc:spChg chg="add mod">
          <ac:chgData name="Sarah Carter" userId="4b4e2a7e9c42e1b2" providerId="LiveId" clId="{75D4D951-A06F-4BE8-B349-DD948D1A3D34}" dt="2024-12-18T19:41:22.352" v="878"/>
          <ac:spMkLst>
            <pc:docMk/>
            <pc:sldMk cId="2811248140" sldId="263"/>
            <ac:spMk id="15" creationId="{8024BD3E-A08E-3EB3-92A7-7A8F9F663525}"/>
          </ac:spMkLst>
        </pc:spChg>
        <pc:picChg chg="add mod topLvl">
          <ac:chgData name="Sarah Carter" userId="4b4e2a7e9c42e1b2" providerId="LiveId" clId="{75D4D951-A06F-4BE8-B349-DD948D1A3D34}" dt="2024-12-18T19:45:14.926" v="1776"/>
          <ac:picMkLst>
            <pc:docMk/>
            <pc:sldMk cId="2811248140" sldId="263"/>
            <ac:picMk id="3" creationId="{3CDC5DD8-7640-0392-4614-B5606E57F2DA}"/>
          </ac:picMkLst>
        </pc:picChg>
        <pc:picChg chg="add mod topLvl">
          <ac:chgData name="Sarah Carter" userId="4b4e2a7e9c42e1b2" providerId="LiveId" clId="{75D4D951-A06F-4BE8-B349-DD948D1A3D34}" dt="2024-12-18T19:45:25.949" v="1841"/>
          <ac:picMkLst>
            <pc:docMk/>
            <pc:sldMk cId="2811248140" sldId="263"/>
            <ac:picMk id="5" creationId="{509FD842-4E11-1815-5727-EB46D6F7643E}"/>
          </ac:picMkLst>
        </pc:picChg>
        <pc:picChg chg="add mod topLvl">
          <ac:chgData name="Sarah Carter" userId="4b4e2a7e9c42e1b2" providerId="LiveId" clId="{75D4D951-A06F-4BE8-B349-DD948D1A3D34}" dt="2024-12-18T19:45:05.433" v="1710"/>
          <ac:picMkLst>
            <pc:docMk/>
            <pc:sldMk cId="2811248140" sldId="263"/>
            <ac:picMk id="7" creationId="{0CE0580E-EEF1-D182-C48E-3A9F40C6130B}"/>
          </ac:picMkLst>
        </pc:picChg>
        <pc:picChg chg="add mod topLvl">
          <ac:chgData name="Sarah Carter" userId="4b4e2a7e9c42e1b2" providerId="LiveId" clId="{75D4D951-A06F-4BE8-B349-DD948D1A3D34}" dt="2024-12-18T19:45:00.339" v="1645"/>
          <ac:picMkLst>
            <pc:docMk/>
            <pc:sldMk cId="2811248140" sldId="263"/>
            <ac:picMk id="9" creationId="{F8B6A3F7-EE7A-4D92-82C8-2D63AEC1AEFB}"/>
          </ac:picMkLst>
        </pc:picChg>
        <pc:picChg chg="add mod">
          <ac:chgData name="Sarah Carter" userId="4b4e2a7e9c42e1b2" providerId="LiveId" clId="{75D4D951-A06F-4BE8-B349-DD948D1A3D34}" dt="2024-12-18T19:41:27.425" v="918"/>
          <ac:picMkLst>
            <pc:docMk/>
            <pc:sldMk cId="2811248140" sldId="263"/>
            <ac:picMk id="16" creationId="{F350DD3D-F756-6437-5572-D08E9DBC6C78}"/>
          </ac:picMkLst>
        </pc:picChg>
      </pc:sldChg>
      <pc:sldChg chg="addSp delSp modSp add del mod">
        <pc:chgData name="Sarah Carter" userId="4b4e2a7e9c42e1b2" providerId="LiveId" clId="{75D4D951-A06F-4BE8-B349-DD948D1A3D34}" dt="2024-12-18T19:50:29.451" v="1960" actId="2696"/>
        <pc:sldMkLst>
          <pc:docMk/>
          <pc:sldMk cId="278664889" sldId="264"/>
        </pc:sldMkLst>
      </pc:sldChg>
      <pc:sldChg chg="addSp delSp modSp add del mod">
        <pc:chgData name="Sarah Carter" userId="4b4e2a7e9c42e1b2" providerId="LiveId" clId="{75D4D951-A06F-4BE8-B349-DD948D1A3D34}" dt="2024-12-18T19:50:29.451" v="1960" actId="2696"/>
        <pc:sldMkLst>
          <pc:docMk/>
          <pc:sldMk cId="2498929237" sldId="265"/>
        </pc:sldMkLst>
      </pc:sldChg>
      <pc:sldChg chg="addSp delSp modSp add del mod">
        <pc:chgData name="Sarah Carter" userId="4b4e2a7e9c42e1b2" providerId="LiveId" clId="{75D4D951-A06F-4BE8-B349-DD948D1A3D34}" dt="2024-12-18T19:50:29.451" v="1960" actId="2696"/>
        <pc:sldMkLst>
          <pc:docMk/>
          <pc:sldMk cId="53785725" sldId="266"/>
        </pc:sldMkLst>
      </pc:sldChg>
      <pc:sldChg chg="addSp delSp modSp add del mod">
        <pc:chgData name="Sarah Carter" userId="4b4e2a7e9c42e1b2" providerId="LiveId" clId="{75D4D951-A06F-4BE8-B349-DD948D1A3D34}" dt="2024-12-18T19:50:29.451" v="1960" actId="2696"/>
        <pc:sldMkLst>
          <pc:docMk/>
          <pc:sldMk cId="3580664459" sldId="26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tags" Target="../tags/tag7.xml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4.png"/><Relationship Id="rId4" Type="http://schemas.openxmlformats.org/officeDocument/2006/relationships/tags" Target="../tags/tag8.xml"/><Relationship Id="rId9" Type="http://schemas.openxmlformats.org/officeDocument/2006/relationships/image" Target="../media/image13.sv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tags" Target="../tags/tag11.xml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2.png"/><Relationship Id="rId4" Type="http://schemas.openxmlformats.org/officeDocument/2006/relationships/tags" Target="../tags/tag12.xml"/><Relationship Id="rId9" Type="http://schemas.openxmlformats.org/officeDocument/2006/relationships/image" Target="../media/image21.sv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tags" Target="../tags/tag15.xml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0.png"/><Relationship Id="rId4" Type="http://schemas.openxmlformats.org/officeDocument/2006/relationships/tags" Target="../tags/tag16.xml"/><Relationship Id="rId9" Type="http://schemas.openxmlformats.org/officeDocument/2006/relationships/image" Target="../media/image29.sv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ULK_Picture1">
            <a:extLst>
              <a:ext uri="{FF2B5EF4-FFF2-40B4-BE49-F238E27FC236}">
                <a16:creationId xmlns:a16="http://schemas.microsoft.com/office/drawing/2014/main" id="{8FCAB7FD-6356-6E4C-D88B-C1FF765720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52900" y="5308600"/>
            <a:ext cx="2241670" cy="3505200"/>
          </a:xfrm>
          <a:prstGeom prst="rect">
            <a:avLst/>
          </a:prstGeom>
        </p:spPr>
      </p:pic>
      <p:pic>
        <p:nvPicPr>
          <p:cNvPr id="16" name="BULK_Picture2">
            <a:extLst>
              <a:ext uri="{FF2B5EF4-FFF2-40B4-BE49-F238E27FC236}">
                <a16:creationId xmlns:a16="http://schemas.microsoft.com/office/drawing/2014/main" id="{96F49625-2207-7B66-9C79-A2CFE42B817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1600" y="5308600"/>
            <a:ext cx="2241670" cy="3505200"/>
          </a:xfrm>
          <a:prstGeom prst="rect">
            <a:avLst/>
          </a:prstGeom>
        </p:spPr>
      </p:pic>
      <p:pic>
        <p:nvPicPr>
          <p:cNvPr id="18" name="BULK_Picture3">
            <a:extLst>
              <a:ext uri="{FF2B5EF4-FFF2-40B4-BE49-F238E27FC236}">
                <a16:creationId xmlns:a16="http://schemas.microsoft.com/office/drawing/2014/main" id="{594FE5F6-F3F8-7AFB-B1F0-C3AEEB578E7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152900" y="1409700"/>
            <a:ext cx="2241670" cy="3505200"/>
          </a:xfrm>
          <a:prstGeom prst="rect">
            <a:avLst/>
          </a:prstGeom>
        </p:spPr>
      </p:pic>
      <p:pic>
        <p:nvPicPr>
          <p:cNvPr id="20" name="BULK_Picture4">
            <a:extLst>
              <a:ext uri="{FF2B5EF4-FFF2-40B4-BE49-F238E27FC236}">
                <a16:creationId xmlns:a16="http://schemas.microsoft.com/office/drawing/2014/main" id="{5D04258C-88A2-9EC3-C447-52A7BBD299C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435100" y="1371600"/>
            <a:ext cx="2241670" cy="3505200"/>
          </a:xfrm>
          <a:prstGeom prst="rect">
            <a:avLst/>
          </a:prstGeom>
        </p:spPr>
      </p:pic>
      <p:sp>
        <p:nvSpPr>
          <p:cNvPr id="21" name="TextBox 20 M">
            <a:extLst>
              <a:ext uri="{FF2B5EF4-FFF2-40B4-BE49-F238E27FC236}">
                <a16:creationId xmlns:a16="http://schemas.microsoft.com/office/drawing/2014/main" id="{1B5D1B17-1DAD-C2E9-0670-7627E34A104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2025 HIDOKU PUZZLES - EASY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501DACA2-6620-94BE-EA8D-5721A3BD885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each number-shaped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54B31561-D394-5884-6AF0-2C21CA239C3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C3F65AD-AC0C-42AF-ECAA-11CF967E3E5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118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2D66E480-5908-F087-4E8B-37E8412903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52900" y="5308600"/>
            <a:ext cx="2241670" cy="3505200"/>
          </a:xfrm>
          <a:prstGeom prst="rect">
            <a:avLst/>
          </a:prstGeom>
        </p:spPr>
      </p:pic>
      <p:pic>
        <p:nvPicPr>
          <p:cNvPr id="5" name="BULK_Picture2">
            <a:extLst>
              <a:ext uri="{FF2B5EF4-FFF2-40B4-BE49-F238E27FC236}">
                <a16:creationId xmlns:a16="http://schemas.microsoft.com/office/drawing/2014/main" id="{D81034D3-2205-8A96-28FB-C60C5F8AF26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1600" y="5308600"/>
            <a:ext cx="2241671" cy="3505200"/>
          </a:xfrm>
          <a:prstGeom prst="rect">
            <a:avLst/>
          </a:prstGeom>
        </p:spPr>
      </p:pic>
      <p:pic>
        <p:nvPicPr>
          <p:cNvPr id="7" name="BULK_Picture3">
            <a:extLst>
              <a:ext uri="{FF2B5EF4-FFF2-40B4-BE49-F238E27FC236}">
                <a16:creationId xmlns:a16="http://schemas.microsoft.com/office/drawing/2014/main" id="{202DFEA6-0D5F-81E7-5330-16DFADC189C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152900" y="1409700"/>
            <a:ext cx="2241670" cy="3505200"/>
          </a:xfrm>
          <a:prstGeom prst="rect">
            <a:avLst/>
          </a:prstGeom>
        </p:spPr>
      </p:pic>
      <p:pic>
        <p:nvPicPr>
          <p:cNvPr id="9" name="BULK_Picture4">
            <a:extLst>
              <a:ext uri="{FF2B5EF4-FFF2-40B4-BE49-F238E27FC236}">
                <a16:creationId xmlns:a16="http://schemas.microsoft.com/office/drawing/2014/main" id="{83BB6F7B-B130-1E6B-CAD1-BA262BD1723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435100" y="1371600"/>
            <a:ext cx="2241670" cy="3505200"/>
          </a:xfrm>
          <a:prstGeom prst="rect">
            <a:avLst/>
          </a:prstGeom>
        </p:spPr>
      </p:pic>
      <p:sp>
        <p:nvSpPr>
          <p:cNvPr id="13" name="TextBox 20 M">
            <a:extLst>
              <a:ext uri="{FF2B5EF4-FFF2-40B4-BE49-F238E27FC236}">
                <a16:creationId xmlns:a16="http://schemas.microsoft.com/office/drawing/2014/main" id="{094A3045-C01B-E26B-4321-1FB6791789B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2025 HIDOKU PUZZLES - MEDIUM</a:t>
            </a:r>
          </a:p>
        </p:txBody>
      </p:sp>
      <p:sp>
        <p:nvSpPr>
          <p:cNvPr id="14" name="TextBox 24 M">
            <a:extLst>
              <a:ext uri="{FF2B5EF4-FFF2-40B4-BE49-F238E27FC236}">
                <a16:creationId xmlns:a16="http://schemas.microsoft.com/office/drawing/2014/main" id="{234DB99B-44C5-50C5-8283-5C112226113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each number-shaped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5" name="TextBox 21 M">
            <a:extLst>
              <a:ext uri="{FF2B5EF4-FFF2-40B4-BE49-F238E27FC236}">
                <a16:creationId xmlns:a16="http://schemas.microsoft.com/office/drawing/2014/main" id="{336C1474-5C6E-0BD3-D56B-CF497265492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6" name="Picture 15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FCEBDEE-66CE-AC55-AC04-DF192B82A0F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669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DC8B25E4-BFF8-56C6-C21E-44305382EC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52900" y="5308600"/>
            <a:ext cx="2241670" cy="3505200"/>
          </a:xfrm>
          <a:prstGeom prst="rect">
            <a:avLst/>
          </a:prstGeom>
        </p:spPr>
      </p:pic>
      <p:pic>
        <p:nvPicPr>
          <p:cNvPr id="5" name="BULK_Picture2">
            <a:extLst>
              <a:ext uri="{FF2B5EF4-FFF2-40B4-BE49-F238E27FC236}">
                <a16:creationId xmlns:a16="http://schemas.microsoft.com/office/drawing/2014/main" id="{55A80E13-9F55-6DC2-762A-8F3A3E30DDB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1600" y="5308600"/>
            <a:ext cx="2241671" cy="3505200"/>
          </a:xfrm>
          <a:prstGeom prst="rect">
            <a:avLst/>
          </a:prstGeom>
        </p:spPr>
      </p:pic>
      <p:pic>
        <p:nvPicPr>
          <p:cNvPr id="7" name="BULK_Picture3">
            <a:extLst>
              <a:ext uri="{FF2B5EF4-FFF2-40B4-BE49-F238E27FC236}">
                <a16:creationId xmlns:a16="http://schemas.microsoft.com/office/drawing/2014/main" id="{F5FD6FE8-0329-5284-4C5A-B838026B111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152900" y="1409700"/>
            <a:ext cx="2241670" cy="3505200"/>
          </a:xfrm>
          <a:prstGeom prst="rect">
            <a:avLst/>
          </a:prstGeom>
        </p:spPr>
      </p:pic>
      <p:pic>
        <p:nvPicPr>
          <p:cNvPr id="9" name="BULK_Picture4">
            <a:extLst>
              <a:ext uri="{FF2B5EF4-FFF2-40B4-BE49-F238E27FC236}">
                <a16:creationId xmlns:a16="http://schemas.microsoft.com/office/drawing/2014/main" id="{29847847-B619-2C79-5605-CF1E40D893B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435100" y="1371600"/>
            <a:ext cx="2241670" cy="3505200"/>
          </a:xfrm>
          <a:prstGeom prst="rect">
            <a:avLst/>
          </a:prstGeom>
        </p:spPr>
      </p:pic>
      <p:sp>
        <p:nvSpPr>
          <p:cNvPr id="13" name="TextBox 20 M">
            <a:extLst>
              <a:ext uri="{FF2B5EF4-FFF2-40B4-BE49-F238E27FC236}">
                <a16:creationId xmlns:a16="http://schemas.microsoft.com/office/drawing/2014/main" id="{EC322B1F-95D2-D1A4-30B2-D4E98A66963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2025 HIDOKU PUZZLES - HARD</a:t>
            </a:r>
          </a:p>
        </p:txBody>
      </p:sp>
      <p:sp>
        <p:nvSpPr>
          <p:cNvPr id="14" name="TextBox 24 M">
            <a:extLst>
              <a:ext uri="{FF2B5EF4-FFF2-40B4-BE49-F238E27FC236}">
                <a16:creationId xmlns:a16="http://schemas.microsoft.com/office/drawing/2014/main" id="{26AD9498-80CE-65DE-BD0C-E2BE4E46BDB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each number-shaped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5" name="TextBox 21 M">
            <a:extLst>
              <a:ext uri="{FF2B5EF4-FFF2-40B4-BE49-F238E27FC236}">
                <a16:creationId xmlns:a16="http://schemas.microsoft.com/office/drawing/2014/main" id="{158B3B71-15B8-F6A1-D7A5-9C7DCC5227E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6" name="Picture 15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24A2050-61BF-65FD-1E3D-F68AC99CF97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670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3CDC5DD8-7640-0392-4614-B5606E57F2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52900" y="5308600"/>
            <a:ext cx="2241670" cy="3505200"/>
          </a:xfrm>
          <a:prstGeom prst="rect">
            <a:avLst/>
          </a:prstGeom>
        </p:spPr>
      </p:pic>
      <p:pic>
        <p:nvPicPr>
          <p:cNvPr id="5" name="BULK_Picture2">
            <a:extLst>
              <a:ext uri="{FF2B5EF4-FFF2-40B4-BE49-F238E27FC236}">
                <a16:creationId xmlns:a16="http://schemas.microsoft.com/office/drawing/2014/main" id="{509FD842-4E11-1815-5727-EB46D6F7643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1600" y="5308600"/>
            <a:ext cx="2241671" cy="3505200"/>
          </a:xfrm>
          <a:prstGeom prst="rect">
            <a:avLst/>
          </a:prstGeom>
        </p:spPr>
      </p:pic>
      <p:pic>
        <p:nvPicPr>
          <p:cNvPr id="7" name="BULK_Picture3">
            <a:extLst>
              <a:ext uri="{FF2B5EF4-FFF2-40B4-BE49-F238E27FC236}">
                <a16:creationId xmlns:a16="http://schemas.microsoft.com/office/drawing/2014/main" id="{0CE0580E-EEF1-D182-C48E-3A9F40C6130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152900" y="1409700"/>
            <a:ext cx="2241670" cy="3505200"/>
          </a:xfrm>
          <a:prstGeom prst="rect">
            <a:avLst/>
          </a:prstGeom>
        </p:spPr>
      </p:pic>
      <p:pic>
        <p:nvPicPr>
          <p:cNvPr id="9" name="BULK_Picture4">
            <a:extLst>
              <a:ext uri="{FF2B5EF4-FFF2-40B4-BE49-F238E27FC236}">
                <a16:creationId xmlns:a16="http://schemas.microsoft.com/office/drawing/2014/main" id="{F8B6A3F7-EE7A-4D92-82C8-2D63AEC1AEF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435100" y="1371600"/>
            <a:ext cx="2241670" cy="3505200"/>
          </a:xfrm>
          <a:prstGeom prst="rect">
            <a:avLst/>
          </a:prstGeom>
        </p:spPr>
      </p:pic>
      <p:sp>
        <p:nvSpPr>
          <p:cNvPr id="13" name="TextBox 20 M">
            <a:extLst>
              <a:ext uri="{FF2B5EF4-FFF2-40B4-BE49-F238E27FC236}">
                <a16:creationId xmlns:a16="http://schemas.microsoft.com/office/drawing/2014/main" id="{3AB9C5FB-832F-DD6F-5A95-897531F94A9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2025 HIDOKU PUZZLES - CHALLENGING</a:t>
            </a:r>
          </a:p>
        </p:txBody>
      </p:sp>
      <p:sp>
        <p:nvSpPr>
          <p:cNvPr id="14" name="TextBox 24 M">
            <a:extLst>
              <a:ext uri="{FF2B5EF4-FFF2-40B4-BE49-F238E27FC236}">
                <a16:creationId xmlns:a16="http://schemas.microsoft.com/office/drawing/2014/main" id="{608E3FAD-EB3D-6A06-3358-0C3E714126E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each number-shaped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15" name="TextBox 21 M">
            <a:extLst>
              <a:ext uri="{FF2B5EF4-FFF2-40B4-BE49-F238E27FC236}">
                <a16:creationId xmlns:a16="http://schemas.microsoft.com/office/drawing/2014/main" id="{8024BD3E-A08E-3EB3-92A7-7A8F9F66352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6" name="Picture 15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350DD3D-F756-6437-5572-D08E9DBC6C7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2481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0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2-1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2-1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2-1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3-1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3-1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3-1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3-1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0-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0-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0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1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1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1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1-1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2-1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176</Words>
  <Application>Microsoft Office PowerPoint</Application>
  <PresentationFormat>Custom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</cp:revision>
  <dcterms:created xsi:type="dcterms:W3CDTF">2024-12-11T02:50:01Z</dcterms:created>
  <dcterms:modified xsi:type="dcterms:W3CDTF">2025-03-04T21:09:25Z</dcterms:modified>
</cp:coreProperties>
</file>