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B1F790-2A9B-4C4E-90AB-8DBEE83480EC}" v="7" dt="2024-12-13T03:35:26.3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4995" autoAdjust="0"/>
    <p:restoredTop sz="94660"/>
  </p:normalViewPr>
  <p:slideViewPr>
    <p:cSldViewPr snapToGrid="0" showGuides="1">
      <p:cViewPr>
        <p:scale>
          <a:sx n="183" d="100"/>
          <a:sy n="183" d="100"/>
        </p:scale>
        <p:origin x="-748" y="-7636"/>
      </p:cViewPr>
      <p:guideLst>
        <p:guide orient="horz" pos="3024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DB1F790-2A9B-4C4E-90AB-8DBEE83480EC}"/>
    <pc:docChg chg="undo custSel modSld">
      <pc:chgData name="Sarah Carter" userId="4b4e2a7e9c42e1b2" providerId="LiveId" clId="{BDB1F790-2A9B-4C4E-90AB-8DBEE83480EC}" dt="2024-12-13T03:45:49.246" v="271" actId="478"/>
      <pc:docMkLst>
        <pc:docMk/>
      </pc:docMkLst>
      <pc:sldChg chg="addSp delSp modSp mod">
        <pc:chgData name="Sarah Carter" userId="4b4e2a7e9c42e1b2" providerId="LiveId" clId="{BDB1F790-2A9B-4C4E-90AB-8DBEE83480EC}" dt="2024-12-13T03:45:49.246" v="271" actId="478"/>
        <pc:sldMkLst>
          <pc:docMk/>
          <pc:sldMk cId="1908809278" sldId="256"/>
        </pc:sldMkLst>
        <pc:spChg chg="add mod">
          <ac:chgData name="Sarah Carter" userId="4b4e2a7e9c42e1b2" providerId="LiveId" clId="{BDB1F790-2A9B-4C4E-90AB-8DBEE83480EC}" dt="2024-12-13T03:29:10.200" v="64" actId="208"/>
          <ac:spMkLst>
            <pc:docMk/>
            <pc:sldMk cId="1908809278" sldId="256"/>
            <ac:spMk id="2" creationId="{B8442F9A-75EC-9F50-763D-5C42FCD723F4}"/>
          </ac:spMkLst>
        </pc:spChg>
        <pc:spChg chg="add mod">
          <ac:chgData name="Sarah Carter" userId="4b4e2a7e9c42e1b2" providerId="LiveId" clId="{BDB1F790-2A9B-4C4E-90AB-8DBEE83480EC}" dt="2024-12-13T03:30:23.536" v="115" actId="1076"/>
          <ac:spMkLst>
            <pc:docMk/>
            <pc:sldMk cId="1908809278" sldId="256"/>
            <ac:spMk id="6" creationId="{57CE01C6-5F62-EF05-91E8-EFFF6C6A75E9}"/>
          </ac:spMkLst>
        </pc:spChg>
        <pc:spChg chg="add mod">
          <ac:chgData name="Sarah Carter" userId="4b4e2a7e9c42e1b2" providerId="LiveId" clId="{BDB1F790-2A9B-4C4E-90AB-8DBEE83480EC}" dt="2024-12-13T03:44:43.369" v="237" actId="1035"/>
          <ac:spMkLst>
            <pc:docMk/>
            <pc:sldMk cId="1908809278" sldId="256"/>
            <ac:spMk id="8" creationId="{449E4567-61DE-10D0-3C01-3B1192ED7A43}"/>
          </ac:spMkLst>
        </pc:spChg>
        <pc:spChg chg="add mod">
          <ac:chgData name="Sarah Carter" userId="4b4e2a7e9c42e1b2" providerId="LiveId" clId="{BDB1F790-2A9B-4C4E-90AB-8DBEE83480EC}" dt="2024-12-13T03:44:53.099" v="254" actId="1035"/>
          <ac:spMkLst>
            <pc:docMk/>
            <pc:sldMk cId="1908809278" sldId="256"/>
            <ac:spMk id="10" creationId="{0295CEB6-C6FE-458A-F06F-42B9FFF1DC50}"/>
          </ac:spMkLst>
        </pc:spChg>
        <pc:spChg chg="add mod">
          <ac:chgData name="Sarah Carter" userId="4b4e2a7e9c42e1b2" providerId="LiveId" clId="{BDB1F790-2A9B-4C4E-90AB-8DBEE83480EC}" dt="2024-12-13T03:32:07.542" v="141" actId="1076"/>
          <ac:spMkLst>
            <pc:docMk/>
            <pc:sldMk cId="1908809278" sldId="256"/>
            <ac:spMk id="16" creationId="{C2268DCB-CE5F-D02B-E0ED-A1D4DA5467D4}"/>
          </ac:spMkLst>
        </pc:spChg>
        <pc:spChg chg="add mod">
          <ac:chgData name="Sarah Carter" userId="4b4e2a7e9c42e1b2" providerId="LiveId" clId="{BDB1F790-2A9B-4C4E-90AB-8DBEE83480EC}" dt="2024-12-13T03:34:17.549" v="152" actId="1076"/>
          <ac:spMkLst>
            <pc:docMk/>
            <pc:sldMk cId="1908809278" sldId="256"/>
            <ac:spMk id="18" creationId="{19F383B9-0239-6E97-9F0B-001F0E613DB8}"/>
          </ac:spMkLst>
        </pc:spChg>
        <pc:spChg chg="add mod">
          <ac:chgData name="Sarah Carter" userId="4b4e2a7e9c42e1b2" providerId="LiveId" clId="{BDB1F790-2A9B-4C4E-90AB-8DBEE83480EC}" dt="2024-12-13T03:35:12.544" v="201" actId="1036"/>
          <ac:spMkLst>
            <pc:docMk/>
            <pc:sldMk cId="1908809278" sldId="256"/>
            <ac:spMk id="24" creationId="{C2E81CA8-3D90-DA68-AC42-6AB25AB11D27}"/>
          </ac:spMkLst>
        </pc:spChg>
        <pc:spChg chg="add mod">
          <ac:chgData name="Sarah Carter" userId="4b4e2a7e9c42e1b2" providerId="LiveId" clId="{BDB1F790-2A9B-4C4E-90AB-8DBEE83480EC}" dt="2024-12-13T03:36:06.576" v="216" actId="1076"/>
          <ac:spMkLst>
            <pc:docMk/>
            <pc:sldMk cId="1908809278" sldId="256"/>
            <ac:spMk id="32" creationId="{D2D4F852-A0E9-048F-9AFB-D5B7E81A45C1}"/>
          </ac:spMkLst>
        </pc:spChg>
        <pc:picChg chg="mod">
          <ac:chgData name="Sarah Carter" userId="4b4e2a7e9c42e1b2" providerId="LiveId" clId="{BDB1F790-2A9B-4C4E-90AB-8DBEE83480EC}" dt="2024-12-13T03:28:41.199" v="60" actId="34135"/>
          <ac:picMkLst>
            <pc:docMk/>
            <pc:sldMk cId="1908809278" sldId="256"/>
            <ac:picMk id="21" creationId="{54E32AE2-FCC1-6C6E-69B2-8F2848BB59FC}"/>
          </ac:picMkLst>
        </pc:picChg>
        <pc:picChg chg="mod">
          <ac:chgData name="Sarah Carter" userId="4b4e2a7e9c42e1b2" providerId="LiveId" clId="{BDB1F790-2A9B-4C4E-90AB-8DBEE83480EC}" dt="2024-12-13T03:28:41.199" v="60" actId="34135"/>
          <ac:picMkLst>
            <pc:docMk/>
            <pc:sldMk cId="1908809278" sldId="256"/>
            <ac:picMk id="27" creationId="{B262E2A0-F3CE-A937-A785-AA0C38BDDFF5}"/>
          </ac:picMkLst>
        </pc:picChg>
        <pc:picChg chg="mod">
          <ac:chgData name="Sarah Carter" userId="4b4e2a7e9c42e1b2" providerId="LiveId" clId="{BDB1F790-2A9B-4C4E-90AB-8DBEE83480EC}" dt="2024-12-13T03:28:41.199" v="60" actId="34135"/>
          <ac:picMkLst>
            <pc:docMk/>
            <pc:sldMk cId="1908809278" sldId="256"/>
            <ac:picMk id="29" creationId="{C2E3A33F-A5E6-A41D-EB1C-5B83B8BDF39F}"/>
          </ac:picMkLst>
        </pc:picChg>
        <pc:picChg chg="mod">
          <ac:chgData name="Sarah Carter" userId="4b4e2a7e9c42e1b2" providerId="LiveId" clId="{BDB1F790-2A9B-4C4E-90AB-8DBEE83480EC}" dt="2024-12-13T03:44:29.196" v="228" actId="1035"/>
          <ac:picMkLst>
            <pc:docMk/>
            <pc:sldMk cId="1908809278" sldId="256"/>
            <ac:picMk id="34" creationId="{BD95830B-B4A0-813C-84DF-F310C37601B1}"/>
          </ac:picMkLst>
        </pc:picChg>
        <pc:cxnChg chg="add mod">
          <ac:chgData name="Sarah Carter" userId="4b4e2a7e9c42e1b2" providerId="LiveId" clId="{BDB1F790-2A9B-4C4E-90AB-8DBEE83480EC}" dt="2024-12-13T03:29:49.488" v="112" actId="13822"/>
          <ac:cxnSpMkLst>
            <pc:docMk/>
            <pc:sldMk cId="1908809278" sldId="256"/>
            <ac:cxnSpMk id="4" creationId="{97068C00-79EC-97A2-DA14-88938CA3F7E7}"/>
          </ac:cxnSpMkLst>
        </pc:cxnChg>
        <pc:cxnChg chg="add mod">
          <ac:chgData name="Sarah Carter" userId="4b4e2a7e9c42e1b2" providerId="LiveId" clId="{BDB1F790-2A9B-4C4E-90AB-8DBEE83480EC}" dt="2024-12-13T03:30:30.142" v="116" actId="1076"/>
          <ac:cxnSpMkLst>
            <pc:docMk/>
            <pc:sldMk cId="1908809278" sldId="256"/>
            <ac:cxnSpMk id="7" creationId="{CDD1AAE4-35FE-0602-15B8-24B4347F73B4}"/>
          </ac:cxnSpMkLst>
        </pc:cxnChg>
        <pc:cxnChg chg="add mod">
          <ac:chgData name="Sarah Carter" userId="4b4e2a7e9c42e1b2" providerId="LiveId" clId="{BDB1F790-2A9B-4C4E-90AB-8DBEE83480EC}" dt="2024-12-13T03:44:48.167" v="246" actId="1035"/>
          <ac:cxnSpMkLst>
            <pc:docMk/>
            <pc:sldMk cId="1908809278" sldId="256"/>
            <ac:cxnSpMk id="9" creationId="{A2CF33DF-F926-2AE9-B336-1D9392E71216}"/>
          </ac:cxnSpMkLst>
        </pc:cxnChg>
        <pc:cxnChg chg="add mod">
          <ac:chgData name="Sarah Carter" userId="4b4e2a7e9c42e1b2" providerId="LiveId" clId="{BDB1F790-2A9B-4C4E-90AB-8DBEE83480EC}" dt="2024-12-13T03:31:57.536" v="139" actId="1076"/>
          <ac:cxnSpMkLst>
            <pc:docMk/>
            <pc:sldMk cId="1908809278" sldId="256"/>
            <ac:cxnSpMk id="11" creationId="{59B38ECB-9AB4-2285-B95E-43B61255F874}"/>
          </ac:cxnSpMkLst>
        </pc:cxnChg>
        <pc:cxnChg chg="add mod">
          <ac:chgData name="Sarah Carter" userId="4b4e2a7e9c42e1b2" providerId="LiveId" clId="{BDB1F790-2A9B-4C4E-90AB-8DBEE83480EC}" dt="2024-12-13T03:45:09.116" v="265" actId="1035"/>
          <ac:cxnSpMkLst>
            <pc:docMk/>
            <pc:sldMk cId="1908809278" sldId="256"/>
            <ac:cxnSpMk id="17" creationId="{46FF2E02-C7E3-DBED-D26F-788FBF0D6BD8}"/>
          </ac:cxnSpMkLst>
        </pc:cxnChg>
        <pc:cxnChg chg="add mod">
          <ac:chgData name="Sarah Carter" userId="4b4e2a7e9c42e1b2" providerId="LiveId" clId="{BDB1F790-2A9B-4C4E-90AB-8DBEE83480EC}" dt="2024-12-13T03:34:29.865" v="187" actId="1035"/>
          <ac:cxnSpMkLst>
            <pc:docMk/>
            <pc:sldMk cId="1908809278" sldId="256"/>
            <ac:cxnSpMk id="19" creationId="{4573F7F2-912A-5078-AB06-6FB0DC75E50C}"/>
          </ac:cxnSpMkLst>
        </pc:cxnChg>
        <pc:cxnChg chg="add mod">
          <ac:chgData name="Sarah Carter" userId="4b4e2a7e9c42e1b2" providerId="LiveId" clId="{BDB1F790-2A9B-4C4E-90AB-8DBEE83480EC}" dt="2024-12-13T03:35:17.368" v="202" actId="1076"/>
          <ac:cxnSpMkLst>
            <pc:docMk/>
            <pc:sldMk cId="1908809278" sldId="256"/>
            <ac:cxnSpMk id="25" creationId="{3E68F847-A144-DAF7-97BA-0F4946DB8A43}"/>
          </ac:cxnSpMkLst>
        </pc:cxnChg>
        <pc:cxnChg chg="add mod">
          <ac:chgData name="Sarah Carter" userId="4b4e2a7e9c42e1b2" providerId="LiveId" clId="{BDB1F790-2A9B-4C4E-90AB-8DBEE83480EC}" dt="2024-12-13T03:36:09.940" v="217" actId="1076"/>
          <ac:cxnSpMkLst>
            <pc:docMk/>
            <pc:sldMk cId="1908809278" sldId="256"/>
            <ac:cxnSpMk id="33" creationId="{C5DC8AFC-923E-23D2-7743-E71DB93FFDD5}"/>
          </ac:cxnSpMkLst>
        </pc:cxnChg>
        <pc:cxnChg chg="add del mod">
          <ac:chgData name="Sarah Carter" userId="4b4e2a7e9c42e1b2" providerId="LiveId" clId="{BDB1F790-2A9B-4C4E-90AB-8DBEE83480EC}" dt="2024-12-13T03:45:49.246" v="271" actId="478"/>
          <ac:cxnSpMkLst>
            <pc:docMk/>
            <pc:sldMk cId="1908809278" sldId="256"/>
            <ac:cxnSpMk id="47" creationId="{5D777161-6017-41CB-5146-C4FD9C27FC5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A2542-9720-DF19-3FBC-8366AB7C2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797E6A-6709-94E6-52D3-82A2AC5434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00493-A51A-3BBD-B7E4-359BFEBB9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90B94-F800-8E87-631C-86DE8F5F2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37D83-880D-8421-B244-189D6DE73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91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63F27-8EA9-297A-8604-430BD9631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25B454-662C-F133-A0C3-EBE9430469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218A6-B441-ECE1-290F-AAB8878C1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B2CC3-EA8F-2C46-01FA-D531347AF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A5546-8AAF-13BF-9EF5-9832B67E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058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B29DC5-0141-2A6B-721C-EFEA292FAD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580EDC-C6CE-9B7A-85B8-37A4FB08C6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CF301-329C-BBB5-D901-04285EA09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E9613-BCA7-FF55-F675-AF08C7321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A774D-C56D-76A5-5B29-C6ED11B8E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22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ED37B-6218-3335-C7FF-F3A142826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2807C-1A83-8CF3-5CAC-1CABFED25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A860D-95D3-DE22-9EC0-6A8842F4F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2D76C-F739-DA72-8074-EFAC4BF97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15F29-BC1D-D978-3343-4409E35B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8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944D8-07B1-68D9-9577-6E9882D91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31B60-DC67-395F-AFB0-AB8AE3CFA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B17BC-4695-F763-F18C-4E0BF6C77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7D921-A7CD-DB47-1B75-E6172366F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1DD1C-3FF7-442B-A35E-6E31492F0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8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242A8-9D9B-4310-6843-58E0A2385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BDA51-2477-E1EF-1108-C22D8242A9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23A300-828D-0996-85B3-514E56646C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7F81F3-2E57-0A81-F5D8-5C9796517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4EA11-4733-FC11-D61E-56A098367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C12F11-BD13-A06F-12D0-B0DDD4EFC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2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54DBD-455A-F90A-6065-A13814AC3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38DEC1-D6E5-1C4B-B5A8-09D747EF3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AF58AF-02A5-B902-DCA2-E0E10F158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8CDEFF-60FF-A391-81F9-A9B9ADCF93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35AC24-5B9F-13A6-DBF2-1AE728A732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13156C-3F4D-FA8C-6241-98B4E601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4363FB-475C-DA41-BBE9-6E0304D7E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CE2D87-5845-1B70-5097-AFFEEFD2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64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46E13-2BDD-1C72-7ED7-0341B9ED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09C9A1-F9EE-D3B5-8E70-72EF3547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EF0E45-6707-F509-4E2C-11938BBAD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82BAD5-E746-EA25-CAB4-479A298E8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C639DF-A69F-2901-100D-E91464E80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32D638-D8E2-27CC-8223-696658CD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334DD9-D32D-778F-A002-1E938838C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0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ECB7B-98B3-D108-128F-8D811D013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F9141-A921-C6A8-C27E-3E88CA306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22C36-7B76-706A-1CEC-E32549CAE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78A042-0EAF-6C10-56A3-6DF197553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05A52F-3F88-26DA-91C4-A21B404A0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5DF4A5-4C3D-96C7-321B-0D3ACB6D8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5071D-F342-8581-D231-92168E290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3F20D6-EF77-B19B-05E3-468E9411D3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F7683E-CF5C-83A3-A470-2E7BC64D3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29071-B627-7DC1-A7FD-207C4E698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1BFE8-C9AB-492F-9270-029DB0F76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B6873-AA40-D260-84D3-71F87CBBD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9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6A7281-3EF6-5A46-3BE7-25B9AA9C3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A206B-9569-0D98-1383-AD198EA8C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8C350-BF82-EDFD-124A-FB569265BA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4DCCF0-7A23-43CB-8D07-68CE981FB63C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BD136-2592-005C-9885-704B8C257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43CF1-9A24-C765-30D0-FDDB57E194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F0A1DE-9496-4C3A-B38E-ED42C4451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2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phic 20">
            <a:extLst>
              <a:ext uri="{FF2B5EF4-FFF2-40B4-BE49-F238E27FC236}">
                <a16:creationId xmlns:a16="http://schemas.microsoft.com/office/drawing/2014/main" id="{54E32AE2-FCC1-6C6E-69B2-8F2848BB59F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2593" y="811204"/>
            <a:ext cx="2849016" cy="40853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B262E2A0-F3CE-A937-A785-AA0C38BDDF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46144" y="5021311"/>
            <a:ext cx="3158614" cy="420624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C2E3A33F-A5E6-A41D-EB1C-5B83B8BDF3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7459" y="5029200"/>
            <a:ext cx="3086162" cy="421799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1AF61BC-69F2-99D3-FFF4-3F2D843FB88B}"/>
              </a:ext>
            </a:extLst>
          </p:cNvPr>
          <p:cNvSpPr txBox="1"/>
          <p:nvPr/>
        </p:nvSpPr>
        <p:spPr>
          <a:xfrm>
            <a:off x="0" y="304404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MAZE</a:t>
            </a:r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BD95830B-B4A0-813C-84DF-F310C37601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33621" y="806256"/>
            <a:ext cx="3100734" cy="412916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B2EA057-C1D9-4AD1-4D08-3826F972BD9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6" name="Picture 3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3D305E6-6704-5EF2-E439-3944F17F8E9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86A1FEAB-4D14-35FD-F48B-7BAC0D2AB5CB}"/>
              </a:ext>
            </a:extLst>
          </p:cNvPr>
          <p:cNvSpPr/>
          <p:nvPr/>
        </p:nvSpPr>
        <p:spPr>
          <a:xfrm>
            <a:off x="1267450" y="2450168"/>
            <a:ext cx="197708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442F9A-75EC-9F50-763D-5C42FCD723F4}"/>
              </a:ext>
            </a:extLst>
          </p:cNvPr>
          <p:cNvSpPr/>
          <p:nvPr/>
        </p:nvSpPr>
        <p:spPr>
          <a:xfrm>
            <a:off x="945637" y="2209327"/>
            <a:ext cx="11643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7068C00-79EC-97A2-DA14-88938CA3F7E7}"/>
              </a:ext>
            </a:extLst>
          </p:cNvPr>
          <p:cNvCxnSpPr>
            <a:cxnSpLocks/>
          </p:cNvCxnSpPr>
          <p:nvPr/>
        </p:nvCxnSpPr>
        <p:spPr>
          <a:xfrm>
            <a:off x="837728" y="2232049"/>
            <a:ext cx="1363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7CE01C6-5F62-EF05-91E8-EFFF6C6A75E9}"/>
              </a:ext>
            </a:extLst>
          </p:cNvPr>
          <p:cNvSpPr/>
          <p:nvPr/>
        </p:nvSpPr>
        <p:spPr>
          <a:xfrm>
            <a:off x="3541102" y="4610810"/>
            <a:ext cx="11643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DD1AAE4-35FE-0602-15B8-24B4347F73B4}"/>
              </a:ext>
            </a:extLst>
          </p:cNvPr>
          <p:cNvCxnSpPr>
            <a:cxnSpLocks/>
          </p:cNvCxnSpPr>
          <p:nvPr/>
        </p:nvCxnSpPr>
        <p:spPr>
          <a:xfrm>
            <a:off x="3657532" y="4618387"/>
            <a:ext cx="1363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449E4567-61DE-10D0-3C01-3B1192ED7A43}"/>
              </a:ext>
            </a:extLst>
          </p:cNvPr>
          <p:cNvSpPr/>
          <p:nvPr/>
        </p:nvSpPr>
        <p:spPr>
          <a:xfrm>
            <a:off x="4591908" y="4632335"/>
            <a:ext cx="11643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CF33DF-F926-2AE9-B336-1D9392E71216}"/>
              </a:ext>
            </a:extLst>
          </p:cNvPr>
          <p:cNvCxnSpPr>
            <a:cxnSpLocks/>
          </p:cNvCxnSpPr>
          <p:nvPr/>
        </p:nvCxnSpPr>
        <p:spPr>
          <a:xfrm>
            <a:off x="4448876" y="4654231"/>
            <a:ext cx="1363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0295CEB6-C6FE-458A-F06F-42B9FFF1DC50}"/>
              </a:ext>
            </a:extLst>
          </p:cNvPr>
          <p:cNvSpPr/>
          <p:nvPr/>
        </p:nvSpPr>
        <p:spPr>
          <a:xfrm rot="5400000">
            <a:off x="6219870" y="4671168"/>
            <a:ext cx="11643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9B38ECB-9AB4-2285-B95E-43B61255F874}"/>
              </a:ext>
            </a:extLst>
          </p:cNvPr>
          <p:cNvCxnSpPr>
            <a:cxnSpLocks/>
          </p:cNvCxnSpPr>
          <p:nvPr/>
        </p:nvCxnSpPr>
        <p:spPr>
          <a:xfrm>
            <a:off x="6276272" y="4722467"/>
            <a:ext cx="1813" cy="1350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C2268DCB-CE5F-D02B-E0ED-A1D4DA5467D4}"/>
              </a:ext>
            </a:extLst>
          </p:cNvPr>
          <p:cNvSpPr/>
          <p:nvPr/>
        </p:nvSpPr>
        <p:spPr>
          <a:xfrm rot="5400000">
            <a:off x="6265589" y="5172433"/>
            <a:ext cx="11643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6FF2E02-C7E3-DBED-D26F-788FBF0D6BD8}"/>
              </a:ext>
            </a:extLst>
          </p:cNvPr>
          <p:cNvCxnSpPr>
            <a:cxnSpLocks/>
          </p:cNvCxnSpPr>
          <p:nvPr/>
        </p:nvCxnSpPr>
        <p:spPr>
          <a:xfrm>
            <a:off x="6323804" y="5012944"/>
            <a:ext cx="1813" cy="1350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9F383B9-0239-6E97-9F0B-001F0E613DB8}"/>
              </a:ext>
            </a:extLst>
          </p:cNvPr>
          <p:cNvSpPr/>
          <p:nvPr/>
        </p:nvSpPr>
        <p:spPr>
          <a:xfrm rot="10800000">
            <a:off x="4619110" y="8916331"/>
            <a:ext cx="11643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573F7F2-912A-5078-AB06-6FB0DC75E50C}"/>
              </a:ext>
            </a:extLst>
          </p:cNvPr>
          <p:cNvCxnSpPr>
            <a:cxnSpLocks/>
          </p:cNvCxnSpPr>
          <p:nvPr/>
        </p:nvCxnSpPr>
        <p:spPr>
          <a:xfrm rot="5400000">
            <a:off x="4577553" y="8881860"/>
            <a:ext cx="1813" cy="1350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2E81CA8-3D90-DA68-AC42-6AB25AB11D27}"/>
              </a:ext>
            </a:extLst>
          </p:cNvPr>
          <p:cNvSpPr/>
          <p:nvPr/>
        </p:nvSpPr>
        <p:spPr>
          <a:xfrm rot="10800000">
            <a:off x="3698718" y="8930653"/>
            <a:ext cx="11643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E68F847-A144-DAF7-97BA-0F4946DB8A43}"/>
              </a:ext>
            </a:extLst>
          </p:cNvPr>
          <p:cNvCxnSpPr>
            <a:cxnSpLocks/>
          </p:cNvCxnSpPr>
          <p:nvPr/>
        </p:nvCxnSpPr>
        <p:spPr>
          <a:xfrm rot="5400000">
            <a:off x="3856572" y="8880047"/>
            <a:ext cx="1813" cy="1350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D2D4F852-A0E9-048F-9AFB-D5B7E81A45C1}"/>
              </a:ext>
            </a:extLst>
          </p:cNvPr>
          <p:cNvSpPr/>
          <p:nvPr/>
        </p:nvSpPr>
        <p:spPr>
          <a:xfrm rot="16200000">
            <a:off x="1480097" y="5194654"/>
            <a:ext cx="11643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5DC8AFC-923E-23D2-7743-E71DB93FFDD5}"/>
              </a:ext>
            </a:extLst>
          </p:cNvPr>
          <p:cNvCxnSpPr>
            <a:cxnSpLocks/>
          </p:cNvCxnSpPr>
          <p:nvPr/>
        </p:nvCxnSpPr>
        <p:spPr>
          <a:xfrm rot="10800000">
            <a:off x="1536499" y="5081857"/>
            <a:ext cx="1813" cy="1350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8092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"/>
  <p:tag name="RESULT" val="slide-258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"/>
  <p:tag name="RESULT" val="slide-258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4385</TotalTime>
  <Words>14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11</cp:revision>
  <cp:lastPrinted>2024-12-12T03:39:37Z</cp:lastPrinted>
  <dcterms:created xsi:type="dcterms:W3CDTF">2024-12-10T02:38:44Z</dcterms:created>
  <dcterms:modified xsi:type="dcterms:W3CDTF">2024-12-13T03:45:49Z</dcterms:modified>
</cp:coreProperties>
</file>