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ink/ink1.xml" ContentType="application/inkml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0" r:id="rId2"/>
    <p:sldId id="256" r:id="rId3"/>
    <p:sldId id="259" r:id="rId4"/>
    <p:sldId id="258" r:id="rId5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C1501F1-BA17-40A7-AE46-6347C6DA2660}" v="2" dt="2024-12-16T02:29:35.30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 varScale="1">
        <p:scale>
          <a:sx n="62" d="100"/>
          <a:sy n="62" d="100"/>
        </p:scale>
        <p:origin x="1168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4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3DDE340D-A005-4E41-A13B-2CF14DEED61B}"/>
    <pc:docChg chg="undo custSel addSld modSld sldOrd">
      <pc:chgData name="Sarah Carter" userId="4b4e2a7e9c42e1b2" providerId="LiveId" clId="{3DDE340D-A005-4E41-A13B-2CF14DEED61B}" dt="2024-12-13T20:16:47.504" v="495" actId="20577"/>
      <pc:docMkLst>
        <pc:docMk/>
      </pc:docMkLst>
      <pc:sldChg chg="addSp modSp mod">
        <pc:chgData name="Sarah Carter" userId="4b4e2a7e9c42e1b2" providerId="LiveId" clId="{3DDE340D-A005-4E41-A13B-2CF14DEED61B}" dt="2024-12-13T19:38:41.596" v="25" actId="1076"/>
        <pc:sldMkLst>
          <pc:docMk/>
          <pc:sldMk cId="1010836" sldId="256"/>
        </pc:sldMkLst>
        <pc:spChg chg="add mod">
          <ac:chgData name="Sarah Carter" userId="4b4e2a7e9c42e1b2" providerId="LiveId" clId="{3DDE340D-A005-4E41-A13B-2CF14DEED61B}" dt="2024-12-13T19:38:41.596" v="25" actId="1076"/>
          <ac:spMkLst>
            <pc:docMk/>
            <pc:sldMk cId="1010836" sldId="256"/>
            <ac:spMk id="4" creationId="{A2A3110C-B1EC-06F3-4ACF-90A5EE0D3388}"/>
          </ac:spMkLst>
        </pc:spChg>
        <pc:spChg chg="add mod">
          <ac:chgData name="Sarah Carter" userId="4b4e2a7e9c42e1b2" providerId="LiveId" clId="{3DDE340D-A005-4E41-A13B-2CF14DEED61B}" dt="2024-12-13T19:36:05.075" v="3"/>
          <ac:spMkLst>
            <pc:docMk/>
            <pc:sldMk cId="1010836" sldId="256"/>
            <ac:spMk id="6" creationId="{DFC79426-6804-86EA-B938-333BA7AAA145}"/>
          </ac:spMkLst>
        </pc:spChg>
        <pc:spChg chg="add mod">
          <ac:chgData name="Sarah Carter" userId="4b4e2a7e9c42e1b2" providerId="LiveId" clId="{3DDE340D-A005-4E41-A13B-2CF14DEED61B}" dt="2024-12-13T19:37:04.201" v="12" actId="1076"/>
          <ac:spMkLst>
            <pc:docMk/>
            <pc:sldMk cId="1010836" sldId="256"/>
            <ac:spMk id="7" creationId="{24807D6E-A2EF-6803-C23C-641C19838E3C}"/>
          </ac:spMkLst>
        </pc:spChg>
        <pc:spChg chg="add mod">
          <ac:chgData name="Sarah Carter" userId="4b4e2a7e9c42e1b2" providerId="LiveId" clId="{3DDE340D-A005-4E41-A13B-2CF14DEED61B}" dt="2024-12-13T19:37:19.400" v="13"/>
          <ac:spMkLst>
            <pc:docMk/>
            <pc:sldMk cId="1010836" sldId="256"/>
            <ac:spMk id="9" creationId="{6C22B27E-812A-4B67-0614-C3CC92DA6BB4}"/>
          </ac:spMkLst>
        </pc:spChg>
        <pc:spChg chg="add mod">
          <ac:chgData name="Sarah Carter" userId="4b4e2a7e9c42e1b2" providerId="LiveId" clId="{3DDE340D-A005-4E41-A13B-2CF14DEED61B}" dt="2024-12-13T19:38:37.206" v="24" actId="1076"/>
          <ac:spMkLst>
            <pc:docMk/>
            <pc:sldMk cId="1010836" sldId="256"/>
            <ac:spMk id="10" creationId="{38A1FD04-A34B-763D-21AC-17109AD3C698}"/>
          </ac:spMkLst>
        </pc:spChg>
        <pc:graphicFrameChg chg="add mod">
          <ac:chgData name="Sarah Carter" userId="4b4e2a7e9c42e1b2" providerId="LiveId" clId="{3DDE340D-A005-4E41-A13B-2CF14DEED61B}" dt="2024-12-13T19:36:11.757" v="4" actId="12788"/>
          <ac:graphicFrameMkLst>
            <pc:docMk/>
            <pc:sldMk cId="1010836" sldId="256"/>
            <ac:graphicFrameMk id="5" creationId="{FFAEE77A-232A-184A-8652-0A8BAAA677EF}"/>
          </ac:graphicFrameMkLst>
        </pc:graphicFrameChg>
        <pc:graphicFrameChg chg="add mod modGraphic">
          <ac:chgData name="Sarah Carter" userId="4b4e2a7e9c42e1b2" providerId="LiveId" clId="{3DDE340D-A005-4E41-A13B-2CF14DEED61B}" dt="2024-12-13T19:38:37.206" v="24" actId="1076"/>
          <ac:graphicFrameMkLst>
            <pc:docMk/>
            <pc:sldMk cId="1010836" sldId="256"/>
            <ac:graphicFrameMk id="8" creationId="{6FF637DE-6D06-5AE9-53F0-BE12081D9826}"/>
          </ac:graphicFrameMkLst>
        </pc:graphicFrameChg>
        <pc:picChg chg="add mod">
          <ac:chgData name="Sarah Carter" userId="4b4e2a7e9c42e1b2" providerId="LiveId" clId="{3DDE340D-A005-4E41-A13B-2CF14DEED61B}" dt="2024-12-13T19:37:04.201" v="12" actId="1076"/>
          <ac:picMkLst>
            <pc:docMk/>
            <pc:sldMk cId="1010836" sldId="256"/>
            <ac:picMk id="1029" creationId="{25C48FBF-6214-08D3-6106-963EE5C9840C}"/>
          </ac:picMkLst>
        </pc:picChg>
      </pc:sldChg>
      <pc:sldChg chg="addSp delSp modSp add mod">
        <pc:chgData name="Sarah Carter" userId="4b4e2a7e9c42e1b2" providerId="LiveId" clId="{3DDE340D-A005-4E41-A13B-2CF14DEED61B}" dt="2024-12-13T20:02:55.881" v="264"/>
        <pc:sldMkLst>
          <pc:docMk/>
          <pc:sldMk cId="2692378085" sldId="257"/>
        </pc:sldMkLst>
      </pc:sldChg>
      <pc:sldChg chg="addSp delSp modSp new mod">
        <pc:chgData name="Sarah Carter" userId="4b4e2a7e9c42e1b2" providerId="LiveId" clId="{3DDE340D-A005-4E41-A13B-2CF14DEED61B}" dt="2024-12-13T20:16:47.504" v="495" actId="20577"/>
        <pc:sldMkLst>
          <pc:docMk/>
          <pc:sldMk cId="13768726" sldId="258"/>
        </pc:sldMkLst>
        <pc:spChg chg="add mod">
          <ac:chgData name="Sarah Carter" userId="4b4e2a7e9c42e1b2" providerId="LiveId" clId="{3DDE340D-A005-4E41-A13B-2CF14DEED61B}" dt="2024-12-13T20:16:47.504" v="495" actId="20577"/>
          <ac:spMkLst>
            <pc:docMk/>
            <pc:sldMk cId="13768726" sldId="258"/>
            <ac:spMk id="4" creationId="{9EDF1EE4-A683-BB4D-1515-A7FA1DE937E6}"/>
          </ac:spMkLst>
        </pc:spChg>
        <pc:graphicFrameChg chg="add mod modGraphic">
          <ac:chgData name="Sarah Carter" userId="4b4e2a7e9c42e1b2" providerId="LiveId" clId="{3DDE340D-A005-4E41-A13B-2CF14DEED61B}" dt="2024-12-13T20:02:11.189" v="236"/>
          <ac:graphicFrameMkLst>
            <pc:docMk/>
            <pc:sldMk cId="13768726" sldId="258"/>
            <ac:graphicFrameMk id="6" creationId="{FF736A0D-A429-5962-546E-7BEE5F47D50D}"/>
          </ac:graphicFrameMkLst>
        </pc:graphicFrameChg>
        <pc:graphicFrameChg chg="add mod modGraphic">
          <ac:chgData name="Sarah Carter" userId="4b4e2a7e9c42e1b2" providerId="LiveId" clId="{3DDE340D-A005-4E41-A13B-2CF14DEED61B}" dt="2024-12-13T20:01:44.053" v="224"/>
          <ac:graphicFrameMkLst>
            <pc:docMk/>
            <pc:sldMk cId="13768726" sldId="258"/>
            <ac:graphicFrameMk id="7" creationId="{01782F71-EC00-F019-DB23-BBE502AB7331}"/>
          </ac:graphicFrameMkLst>
        </pc:graphicFrameChg>
        <pc:graphicFrameChg chg="add mod modGraphic">
          <ac:chgData name="Sarah Carter" userId="4b4e2a7e9c42e1b2" providerId="LiveId" clId="{3DDE340D-A005-4E41-A13B-2CF14DEED61B}" dt="2024-12-13T20:01:46.157" v="225"/>
          <ac:graphicFrameMkLst>
            <pc:docMk/>
            <pc:sldMk cId="13768726" sldId="258"/>
            <ac:graphicFrameMk id="8" creationId="{11107FB5-F1AB-8D22-2363-6AEB9CE93C38}"/>
          </ac:graphicFrameMkLst>
        </pc:graphicFrameChg>
        <pc:graphicFrameChg chg="add mod modGraphic">
          <ac:chgData name="Sarah Carter" userId="4b4e2a7e9c42e1b2" providerId="LiveId" clId="{3DDE340D-A005-4E41-A13B-2CF14DEED61B}" dt="2024-12-13T20:01:48.301" v="226"/>
          <ac:graphicFrameMkLst>
            <pc:docMk/>
            <pc:sldMk cId="13768726" sldId="258"/>
            <ac:graphicFrameMk id="9" creationId="{9AF84BBA-C781-ADF3-0768-BADB45B420F7}"/>
          </ac:graphicFrameMkLst>
        </pc:graphicFrameChg>
        <pc:graphicFrameChg chg="add mod modGraphic">
          <ac:chgData name="Sarah Carter" userId="4b4e2a7e9c42e1b2" providerId="LiveId" clId="{3DDE340D-A005-4E41-A13B-2CF14DEED61B}" dt="2024-12-13T20:02:14.134" v="237"/>
          <ac:graphicFrameMkLst>
            <pc:docMk/>
            <pc:sldMk cId="13768726" sldId="258"/>
            <ac:graphicFrameMk id="10" creationId="{B0F65015-E162-25E9-21D4-5D1F5B17BF8D}"/>
          </ac:graphicFrameMkLst>
        </pc:graphicFrameChg>
        <pc:graphicFrameChg chg="add mod modGraphic">
          <ac:chgData name="Sarah Carter" userId="4b4e2a7e9c42e1b2" providerId="LiveId" clId="{3DDE340D-A005-4E41-A13B-2CF14DEED61B}" dt="2024-12-13T20:01:54.982" v="229"/>
          <ac:graphicFrameMkLst>
            <pc:docMk/>
            <pc:sldMk cId="13768726" sldId="258"/>
            <ac:graphicFrameMk id="11" creationId="{392BACEC-2B83-4F58-144F-1201A28AED89}"/>
          </ac:graphicFrameMkLst>
        </pc:graphicFrameChg>
        <pc:graphicFrameChg chg="add mod modGraphic">
          <ac:chgData name="Sarah Carter" userId="4b4e2a7e9c42e1b2" providerId="LiveId" clId="{3DDE340D-A005-4E41-A13B-2CF14DEED61B}" dt="2024-12-13T20:01:57.155" v="230"/>
          <ac:graphicFrameMkLst>
            <pc:docMk/>
            <pc:sldMk cId="13768726" sldId="258"/>
            <ac:graphicFrameMk id="12" creationId="{A0EBF0AF-9A62-500E-ED6F-C4FBFE3670C6}"/>
          </ac:graphicFrameMkLst>
        </pc:graphicFrameChg>
        <pc:graphicFrameChg chg="add mod modGraphic">
          <ac:chgData name="Sarah Carter" userId="4b4e2a7e9c42e1b2" providerId="LiveId" clId="{3DDE340D-A005-4E41-A13B-2CF14DEED61B}" dt="2024-12-13T20:01:59.093" v="231"/>
          <ac:graphicFrameMkLst>
            <pc:docMk/>
            <pc:sldMk cId="13768726" sldId="258"/>
            <ac:graphicFrameMk id="13" creationId="{C2322D80-611F-74B6-52A6-A470E0DBA86A}"/>
          </ac:graphicFrameMkLst>
        </pc:graphicFrameChg>
        <pc:graphicFrameChg chg="add mod modGraphic">
          <ac:chgData name="Sarah Carter" userId="4b4e2a7e9c42e1b2" providerId="LiveId" clId="{3DDE340D-A005-4E41-A13B-2CF14DEED61B}" dt="2024-12-13T20:02:01.558" v="232"/>
          <ac:graphicFrameMkLst>
            <pc:docMk/>
            <pc:sldMk cId="13768726" sldId="258"/>
            <ac:graphicFrameMk id="14" creationId="{9DA50AA0-BE84-B16F-D91D-F09A77EACE0A}"/>
          </ac:graphicFrameMkLst>
        </pc:graphicFrameChg>
        <pc:graphicFrameChg chg="add mod modGraphic">
          <ac:chgData name="Sarah Carter" userId="4b4e2a7e9c42e1b2" providerId="LiveId" clId="{3DDE340D-A005-4E41-A13B-2CF14DEED61B}" dt="2024-12-13T20:02:06.677" v="234"/>
          <ac:graphicFrameMkLst>
            <pc:docMk/>
            <pc:sldMk cId="13768726" sldId="258"/>
            <ac:graphicFrameMk id="15" creationId="{4554BC62-BB23-07DE-2EB4-A3D1383BD0EB}"/>
          </ac:graphicFrameMkLst>
        </pc:graphicFrameChg>
        <pc:graphicFrameChg chg="add mod">
          <ac:chgData name="Sarah Carter" userId="4b4e2a7e9c42e1b2" providerId="LiveId" clId="{3DDE340D-A005-4E41-A13B-2CF14DEED61B}" dt="2024-12-13T20:02:08.822" v="235"/>
          <ac:graphicFrameMkLst>
            <pc:docMk/>
            <pc:sldMk cId="13768726" sldId="258"/>
            <ac:graphicFrameMk id="21" creationId="{E46C3787-4941-CBF7-524C-38511E733041}"/>
          </ac:graphicFrameMkLst>
        </pc:graphicFrameChg>
        <pc:graphicFrameChg chg="add mod modGraphic">
          <ac:chgData name="Sarah Carter" userId="4b4e2a7e9c42e1b2" providerId="LiveId" clId="{3DDE340D-A005-4E41-A13B-2CF14DEED61B}" dt="2024-12-13T20:01:50.717" v="227"/>
          <ac:graphicFrameMkLst>
            <pc:docMk/>
            <pc:sldMk cId="13768726" sldId="258"/>
            <ac:graphicFrameMk id="22" creationId="{F3B60006-242A-5F8B-5267-6607ACD1A4AA}"/>
          </ac:graphicFrameMkLst>
        </pc:graphicFrameChg>
        <pc:graphicFrameChg chg="add mod">
          <ac:chgData name="Sarah Carter" userId="4b4e2a7e9c42e1b2" providerId="LiveId" clId="{3DDE340D-A005-4E41-A13B-2CF14DEED61B}" dt="2024-12-13T20:01:52.975" v="228"/>
          <ac:graphicFrameMkLst>
            <pc:docMk/>
            <pc:sldMk cId="13768726" sldId="258"/>
            <ac:graphicFrameMk id="23" creationId="{33576309-55D3-DEEC-E944-449725B42163}"/>
          </ac:graphicFrameMkLst>
        </pc:graphicFrameChg>
        <pc:graphicFrameChg chg="add mod modGraphic">
          <ac:chgData name="Sarah Carter" userId="4b4e2a7e9c42e1b2" providerId="LiveId" clId="{3DDE340D-A005-4E41-A13B-2CF14DEED61B}" dt="2024-12-13T20:01:40.813" v="223" actId="572"/>
          <ac:graphicFrameMkLst>
            <pc:docMk/>
            <pc:sldMk cId="13768726" sldId="258"/>
            <ac:graphicFrameMk id="24" creationId="{9844EAE8-6B19-543A-BD54-BEC49D7274AA}"/>
          </ac:graphicFrameMkLst>
        </pc:graphicFrameChg>
        <pc:graphicFrameChg chg="add mod">
          <ac:chgData name="Sarah Carter" userId="4b4e2a7e9c42e1b2" providerId="LiveId" clId="{3DDE340D-A005-4E41-A13B-2CF14DEED61B}" dt="2024-12-13T20:02:04.253" v="233"/>
          <ac:graphicFrameMkLst>
            <pc:docMk/>
            <pc:sldMk cId="13768726" sldId="258"/>
            <ac:graphicFrameMk id="25" creationId="{D7997225-4C5D-4055-5A0D-1EA068DED399}"/>
          </ac:graphicFrameMkLst>
        </pc:graphicFrameChg>
      </pc:sldChg>
      <pc:sldChg chg="addSp modSp add mod ord">
        <pc:chgData name="Sarah Carter" userId="4b4e2a7e9c42e1b2" providerId="LiveId" clId="{3DDE340D-A005-4E41-A13B-2CF14DEED61B}" dt="2024-12-13T20:16:43.159" v="486" actId="20577"/>
        <pc:sldMkLst>
          <pc:docMk/>
          <pc:sldMk cId="3580104228" sldId="259"/>
        </pc:sldMkLst>
        <pc:spChg chg="mod">
          <ac:chgData name="Sarah Carter" userId="4b4e2a7e9c42e1b2" providerId="LiveId" clId="{3DDE340D-A005-4E41-A13B-2CF14DEED61B}" dt="2024-12-13T20:16:43.159" v="486" actId="20577"/>
          <ac:spMkLst>
            <pc:docMk/>
            <pc:sldMk cId="3580104228" sldId="259"/>
            <ac:spMk id="4" creationId="{E0F0FC4B-93CD-7127-7207-6026EDECD775}"/>
          </ac:spMkLst>
        </pc:spChg>
        <pc:graphicFrameChg chg="add mod">
          <ac:chgData name="Sarah Carter" userId="4b4e2a7e9c42e1b2" providerId="LiveId" clId="{3DDE340D-A005-4E41-A13B-2CF14DEED61B}" dt="2024-12-13T20:16:37.457" v="468" actId="1076"/>
          <ac:graphicFrameMkLst>
            <pc:docMk/>
            <pc:sldMk cId="3580104228" sldId="259"/>
            <ac:graphicFrameMk id="2" creationId="{37611112-27A3-0D00-3F67-FF9C8E26A6D5}"/>
          </ac:graphicFrameMkLst>
        </pc:graphicFrameChg>
        <pc:graphicFrameChg chg="add mod">
          <ac:chgData name="Sarah Carter" userId="4b4e2a7e9c42e1b2" providerId="LiveId" clId="{3DDE340D-A005-4E41-A13B-2CF14DEED61B}" dt="2024-12-13T20:16:37.457" v="468" actId="1076"/>
          <ac:graphicFrameMkLst>
            <pc:docMk/>
            <pc:sldMk cId="3580104228" sldId="259"/>
            <ac:graphicFrameMk id="3" creationId="{6D114576-FE49-3C60-2B59-43105A872AE4}"/>
          </ac:graphicFrameMkLst>
        </pc:graphicFrameChg>
        <pc:graphicFrameChg chg="add mod modGraphic">
          <ac:chgData name="Sarah Carter" userId="4b4e2a7e9c42e1b2" providerId="LiveId" clId="{3DDE340D-A005-4E41-A13B-2CF14DEED61B}" dt="2024-12-13T20:16:37.457" v="468" actId="1076"/>
          <ac:graphicFrameMkLst>
            <pc:docMk/>
            <pc:sldMk cId="3580104228" sldId="259"/>
            <ac:graphicFrameMk id="5" creationId="{68B9DE84-A725-68D2-4920-6743229B5B1E}"/>
          </ac:graphicFrameMkLst>
        </pc:graphicFrameChg>
        <pc:graphicFrameChg chg="add mod">
          <ac:chgData name="Sarah Carter" userId="4b4e2a7e9c42e1b2" providerId="LiveId" clId="{3DDE340D-A005-4E41-A13B-2CF14DEED61B}" dt="2024-12-13T20:16:37.457" v="468" actId="1076"/>
          <ac:graphicFrameMkLst>
            <pc:docMk/>
            <pc:sldMk cId="3580104228" sldId="259"/>
            <ac:graphicFrameMk id="6" creationId="{F6AE5147-9609-8E6F-5D2F-D5B56A33F4FF}"/>
          </ac:graphicFrameMkLst>
        </pc:graphicFrameChg>
        <pc:graphicFrameChg chg="add mod modGraphic">
          <ac:chgData name="Sarah Carter" userId="4b4e2a7e9c42e1b2" providerId="LiveId" clId="{3DDE340D-A005-4E41-A13B-2CF14DEED61B}" dt="2024-12-13T20:16:37.457" v="468" actId="1076"/>
          <ac:graphicFrameMkLst>
            <pc:docMk/>
            <pc:sldMk cId="3580104228" sldId="259"/>
            <ac:graphicFrameMk id="7" creationId="{8993088A-A3F3-BE03-2A9A-0A08F704FC48}"/>
          </ac:graphicFrameMkLst>
        </pc:graphicFrameChg>
        <pc:graphicFrameChg chg="add mod modGraphic">
          <ac:chgData name="Sarah Carter" userId="4b4e2a7e9c42e1b2" providerId="LiveId" clId="{3DDE340D-A005-4E41-A13B-2CF14DEED61B}" dt="2024-12-13T20:16:37.457" v="468" actId="1076"/>
          <ac:graphicFrameMkLst>
            <pc:docMk/>
            <pc:sldMk cId="3580104228" sldId="259"/>
            <ac:graphicFrameMk id="8" creationId="{D7EB63C3-0D34-62C9-5209-DAB16B55DDFB}"/>
          </ac:graphicFrameMkLst>
        </pc:graphicFrameChg>
        <pc:graphicFrameChg chg="add mod">
          <ac:chgData name="Sarah Carter" userId="4b4e2a7e9c42e1b2" providerId="LiveId" clId="{3DDE340D-A005-4E41-A13B-2CF14DEED61B}" dt="2024-12-13T20:16:37.457" v="468" actId="1076"/>
          <ac:graphicFrameMkLst>
            <pc:docMk/>
            <pc:sldMk cId="3580104228" sldId="259"/>
            <ac:graphicFrameMk id="9" creationId="{0A681963-C148-C721-95F6-2B4003855E19}"/>
          </ac:graphicFrameMkLst>
        </pc:graphicFrameChg>
        <pc:graphicFrameChg chg="add mod modGraphic">
          <ac:chgData name="Sarah Carter" userId="4b4e2a7e9c42e1b2" providerId="LiveId" clId="{3DDE340D-A005-4E41-A13B-2CF14DEED61B}" dt="2024-12-13T20:16:37.457" v="468" actId="1076"/>
          <ac:graphicFrameMkLst>
            <pc:docMk/>
            <pc:sldMk cId="3580104228" sldId="259"/>
            <ac:graphicFrameMk id="10" creationId="{E35D26AB-1FF4-F4EE-10A8-B8EF3AD90033}"/>
          </ac:graphicFrameMkLst>
        </pc:graphicFrameChg>
        <pc:graphicFrameChg chg="add mod">
          <ac:chgData name="Sarah Carter" userId="4b4e2a7e9c42e1b2" providerId="LiveId" clId="{3DDE340D-A005-4E41-A13B-2CF14DEED61B}" dt="2024-12-13T20:16:37.457" v="468" actId="1076"/>
          <ac:graphicFrameMkLst>
            <pc:docMk/>
            <pc:sldMk cId="3580104228" sldId="259"/>
            <ac:graphicFrameMk id="11" creationId="{74CC3E4E-1DFC-5524-73AF-84EB41AC1F57}"/>
          </ac:graphicFrameMkLst>
        </pc:graphicFrameChg>
        <pc:graphicFrameChg chg="add mod">
          <ac:chgData name="Sarah Carter" userId="4b4e2a7e9c42e1b2" providerId="LiveId" clId="{3DDE340D-A005-4E41-A13B-2CF14DEED61B}" dt="2024-12-13T20:16:37.457" v="468" actId="1076"/>
          <ac:graphicFrameMkLst>
            <pc:docMk/>
            <pc:sldMk cId="3580104228" sldId="259"/>
            <ac:graphicFrameMk id="12" creationId="{E0910B42-FA98-B820-DD7C-8A0A881CBEEE}"/>
          </ac:graphicFrameMkLst>
        </pc:graphicFrameChg>
        <pc:graphicFrameChg chg="add mod">
          <ac:chgData name="Sarah Carter" userId="4b4e2a7e9c42e1b2" providerId="LiveId" clId="{3DDE340D-A005-4E41-A13B-2CF14DEED61B}" dt="2024-12-13T20:16:37.457" v="468" actId="1076"/>
          <ac:graphicFrameMkLst>
            <pc:docMk/>
            <pc:sldMk cId="3580104228" sldId="259"/>
            <ac:graphicFrameMk id="13" creationId="{AB9470F7-F802-DFAC-B4D4-4C26B80606BD}"/>
          </ac:graphicFrameMkLst>
        </pc:graphicFrameChg>
      </pc:sldChg>
      <pc:sldChg chg="delSp modSp add ord">
        <pc:chgData name="Sarah Carter" userId="4b4e2a7e9c42e1b2" providerId="LiveId" clId="{3DDE340D-A005-4E41-A13B-2CF14DEED61B}" dt="2024-12-13T20:02:25.241" v="239"/>
        <pc:sldMkLst>
          <pc:docMk/>
          <pc:sldMk cId="1696213795" sldId="260"/>
        </pc:sldMkLst>
      </pc:sldChg>
      <pc:sldChg chg="addSp delSp modSp add mod ord">
        <pc:chgData name="Sarah Carter" userId="4b4e2a7e9c42e1b2" providerId="LiveId" clId="{3DDE340D-A005-4E41-A13B-2CF14DEED61B}" dt="2024-12-13T20:08:57.659" v="407"/>
        <pc:sldMkLst>
          <pc:docMk/>
          <pc:sldMk cId="3199611638" sldId="261"/>
        </pc:sldMkLst>
      </pc:sldChg>
    </pc:docChg>
  </pc:docChgLst>
  <pc:docChgLst>
    <pc:chgData name="Sarah Carter" userId="4b4e2a7e9c42e1b2" providerId="LiveId" clId="{9C1501F1-BA17-40A7-AE46-6347C6DA2660}"/>
    <pc:docChg chg="delSld modSld sldOrd">
      <pc:chgData name="Sarah Carter" userId="4b4e2a7e9c42e1b2" providerId="LiveId" clId="{9C1501F1-BA17-40A7-AE46-6347C6DA2660}" dt="2024-12-16T02:29:44.068" v="100" actId="20577"/>
      <pc:docMkLst>
        <pc:docMk/>
      </pc:docMkLst>
      <pc:sldChg chg="del">
        <pc:chgData name="Sarah Carter" userId="4b4e2a7e9c42e1b2" providerId="LiveId" clId="{9C1501F1-BA17-40A7-AE46-6347C6DA2660}" dt="2024-12-16T02:28:38.984" v="82" actId="47"/>
        <pc:sldMkLst>
          <pc:docMk/>
          <pc:sldMk cId="2692378085" sldId="257"/>
        </pc:sldMkLst>
      </pc:sldChg>
      <pc:sldChg chg="modSp mod ord">
        <pc:chgData name="Sarah Carter" userId="4b4e2a7e9c42e1b2" providerId="LiveId" clId="{9C1501F1-BA17-40A7-AE46-6347C6DA2660}" dt="2024-12-16T02:29:44.068" v="100" actId="20577"/>
        <pc:sldMkLst>
          <pc:docMk/>
          <pc:sldMk cId="13768726" sldId="258"/>
        </pc:sldMkLst>
        <pc:spChg chg="mod">
          <ac:chgData name="Sarah Carter" userId="4b4e2a7e9c42e1b2" providerId="LiveId" clId="{9C1501F1-BA17-40A7-AE46-6347C6DA2660}" dt="2024-12-16T02:29:44.068" v="100" actId="20577"/>
          <ac:spMkLst>
            <pc:docMk/>
            <pc:sldMk cId="13768726" sldId="258"/>
            <ac:spMk id="4" creationId="{9EDF1EE4-A683-BB4D-1515-A7FA1DE937E6}"/>
          </ac:spMkLst>
        </pc:spChg>
      </pc:sldChg>
      <pc:sldChg chg="modSp mod ord">
        <pc:chgData name="Sarah Carter" userId="4b4e2a7e9c42e1b2" providerId="LiveId" clId="{9C1501F1-BA17-40A7-AE46-6347C6DA2660}" dt="2024-12-16T02:29:39.023" v="93" actId="20577"/>
        <pc:sldMkLst>
          <pc:docMk/>
          <pc:sldMk cId="3580104228" sldId="259"/>
        </pc:sldMkLst>
        <pc:spChg chg="mod">
          <ac:chgData name="Sarah Carter" userId="4b4e2a7e9c42e1b2" providerId="LiveId" clId="{9C1501F1-BA17-40A7-AE46-6347C6DA2660}" dt="2024-12-16T02:29:39.023" v="93" actId="20577"/>
          <ac:spMkLst>
            <pc:docMk/>
            <pc:sldMk cId="3580104228" sldId="259"/>
            <ac:spMk id="4" creationId="{E0F0FC4B-93CD-7127-7207-6026EDECD775}"/>
          </ac:spMkLst>
        </pc:spChg>
      </pc:sldChg>
      <pc:sldChg chg="ord">
        <pc:chgData name="Sarah Carter" userId="4b4e2a7e9c42e1b2" providerId="LiveId" clId="{9C1501F1-BA17-40A7-AE46-6347C6DA2660}" dt="2024-12-16T02:28:44.618" v="84"/>
        <pc:sldMkLst>
          <pc:docMk/>
          <pc:sldMk cId="1696213795" sldId="260"/>
        </pc:sldMkLst>
      </pc:sldChg>
      <pc:sldChg chg="del">
        <pc:chgData name="Sarah Carter" userId="4b4e2a7e9c42e1b2" providerId="LiveId" clId="{9C1501F1-BA17-40A7-AE46-6347C6DA2660}" dt="2024-12-16T02:28:38.984" v="82" actId="47"/>
        <pc:sldMkLst>
          <pc:docMk/>
          <pc:sldMk cId="3199611638" sldId="261"/>
        </pc:sldMkLst>
      </pc:sldChg>
    </pc:docChg>
  </pc:docChgLst>
</pc:chgInfo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4-12-13T19:41:55.249"/>
    </inkml:context>
    <inkml:brush xml:id="br0">
      <inkml:brushProperty name="width" value="0.035" units="cm"/>
      <inkml:brushProperty name="height" value="0.035" units="cm"/>
      <inkml:brushProperty name="color" value="#E71224"/>
    </inkml:brush>
  </inkml:definitions>
  <inkml:trace contextRef="#ctx0" brushRef="#br0">120 17 2817,'0'0'1656,"-30"0"-2048,26 0 888,1 0-496,-1 0 0,1 0 0,-1 0 520,-2 0-520,2 0-144,-6-6-528,3 2-24,-10 1 120,3-1 288,1 4-809</inkml:trace>
</inkml:ink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39625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9550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15099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97279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82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82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8334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24916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45666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764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79766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71660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16722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E548CB4-0816-428A-AA09-86FC8C0DA5C3}" type="datetimeFigureOut">
              <a:rPr lang="en-US" smtClean="0"/>
              <a:t>12/15/2024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C46EA02-ED05-4260-9DB5-B388F6EA95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71978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ustomXml" Target="../ink/ink1.xm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C433290-95A8-68DA-9EB3-3A89796C9E9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9F3506D5-2A9A-E7FE-5FDA-4DA8D716869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2126776"/>
            <a:ext cx="9144000" cy="1063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Arrange the strips in the grid below to form the digits in 2025 (as shown above). The strips may be placed horizontally and/or vertically on the grid. 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D7E47D3A-65C5-47A1-DF07-7F6704435328}"/>
              </a:ext>
            </a:extLst>
          </p:cNvPr>
          <p:cNvGraphicFramePr>
            <a:graphicFrameLocks noGrp="1"/>
          </p:cNvGraphicFramePr>
          <p:nvPr/>
        </p:nvGraphicFramePr>
        <p:xfrm>
          <a:off x="692153" y="3103466"/>
          <a:ext cx="8674095" cy="2862455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3169513119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29289083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70884899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59268432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82507658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86623400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047708852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07226321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606628579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26025534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3395274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248728248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776116087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43978747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410463719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3437535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74882294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63519909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66873515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48121760"/>
                  </a:ext>
                </a:extLst>
              </a:tr>
            </a:tbl>
          </a:graphicData>
        </a:graphic>
      </p:graphicFrame>
      <p:sp>
        <p:nvSpPr>
          <p:cNvPr id="6" name="Control 3">
            <a:extLst>
              <a:ext uri="{FF2B5EF4-FFF2-40B4-BE49-F238E27FC236}">
                <a16:creationId xmlns:a16="http://schemas.microsoft.com/office/drawing/2014/main" id="{3E6BCE36-9AE9-7E83-27EC-E75F177DB29D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1149350" y="6465888"/>
            <a:ext cx="9144000" cy="3017837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Text Box 4">
            <a:extLst>
              <a:ext uri="{FF2B5EF4-FFF2-40B4-BE49-F238E27FC236}">
                <a16:creationId xmlns:a16="http://schemas.microsoft.com/office/drawing/2014/main" id="{0E34E364-6DEF-BCB2-DA78-5C2E0E77FA4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92153" y="7044395"/>
            <a:ext cx="6243637" cy="3365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1029" name="Picture 5">
            <a:extLst>
              <a:ext uri="{FF2B5EF4-FFF2-40B4-BE49-F238E27FC236}">
                <a16:creationId xmlns:a16="http://schemas.microsoft.com/office/drawing/2014/main" id="{9072C453-CBCF-714F-B0B1-44D99C156ED2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935790" y="7012529"/>
            <a:ext cx="2359025" cy="328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C42D73E0-B73E-0309-DB06-3E1C8F4A2B9A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590999"/>
          <a:ext cx="3596639" cy="1213485"/>
        </p:xfrm>
        <a:graphic>
          <a:graphicData uri="http://schemas.openxmlformats.org/drawingml/2006/table">
            <a:tbl>
              <a:tblPr/>
              <a:tblGrid>
                <a:gridCol w="239769">
                  <a:extLst>
                    <a:ext uri="{9D8B030D-6E8A-4147-A177-3AD203B41FA5}">
                      <a16:colId xmlns:a16="http://schemas.microsoft.com/office/drawing/2014/main" val="1074556701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545326449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642423531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116496212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795090714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4059549816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4109181835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698650931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2052458533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851597212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1363371486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1251438140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31354859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2152949223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705636612"/>
                    </a:ext>
                  </a:extLst>
                </a:gridCol>
              </a:tblGrid>
              <a:tr h="24055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6238609"/>
                  </a:ext>
                </a:extLst>
              </a:tr>
              <a:tr h="23733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6109584"/>
                  </a:ext>
                </a:extLst>
              </a:tr>
              <a:tr h="23733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95787334"/>
                  </a:ext>
                </a:extLst>
              </a:tr>
              <a:tr h="23733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0709056"/>
                  </a:ext>
                </a:extLst>
              </a:tr>
              <a:tr h="24055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25724971"/>
                  </a:ext>
                </a:extLst>
              </a:tr>
            </a:tbl>
          </a:graphicData>
        </a:graphic>
      </p:graphicFrame>
      <p:sp>
        <p:nvSpPr>
          <p:cNvPr id="9" name="Control 6">
            <a:extLst>
              <a:ext uri="{FF2B5EF4-FFF2-40B4-BE49-F238E27FC236}">
                <a16:creationId xmlns:a16="http://schemas.microsoft.com/office/drawing/2014/main" id="{7C91AC90-AA69-7686-A5E7-6CDEE05A0734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3717925" y="4811713"/>
            <a:ext cx="3597275" cy="1193800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Text Box 7">
            <a:extLst>
              <a:ext uri="{FF2B5EF4-FFF2-40B4-BE49-F238E27FC236}">
                <a16:creationId xmlns:a16="http://schemas.microsoft.com/office/drawing/2014/main" id="{7E4B6F2F-21B3-B1C6-AD36-A0814A08686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300" y="131714"/>
            <a:ext cx="9155113" cy="1763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30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PUZZLE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3">
            <p14:nvContentPartPr>
              <p14:cNvPr id="16" name="Ink 15">
                <a:extLst>
                  <a:ext uri="{FF2B5EF4-FFF2-40B4-BE49-F238E27FC236}">
                    <a16:creationId xmlns:a16="http://schemas.microsoft.com/office/drawing/2014/main" id="{D2C76444-217C-E4A4-3A82-83AE0DE56801}"/>
                  </a:ext>
                </a:extLst>
              </p14:cNvPr>
              <p14:cNvContentPartPr/>
              <p14:nvPr/>
            </p14:nvContentPartPr>
            <p14:xfrm>
              <a:off x="3724156" y="3097212"/>
              <a:ext cx="43560" cy="6480"/>
            </p14:xfrm>
          </p:contentPart>
        </mc:Choice>
        <mc:Fallback xmlns="">
          <p:pic>
            <p:nvPicPr>
              <p:cNvPr id="16" name="Ink 15">
                <a:extLst>
                  <a:ext uri="{FF2B5EF4-FFF2-40B4-BE49-F238E27FC236}">
                    <a16:creationId xmlns:a16="http://schemas.microsoft.com/office/drawing/2014/main" id="{D2C76444-217C-E4A4-3A82-83AE0DE56801}"/>
                  </a:ext>
                </a:extLst>
              </p:cNvPr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3717985" y="3091092"/>
                <a:ext cx="55902" cy="1872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169621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A2A3110C-B1EC-06F3-4ACF-90A5EE0D338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2126776"/>
            <a:ext cx="9144000" cy="1063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Arrange the strips in the grid below to form the digits in 2025 (as shown above). The strips may be placed horizontally and/or vertically on the grid. 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FFAEE77A-232A-184A-8652-0A8BAAA677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63553436"/>
              </p:ext>
            </p:extLst>
          </p:nvPr>
        </p:nvGraphicFramePr>
        <p:xfrm>
          <a:off x="692153" y="3103466"/>
          <a:ext cx="8674095" cy="2862455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3169513119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29289083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70884899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59268432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82507658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86623400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047708852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07226321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606628579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26025534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3395274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248728248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776116087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43978747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410463719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13437535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74882294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63519909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66873515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48121760"/>
                  </a:ext>
                </a:extLst>
              </a:tr>
            </a:tbl>
          </a:graphicData>
        </a:graphic>
      </p:graphicFrame>
      <p:sp>
        <p:nvSpPr>
          <p:cNvPr id="6" name="Control 3">
            <a:extLst>
              <a:ext uri="{FF2B5EF4-FFF2-40B4-BE49-F238E27FC236}">
                <a16:creationId xmlns:a16="http://schemas.microsoft.com/office/drawing/2014/main" id="{DFC79426-6804-86EA-B938-333BA7AAA145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1149350" y="6465888"/>
            <a:ext cx="9144000" cy="3017837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Text Box 4">
            <a:extLst>
              <a:ext uri="{FF2B5EF4-FFF2-40B4-BE49-F238E27FC236}">
                <a16:creationId xmlns:a16="http://schemas.microsoft.com/office/drawing/2014/main" id="{24807D6E-A2EF-6803-C23C-641C19838E3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92153" y="7044395"/>
            <a:ext cx="6243637" cy="3365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1029" name="Picture 5">
            <a:extLst>
              <a:ext uri="{FF2B5EF4-FFF2-40B4-BE49-F238E27FC236}">
                <a16:creationId xmlns:a16="http://schemas.microsoft.com/office/drawing/2014/main" id="{25C48FBF-6214-08D3-6106-963EE5C9840C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935790" y="7012529"/>
            <a:ext cx="2359025" cy="328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6FF637DE-6D06-5AE9-53F0-BE12081D98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4326243"/>
              </p:ext>
            </p:extLst>
          </p:nvPr>
        </p:nvGraphicFramePr>
        <p:xfrm>
          <a:off x="457200" y="590999"/>
          <a:ext cx="3596639" cy="1213485"/>
        </p:xfrm>
        <a:graphic>
          <a:graphicData uri="http://schemas.openxmlformats.org/drawingml/2006/table">
            <a:tbl>
              <a:tblPr/>
              <a:tblGrid>
                <a:gridCol w="239769">
                  <a:extLst>
                    <a:ext uri="{9D8B030D-6E8A-4147-A177-3AD203B41FA5}">
                      <a16:colId xmlns:a16="http://schemas.microsoft.com/office/drawing/2014/main" val="1074556701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545326449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642423531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116496212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795090714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4059549816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4109181835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698650931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2052458533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851597212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1363371486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1251438140"/>
                    </a:ext>
                  </a:extLst>
                </a:gridCol>
                <a:gridCol w="239769">
                  <a:extLst>
                    <a:ext uri="{9D8B030D-6E8A-4147-A177-3AD203B41FA5}">
                      <a16:colId xmlns:a16="http://schemas.microsoft.com/office/drawing/2014/main" val="31354859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2152949223"/>
                    </a:ext>
                  </a:extLst>
                </a:gridCol>
                <a:gridCol w="239782">
                  <a:extLst>
                    <a:ext uri="{9D8B030D-6E8A-4147-A177-3AD203B41FA5}">
                      <a16:colId xmlns:a16="http://schemas.microsoft.com/office/drawing/2014/main" val="705636612"/>
                    </a:ext>
                  </a:extLst>
                </a:gridCol>
              </a:tblGrid>
              <a:tr h="24055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6238609"/>
                  </a:ext>
                </a:extLst>
              </a:tr>
              <a:tr h="23733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6109584"/>
                  </a:ext>
                </a:extLst>
              </a:tr>
              <a:tr h="23733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95787334"/>
                  </a:ext>
                </a:extLst>
              </a:tr>
              <a:tr h="23733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0709056"/>
                  </a:ext>
                </a:extLst>
              </a:tr>
              <a:tr h="24055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0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6576" marR="36576" marT="36576" marB="36576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25724971"/>
                  </a:ext>
                </a:extLst>
              </a:tr>
            </a:tbl>
          </a:graphicData>
        </a:graphic>
      </p:graphicFrame>
      <p:sp>
        <p:nvSpPr>
          <p:cNvPr id="9" name="Control 6">
            <a:extLst>
              <a:ext uri="{FF2B5EF4-FFF2-40B4-BE49-F238E27FC236}">
                <a16:creationId xmlns:a16="http://schemas.microsoft.com/office/drawing/2014/main" id="{6C22B27E-812A-4B67-0614-C3CC92DA6BB4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3717925" y="4811713"/>
            <a:ext cx="3597275" cy="1193800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Text Box 7">
            <a:extLst>
              <a:ext uri="{FF2B5EF4-FFF2-40B4-BE49-F238E27FC236}">
                <a16:creationId xmlns:a16="http://schemas.microsoft.com/office/drawing/2014/main" id="{38A1FD04-A34B-763D-21AC-17109AD3C69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300" y="131714"/>
            <a:ext cx="9155113" cy="1763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30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PUZZLE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108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9784C63-29DB-2C55-A084-0F94B445567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E0F0FC4B-93CD-7127-7207-6026EDECD77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436486"/>
            <a:ext cx="9144000" cy="4429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2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LEVEL 1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37611112-27A3-0D00-3F67-FF9C8E26A6D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8002002"/>
              </p:ext>
            </p:extLst>
          </p:nvPr>
        </p:nvGraphicFramePr>
        <p:xfrm>
          <a:off x="1680635" y="1260344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40807901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371278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6978594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328333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072338935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0721161"/>
                  </a:ext>
                </a:extLst>
              </a:tr>
            </a:tbl>
          </a:graphicData>
        </a:graphic>
      </p:graphicFrame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6D114576-FE49-3C60-2B59-43105A872AE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9955060"/>
              </p:ext>
            </p:extLst>
          </p:nvPr>
        </p:nvGraphicFramePr>
        <p:xfrm>
          <a:off x="1680633" y="2132802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1196112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0102797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4900066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9664691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948910769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7911525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68B9DE84-A725-68D2-4920-6743229B5B1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44560792"/>
              </p:ext>
            </p:extLst>
          </p:nvPr>
        </p:nvGraphicFramePr>
        <p:xfrm>
          <a:off x="1680633" y="3005260"/>
          <a:ext cx="2891365" cy="1144982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40807901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371278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6978594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328333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072338935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00721161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59670073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6AE5147-9609-8E6F-5D2F-D5B56A33F4F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5963083"/>
              </p:ext>
            </p:extLst>
          </p:nvPr>
        </p:nvGraphicFramePr>
        <p:xfrm>
          <a:off x="4913703" y="1260343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40807901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371278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6978594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328333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072338935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0721161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993088A-A3F3-BE03-2A9A-0A08F704FC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8415650"/>
              </p:ext>
            </p:extLst>
          </p:nvPr>
        </p:nvGraphicFramePr>
        <p:xfrm>
          <a:off x="1680633" y="5895160"/>
          <a:ext cx="2891365" cy="1144982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1196112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0102797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4900066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9664691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948910769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37911525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821710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D7EB63C3-0D34-62C9-5209-DAB16B55DDF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2016055"/>
              </p:ext>
            </p:extLst>
          </p:nvPr>
        </p:nvGraphicFramePr>
        <p:xfrm>
          <a:off x="1680633" y="4450209"/>
          <a:ext cx="2891365" cy="1144982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71748315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86314521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7903951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093916742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789296932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83173801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1007556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0A681963-C148-C721-95F6-2B4003855E1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7608093"/>
              </p:ext>
            </p:extLst>
          </p:nvPr>
        </p:nvGraphicFramePr>
        <p:xfrm>
          <a:off x="4913703" y="2187306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20650455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2681723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98475626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4574274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525918233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96457448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E35D26AB-1FF4-F4EE-10A8-B8EF3AD9003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2474132"/>
              </p:ext>
            </p:extLst>
          </p:nvPr>
        </p:nvGraphicFramePr>
        <p:xfrm>
          <a:off x="4913703" y="3114269"/>
          <a:ext cx="2891365" cy="1144982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178298972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46323327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08413270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0619453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41456813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2797761"/>
                  </a:ext>
                </a:extLst>
              </a:tr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endParaRPr lang="en-US" sz="900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21859083"/>
                  </a:ext>
                </a:extLst>
              </a:tr>
            </a:tbl>
          </a:graphicData>
        </a:graphic>
      </p:graphicFrame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id="{74CC3E4E-1DFC-5524-73AF-84EB41AC1F5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4144376"/>
              </p:ext>
            </p:extLst>
          </p:nvPr>
        </p:nvGraphicFramePr>
        <p:xfrm>
          <a:off x="4913703" y="4613723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225429747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78533662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71387497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26840948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55098507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7185053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E0910B42-FA98-B820-DD7C-8A0A881CBE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24036452"/>
              </p:ext>
            </p:extLst>
          </p:nvPr>
        </p:nvGraphicFramePr>
        <p:xfrm>
          <a:off x="4913703" y="5540686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20650455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2681723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98475626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4574274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525918233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96457448"/>
                  </a:ext>
                </a:extLst>
              </a:tr>
            </a:tbl>
          </a:graphicData>
        </a:graphic>
      </p:graphicFrame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AB9470F7-F802-DFAC-B4D4-4C26B80606B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6665538"/>
              </p:ext>
            </p:extLst>
          </p:nvPr>
        </p:nvGraphicFramePr>
        <p:xfrm>
          <a:off x="4913703" y="6467651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40807901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371278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6978594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328333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072338935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07211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80104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9EDF1EE4-A683-BB4D-1515-A7FA1DE937E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436486"/>
            <a:ext cx="9144000" cy="4429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2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LEVEL 2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F736A0D-A429-5962-546E-7BEE5F47D5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2613305"/>
              </p:ext>
            </p:extLst>
          </p:nvPr>
        </p:nvGraphicFramePr>
        <p:xfrm>
          <a:off x="6721380" y="4134342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910054958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0964192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710865952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14887387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798368927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36753649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01782F71-EC00-F019-DB23-BBE502AB733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35854275"/>
              </p:ext>
            </p:extLst>
          </p:nvPr>
        </p:nvGraphicFramePr>
        <p:xfrm>
          <a:off x="431694" y="2269236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2882079543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0031521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077393208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652512043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222496495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90053866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11107FB5-F1AB-8D22-2363-6AEB9CE93C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5530187"/>
              </p:ext>
            </p:extLst>
          </p:nvPr>
        </p:nvGraphicFramePr>
        <p:xfrm>
          <a:off x="431694" y="3202837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408536099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80365698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80313958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875146872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840278863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9706296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9AF84BBA-C781-ADF3-0768-BADB45B420F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9306057"/>
              </p:ext>
            </p:extLst>
          </p:nvPr>
        </p:nvGraphicFramePr>
        <p:xfrm>
          <a:off x="431694" y="4136438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114404526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715497693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45258663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61277667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447254872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57992568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B0F65015-E162-25E9-21D4-5D1F5B17BF8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70656311"/>
              </p:ext>
            </p:extLst>
          </p:nvPr>
        </p:nvGraphicFramePr>
        <p:xfrm>
          <a:off x="6721380" y="5070037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20650455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2681723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98475626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4574274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525918233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96457448"/>
                  </a:ext>
                </a:extLst>
              </a:tr>
            </a:tbl>
          </a:graphicData>
        </a:graphic>
      </p:graphicFrame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id="{392BACEC-2B83-4F58-144F-1201A28AED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3358424"/>
              </p:ext>
            </p:extLst>
          </p:nvPr>
        </p:nvGraphicFramePr>
        <p:xfrm>
          <a:off x="3535710" y="2269236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40807901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371278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6978594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328333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072338935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0721161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A0EBF0AF-9A62-500E-ED6F-C4FBFE3670C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73675615"/>
              </p:ext>
            </p:extLst>
          </p:nvPr>
        </p:nvGraphicFramePr>
        <p:xfrm>
          <a:off x="3535710" y="3202837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361994093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525003532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534228529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2434834778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746136719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2659419"/>
                  </a:ext>
                </a:extLst>
              </a:tr>
            </a:tbl>
          </a:graphicData>
        </a:graphic>
      </p:graphicFrame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C2322D80-611F-74B6-52A6-A470E0DBA86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4161648"/>
              </p:ext>
            </p:extLst>
          </p:nvPr>
        </p:nvGraphicFramePr>
        <p:xfrm>
          <a:off x="3535710" y="4136438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375456152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3038639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41378907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6176745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227161355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43343354"/>
                  </a:ext>
                </a:extLst>
              </a:tr>
            </a:tbl>
          </a:graphicData>
        </a:graphic>
      </p:graphicFrame>
      <p:graphicFrame>
        <p:nvGraphicFramePr>
          <p:cNvPr id="14" name="Table 13">
            <a:extLst>
              <a:ext uri="{FF2B5EF4-FFF2-40B4-BE49-F238E27FC236}">
                <a16:creationId xmlns:a16="http://schemas.microsoft.com/office/drawing/2014/main" id="{9DA50AA0-BE84-B16F-D91D-F09A77EACE0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8356193"/>
              </p:ext>
            </p:extLst>
          </p:nvPr>
        </p:nvGraphicFramePr>
        <p:xfrm>
          <a:off x="3535710" y="5070038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1196112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0102797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4900066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9664691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948910769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37911525"/>
                  </a:ext>
                </a:extLst>
              </a:tr>
            </a:tbl>
          </a:graphicData>
        </a:graphic>
      </p:graphicFrame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4554BC62-BB23-07DE-2EB4-A3D1383BD0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75547703"/>
              </p:ext>
            </p:extLst>
          </p:nvPr>
        </p:nvGraphicFramePr>
        <p:xfrm>
          <a:off x="6721380" y="2262948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116516286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022608862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19659422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65400858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47600746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3901707"/>
                  </a:ext>
                </a:extLst>
              </a:tr>
            </a:tbl>
          </a:graphicData>
        </a:graphic>
      </p:graphicFrame>
      <p:graphicFrame>
        <p:nvGraphicFramePr>
          <p:cNvPr id="21" name="Table 20">
            <a:extLst>
              <a:ext uri="{FF2B5EF4-FFF2-40B4-BE49-F238E27FC236}">
                <a16:creationId xmlns:a16="http://schemas.microsoft.com/office/drawing/2014/main" id="{E46C3787-4941-CBF7-524C-38511E73304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067003"/>
              </p:ext>
            </p:extLst>
          </p:nvPr>
        </p:nvGraphicFramePr>
        <p:xfrm>
          <a:off x="6721380" y="3198645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40807901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371278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6978594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328333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072338935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0721161"/>
                  </a:ext>
                </a:extLst>
              </a:tr>
            </a:tbl>
          </a:graphicData>
        </a:graphic>
      </p:graphicFrame>
      <p:graphicFrame>
        <p:nvGraphicFramePr>
          <p:cNvPr id="22" name="Table 21">
            <a:extLst>
              <a:ext uri="{FF2B5EF4-FFF2-40B4-BE49-F238E27FC236}">
                <a16:creationId xmlns:a16="http://schemas.microsoft.com/office/drawing/2014/main" id="{F3B60006-242A-5F8B-5267-6607ACD1A4A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18587479"/>
              </p:ext>
            </p:extLst>
          </p:nvPr>
        </p:nvGraphicFramePr>
        <p:xfrm>
          <a:off x="431694" y="5070039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40807901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371278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6978594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328333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072338935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00721161"/>
                  </a:ext>
                </a:extLst>
              </a:tr>
            </a:tbl>
          </a:graphicData>
        </a:graphic>
      </p:graphicFrame>
      <p:graphicFrame>
        <p:nvGraphicFramePr>
          <p:cNvPr id="23" name="Table 22">
            <a:extLst>
              <a:ext uri="{FF2B5EF4-FFF2-40B4-BE49-F238E27FC236}">
                <a16:creationId xmlns:a16="http://schemas.microsoft.com/office/drawing/2014/main" id="{33576309-55D3-DEEC-E944-449725B4216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0534077"/>
              </p:ext>
            </p:extLst>
          </p:nvPr>
        </p:nvGraphicFramePr>
        <p:xfrm>
          <a:off x="3535710" y="1335635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40807901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371278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6978594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328333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072338935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0721161"/>
                  </a:ext>
                </a:extLst>
              </a:tr>
            </a:tbl>
          </a:graphicData>
        </a:graphic>
      </p:graphicFrame>
      <p:graphicFrame>
        <p:nvGraphicFramePr>
          <p:cNvPr id="24" name="Table 23">
            <a:extLst>
              <a:ext uri="{FF2B5EF4-FFF2-40B4-BE49-F238E27FC236}">
                <a16:creationId xmlns:a16="http://schemas.microsoft.com/office/drawing/2014/main" id="{9844EAE8-6B19-543A-BD54-BEC49D7274A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22501993"/>
              </p:ext>
            </p:extLst>
          </p:nvPr>
        </p:nvGraphicFramePr>
        <p:xfrm>
          <a:off x="431694" y="1335635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1196112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0102797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49000664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96646910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948910769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7911525"/>
                  </a:ext>
                </a:extLst>
              </a:tr>
            </a:tbl>
          </a:graphicData>
        </a:graphic>
      </p:graphicFrame>
      <p:graphicFrame>
        <p:nvGraphicFramePr>
          <p:cNvPr id="25" name="Table 24">
            <a:extLst>
              <a:ext uri="{FF2B5EF4-FFF2-40B4-BE49-F238E27FC236}">
                <a16:creationId xmlns:a16="http://schemas.microsoft.com/office/drawing/2014/main" id="{D7997225-4C5D-4055-5A0D-1EA068DED39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4143647"/>
              </p:ext>
            </p:extLst>
          </p:nvPr>
        </p:nvGraphicFramePr>
        <p:xfrm>
          <a:off x="6721380" y="1327251"/>
          <a:ext cx="2891365" cy="572491"/>
        </p:xfrm>
        <a:graphic>
          <a:graphicData uri="http://schemas.openxmlformats.org/drawingml/2006/table">
            <a:tbl>
              <a:tblPr/>
              <a:tblGrid>
                <a:gridCol w="578273">
                  <a:extLst>
                    <a:ext uri="{9D8B030D-6E8A-4147-A177-3AD203B41FA5}">
                      <a16:colId xmlns:a16="http://schemas.microsoft.com/office/drawing/2014/main" val="408079014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4137127861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69785945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732833396"/>
                    </a:ext>
                  </a:extLst>
                </a:gridCol>
                <a:gridCol w="578273">
                  <a:extLst>
                    <a:ext uri="{9D8B030D-6E8A-4147-A177-3AD203B41FA5}">
                      <a16:colId xmlns:a16="http://schemas.microsoft.com/office/drawing/2014/main" val="3072338935"/>
                    </a:ext>
                  </a:extLst>
                </a:gridCol>
              </a:tblGrid>
              <a:tr h="572491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696" marR="34696" marT="34696" marB="34696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07211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7687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42</TotalTime>
  <Words>524</Words>
  <Application>Microsoft Office PowerPoint</Application>
  <PresentationFormat>Custom</PresentationFormat>
  <Paragraphs>438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Aptos</vt:lpstr>
      <vt:lpstr>Aptos Display</vt:lpstr>
      <vt:lpstr>Arial</vt:lpstr>
      <vt:lpstr>Calibri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2024-12-13T19:34:58Z</dcterms:created>
  <dcterms:modified xsi:type="dcterms:W3CDTF">2024-12-16T02:29:47Z</dcterms:modified>
</cp:coreProperties>
</file>

<file path=docProps/thumbnail.jpeg>
</file>