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43E479-3A51-4DF3-81AD-F64D9BE41FD0}" v="33" dt="2024-11-06T15:18:39.6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0" d="100"/>
          <a:sy n="90" d="100"/>
        </p:scale>
        <p:origin x="18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043E479-3A51-4DF3-81AD-F64D9BE41FD0}"/>
    <pc:docChg chg="undo custSel addSld modSld">
      <pc:chgData name="Sarah Carter" userId="4b4e2a7e9c42e1b2" providerId="LiveId" clId="{9043E479-3A51-4DF3-81AD-F64D9BE41FD0}" dt="2024-11-07T14:54:21.058" v="161" actId="403"/>
      <pc:docMkLst>
        <pc:docMk/>
      </pc:docMkLst>
      <pc:sldChg chg="modSp mod">
        <pc:chgData name="Sarah Carter" userId="4b4e2a7e9c42e1b2" providerId="LiveId" clId="{9043E479-3A51-4DF3-81AD-F64D9BE41FD0}" dt="2024-11-07T14:54:21.058" v="161" actId="403"/>
        <pc:sldMkLst>
          <pc:docMk/>
          <pc:sldMk cId="4121057777" sldId="256"/>
        </pc:sldMkLst>
        <pc:graphicFrameChg chg="modGraphic">
          <ac:chgData name="Sarah Carter" userId="4b4e2a7e9c42e1b2" providerId="LiveId" clId="{9043E479-3A51-4DF3-81AD-F64D9BE41FD0}" dt="2024-11-07T14:54:21.058" v="161" actId="403"/>
          <ac:graphicFrameMkLst>
            <pc:docMk/>
            <pc:sldMk cId="4121057777" sldId="256"/>
            <ac:graphicFrameMk id="6" creationId="{D2F6767C-5EA3-0845-0144-F7334BD63471}"/>
          </ac:graphicFrameMkLst>
        </pc:graphicFrameChg>
      </pc:sldChg>
      <pc:sldChg chg="modSp add mod">
        <pc:chgData name="Sarah Carter" userId="4b4e2a7e9c42e1b2" providerId="LiveId" clId="{9043E479-3A51-4DF3-81AD-F64D9BE41FD0}" dt="2024-11-07T14:54:12.710" v="159" actId="404"/>
        <pc:sldMkLst>
          <pc:docMk/>
          <pc:sldMk cId="2456431979" sldId="257"/>
        </pc:sldMkLst>
        <pc:spChg chg="mod">
          <ac:chgData name="Sarah Carter" userId="4b4e2a7e9c42e1b2" providerId="LiveId" clId="{9043E479-3A51-4DF3-81AD-F64D9BE41FD0}" dt="2024-11-06T15:16:29.838" v="10" actId="20577"/>
          <ac:spMkLst>
            <pc:docMk/>
            <pc:sldMk cId="2456431979" sldId="257"/>
            <ac:spMk id="5" creationId="{1A3E3DDA-5B11-E5FE-7196-4ADC7CB6D0E1}"/>
          </ac:spMkLst>
        </pc:spChg>
        <pc:graphicFrameChg chg="mod modGraphic">
          <ac:chgData name="Sarah Carter" userId="4b4e2a7e9c42e1b2" providerId="LiveId" clId="{9043E479-3A51-4DF3-81AD-F64D9BE41FD0}" dt="2024-11-07T14:54:12.710" v="159" actId="404"/>
          <ac:graphicFrameMkLst>
            <pc:docMk/>
            <pc:sldMk cId="2456431979" sldId="257"/>
            <ac:graphicFrameMk id="6" creationId="{691B88DE-146C-2660-DA12-799B9C8AF229}"/>
          </ac:graphicFrameMkLst>
        </pc:graphicFrameChg>
      </pc:sldChg>
      <pc:sldChg chg="addSp delSp modSp add mod">
        <pc:chgData name="Sarah Carter" userId="4b4e2a7e9c42e1b2" providerId="LiveId" clId="{9043E479-3A51-4DF3-81AD-F64D9BE41FD0}" dt="2024-11-07T14:53:55.142" v="155" actId="403"/>
        <pc:sldMkLst>
          <pc:docMk/>
          <pc:sldMk cId="810228202" sldId="258"/>
        </pc:sldMkLst>
        <pc:spChg chg="add del mod">
          <ac:chgData name="Sarah Carter" userId="4b4e2a7e9c42e1b2" providerId="LiveId" clId="{9043E479-3A51-4DF3-81AD-F64D9BE41FD0}" dt="2024-11-06T15:18:30.205" v="35" actId="478"/>
          <ac:spMkLst>
            <pc:docMk/>
            <pc:sldMk cId="810228202" sldId="258"/>
            <ac:spMk id="3" creationId="{C66C688B-5D29-C117-0AF9-14A7B5434209}"/>
          </ac:spMkLst>
        </pc:spChg>
        <pc:spChg chg="mod">
          <ac:chgData name="Sarah Carter" userId="4b4e2a7e9c42e1b2" providerId="LiveId" clId="{9043E479-3A51-4DF3-81AD-F64D9BE41FD0}" dt="2024-11-06T15:18:22.148" v="32" actId="20577"/>
          <ac:spMkLst>
            <pc:docMk/>
            <pc:sldMk cId="810228202" sldId="258"/>
            <ac:spMk id="5" creationId="{390D8A8F-28ED-B068-8F75-FD4A2828844E}"/>
          </ac:spMkLst>
        </pc:spChg>
        <pc:spChg chg="add mod">
          <ac:chgData name="Sarah Carter" userId="4b4e2a7e9c42e1b2" providerId="LiveId" clId="{9043E479-3A51-4DF3-81AD-F64D9BE41FD0}" dt="2024-11-06T15:18:33.359" v="37"/>
          <ac:spMkLst>
            <pc:docMk/>
            <pc:sldMk cId="810228202" sldId="258"/>
            <ac:spMk id="10" creationId="{4728F2AB-76B2-E39B-7AA9-FA9568A71913}"/>
          </ac:spMkLst>
        </pc:spChg>
        <pc:graphicFrameChg chg="add del mod">
          <ac:chgData name="Sarah Carter" userId="4b4e2a7e9c42e1b2" providerId="LiveId" clId="{9043E479-3A51-4DF3-81AD-F64D9BE41FD0}" dt="2024-11-06T15:18:30.205" v="35" actId="478"/>
          <ac:graphicFrameMkLst>
            <pc:docMk/>
            <pc:sldMk cId="810228202" sldId="258"/>
            <ac:graphicFrameMk id="2" creationId="{6D33EC98-6F4E-1512-4E19-FD27B7B96237}"/>
          </ac:graphicFrameMkLst>
        </pc:graphicFrameChg>
        <pc:graphicFrameChg chg="del">
          <ac:chgData name="Sarah Carter" userId="4b4e2a7e9c42e1b2" providerId="LiveId" clId="{9043E479-3A51-4DF3-81AD-F64D9BE41FD0}" dt="2024-11-06T15:18:27.495" v="33" actId="478"/>
          <ac:graphicFrameMkLst>
            <pc:docMk/>
            <pc:sldMk cId="810228202" sldId="258"/>
            <ac:graphicFrameMk id="6" creationId="{41E30F63-B8B2-0AD3-213A-8663A7884ECD}"/>
          </ac:graphicFrameMkLst>
        </pc:graphicFrameChg>
        <pc:graphicFrameChg chg="add mod">
          <ac:chgData name="Sarah Carter" userId="4b4e2a7e9c42e1b2" providerId="LiveId" clId="{9043E479-3A51-4DF3-81AD-F64D9BE41FD0}" dt="2024-11-06T15:18:31.882" v="36"/>
          <ac:graphicFrameMkLst>
            <pc:docMk/>
            <pc:sldMk cId="810228202" sldId="258"/>
            <ac:graphicFrameMk id="8" creationId="{6E7247F5-D58D-2220-911B-E866AE9D1E8A}"/>
          </ac:graphicFrameMkLst>
        </pc:graphicFrameChg>
        <pc:graphicFrameChg chg="add mod modGraphic">
          <ac:chgData name="Sarah Carter" userId="4b4e2a7e9c42e1b2" providerId="LiveId" clId="{9043E479-3A51-4DF3-81AD-F64D9BE41FD0}" dt="2024-11-07T14:53:55.142" v="155" actId="403"/>
          <ac:graphicFrameMkLst>
            <pc:docMk/>
            <pc:sldMk cId="810228202" sldId="258"/>
            <ac:graphicFrameMk id="13" creationId="{349EE36C-5BB3-A33C-8F77-242D64FC6446}"/>
          </ac:graphicFrameMkLst>
        </pc:graphicFrameChg>
      </pc:sldChg>
      <pc:sldChg chg="addSp delSp modSp add mod">
        <pc:chgData name="Sarah Carter" userId="4b4e2a7e9c42e1b2" providerId="LiveId" clId="{9043E479-3A51-4DF3-81AD-F64D9BE41FD0}" dt="2024-11-07T14:52:17.670" v="132" actId="403"/>
        <pc:sldMkLst>
          <pc:docMk/>
          <pc:sldMk cId="3176887073" sldId="259"/>
        </pc:sldMkLst>
        <pc:spChg chg="mod">
          <ac:chgData name="Sarah Carter" userId="4b4e2a7e9c42e1b2" providerId="LiveId" clId="{9043E479-3A51-4DF3-81AD-F64D9BE41FD0}" dt="2024-11-07T14:49:16.067" v="75" actId="20577"/>
          <ac:spMkLst>
            <pc:docMk/>
            <pc:sldMk cId="3176887073" sldId="259"/>
            <ac:spMk id="5" creationId="{ECB695D4-B0F1-9C3F-1055-0C9740C2A736}"/>
          </ac:spMkLst>
        </pc:spChg>
        <pc:graphicFrameChg chg="add del modGraphic">
          <ac:chgData name="Sarah Carter" userId="4b4e2a7e9c42e1b2" providerId="LiveId" clId="{9043E479-3A51-4DF3-81AD-F64D9BE41FD0}" dt="2024-11-07T14:52:17.670" v="132" actId="403"/>
          <ac:graphicFrameMkLst>
            <pc:docMk/>
            <pc:sldMk cId="3176887073" sldId="259"/>
            <ac:graphicFrameMk id="13" creationId="{995DB736-7E6C-7ED4-B571-9772BB68AEF3}"/>
          </ac:graphicFrameMkLst>
        </pc:graphicFrameChg>
      </pc:sldChg>
      <pc:sldChg chg="modSp add mod">
        <pc:chgData name="Sarah Carter" userId="4b4e2a7e9c42e1b2" providerId="LiveId" clId="{9043E479-3A51-4DF3-81AD-F64D9BE41FD0}" dt="2024-11-07T14:52:32.824" v="138" actId="403"/>
        <pc:sldMkLst>
          <pc:docMk/>
          <pc:sldMk cId="2619580189" sldId="260"/>
        </pc:sldMkLst>
        <pc:spChg chg="mod">
          <ac:chgData name="Sarah Carter" userId="4b4e2a7e9c42e1b2" providerId="LiveId" clId="{9043E479-3A51-4DF3-81AD-F64D9BE41FD0}" dt="2024-11-07T14:50:42.490" v="107" actId="20577"/>
          <ac:spMkLst>
            <pc:docMk/>
            <pc:sldMk cId="2619580189" sldId="260"/>
            <ac:spMk id="5" creationId="{5B64025E-F29D-51CE-0A09-139F903FE613}"/>
          </ac:spMkLst>
        </pc:spChg>
        <pc:graphicFrameChg chg="modGraphic">
          <ac:chgData name="Sarah Carter" userId="4b4e2a7e9c42e1b2" providerId="LiveId" clId="{9043E479-3A51-4DF3-81AD-F64D9BE41FD0}" dt="2024-11-07T14:52:32.824" v="138" actId="403"/>
          <ac:graphicFrameMkLst>
            <pc:docMk/>
            <pc:sldMk cId="2619580189" sldId="260"/>
            <ac:graphicFrameMk id="13" creationId="{E8D384E4-B6DA-C3A1-947E-3EC588FB97B8}"/>
          </ac:graphicFrameMkLst>
        </pc:graphicFrameChg>
      </pc:sldChg>
      <pc:sldChg chg="modSp add mod">
        <pc:chgData name="Sarah Carter" userId="4b4e2a7e9c42e1b2" providerId="LiveId" clId="{9043E479-3A51-4DF3-81AD-F64D9BE41FD0}" dt="2024-11-07T14:53:15.968" v="152" actId="6559"/>
        <pc:sldMkLst>
          <pc:docMk/>
          <pc:sldMk cId="770065602" sldId="261"/>
        </pc:sldMkLst>
        <pc:spChg chg="mod">
          <ac:chgData name="Sarah Carter" userId="4b4e2a7e9c42e1b2" providerId="LiveId" clId="{9043E479-3A51-4DF3-81AD-F64D9BE41FD0}" dt="2024-11-07T14:51:31.177" v="126" actId="20577"/>
          <ac:spMkLst>
            <pc:docMk/>
            <pc:sldMk cId="770065602" sldId="261"/>
            <ac:spMk id="5" creationId="{99075C51-C515-D3D5-9DC0-E8675486349E}"/>
          </ac:spMkLst>
        </pc:spChg>
        <pc:graphicFrameChg chg="modGraphic">
          <ac:chgData name="Sarah Carter" userId="4b4e2a7e9c42e1b2" providerId="LiveId" clId="{9043E479-3A51-4DF3-81AD-F64D9BE41FD0}" dt="2024-11-07T14:53:15.968" v="152" actId="6559"/>
          <ac:graphicFrameMkLst>
            <pc:docMk/>
            <pc:sldMk cId="770065602" sldId="261"/>
            <ac:graphicFrameMk id="13" creationId="{1B092F7C-BDFA-743A-839C-FC07912716B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2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0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1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3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7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2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4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8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8C7A72-C350-4EF7-9C27-50785152007C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1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02EA6B95-2941-8E94-9E27-797D86561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4B89E4F-782D-9976-5D62-20CE6755D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100.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2F6767C-5EA3-0845-0144-F7334BD63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897110"/>
              </p:ext>
            </p:extLst>
          </p:nvPr>
        </p:nvGraphicFramePr>
        <p:xfrm>
          <a:off x="564802" y="1487488"/>
          <a:ext cx="6642796" cy="7608875"/>
        </p:xfrm>
        <a:graphic>
          <a:graphicData uri="http://schemas.openxmlformats.org/drawingml/2006/table">
            <a:tbl>
              <a:tblPr/>
              <a:tblGrid>
                <a:gridCol w="1660699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1660699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  <a:gridCol w="1660699">
                  <a:extLst>
                    <a:ext uri="{9D8B030D-6E8A-4147-A177-3AD203B41FA5}">
                      <a16:colId xmlns:a16="http://schemas.microsoft.com/office/drawing/2014/main" val="3122139542"/>
                    </a:ext>
                  </a:extLst>
                </a:gridCol>
                <a:gridCol w="1660699">
                  <a:extLst>
                    <a:ext uri="{9D8B030D-6E8A-4147-A177-3AD203B41FA5}">
                      <a16:colId xmlns:a16="http://schemas.microsoft.com/office/drawing/2014/main" val="3645464341"/>
                    </a:ext>
                  </a:extLst>
                </a:gridCol>
              </a:tblGrid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 =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 =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746399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31331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078095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08550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58749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29060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60606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5723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38863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2224356"/>
                  </a:ext>
                </a:extLst>
              </a:tr>
            </a:tbl>
          </a:graphicData>
        </a:graphic>
      </p:graphicFrame>
      <p:sp>
        <p:nvSpPr>
          <p:cNvPr id="7" name="Control 4">
            <a:extLst>
              <a:ext uri="{FF2B5EF4-FFF2-40B4-BE49-F238E27FC236}">
                <a16:creationId xmlns:a16="http://schemas.microsoft.com/office/drawing/2014/main" id="{EEBB9388-0D0D-CE85-4178-3E294FC1E2B9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A92C6F-AE6B-0862-F175-8FB554ECD141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CB2881-108A-48FC-6B79-02CDDC4633D3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DA8CB21-78AD-B5C2-D220-E271B71FA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105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FD94A-C73A-AE98-1D7A-A9437AD21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D425905-8C6C-F31E-A209-8AB801047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A3E3DDA-5B11-E5FE-7196-4ADC7CB6D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50.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91B88DE-146C-2660-DA12-799B9C8AF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737648"/>
              </p:ext>
            </p:extLst>
          </p:nvPr>
        </p:nvGraphicFramePr>
        <p:xfrm>
          <a:off x="502920" y="1487488"/>
          <a:ext cx="6766560" cy="7608875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746399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31331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078095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08550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58749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29060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60606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5723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38863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 =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2224356"/>
                  </a:ext>
                </a:extLst>
              </a:tr>
            </a:tbl>
          </a:graphicData>
        </a:graphic>
      </p:graphicFrame>
      <p:sp>
        <p:nvSpPr>
          <p:cNvPr id="7" name="Control 4">
            <a:extLst>
              <a:ext uri="{FF2B5EF4-FFF2-40B4-BE49-F238E27FC236}">
                <a16:creationId xmlns:a16="http://schemas.microsoft.com/office/drawing/2014/main" id="{99DC3100-D135-2E84-FFAC-0AF39EF19588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984368-FDC2-889A-2321-EC19E6386623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0EA6B4-614F-6D08-EDF4-46D86E223A4A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F86048AF-0D47-A7B8-8130-E8D3C3827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6431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56330-85DB-8DF0-2CB0-504FCDAF9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3A5FE636-F0B3-4B41-724C-4F50D02B2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390D8A8F-28ED-B068-8F75-FD4A28288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40.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35623B92-A038-8DEB-E508-12AF2E05EAD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B0B113-6898-BD39-F826-986A04593337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D395C4-A870-139F-9E81-A6823A2F8C26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746EA9E-C13F-C5FC-0AAC-7FE928E22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49EE36C-5BB3-A33C-8F77-242D64FC6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832027"/>
              </p:ext>
            </p:extLst>
          </p:nvPr>
        </p:nvGraphicFramePr>
        <p:xfrm>
          <a:off x="502920" y="1487488"/>
          <a:ext cx="6766560" cy="7620960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746399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313316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078095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085504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587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22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C2E4B-5C68-686B-7965-B62B996EB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D3AAAF7B-71EB-12E1-970E-4847CB181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ECB695D4-B0F1-9C3F-1055-0C9740C2A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30.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29FD847F-4976-FEDC-DA74-1E9DFDDC3227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ACEF04-CFB8-0E71-58E0-DD8379D6EAB4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050AF4-5441-00A9-DCE0-6FF8FF226C12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F93DED9-CD72-533B-12F5-D98372721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95DB736-7E6C-7ED4-B571-9772BB68A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333151"/>
              </p:ext>
            </p:extLst>
          </p:nvPr>
        </p:nvGraphicFramePr>
        <p:xfrm>
          <a:off x="502920" y="1487488"/>
          <a:ext cx="6766560" cy="7616955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887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26098-B214-6638-15C0-0C13CBE9A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D2EC6315-9E37-B013-BDC9-2B9B6B709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5B64025E-F29D-51CE-0A09-139F903FE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20.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DACB289A-FDB7-3B40-FB99-F546BFABB378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623032-393B-B228-C201-57777D908FA6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6E502C-1C26-2505-1C55-3DC74E2D0E32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7779B2C2-E69B-5930-2319-B4E62293E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D384E4-B6DA-C3A1-947E-3EC588FB9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333113"/>
              </p:ext>
            </p:extLst>
          </p:nvPr>
        </p:nvGraphicFramePr>
        <p:xfrm>
          <a:off x="502920" y="1487488"/>
          <a:ext cx="6766560" cy="7616950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580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30FAB-5F3E-1CC1-A4A9-B56C27E0F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18538D8-9C56-1D0B-C937-1FE13CCB9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2025 CHALLENGE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99075C51-C515-D3D5-9DC0-E86754863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the digits in 2025 (2, 0, 2 and 5) exactly one time each along with any mathematical symbol or operation of your choosing to create expressions equivalent to the numbers between 1 and 10.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98CC5140-EBD2-9338-1D69-1322D61C697C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6E088B-35FA-8F36-F993-4F3D743F574D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6774994-78ED-504D-7957-7CC2312F6408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0A513A83-104F-AB5C-8F5B-E42B5ABC5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B092F7C-BDFA-743A-839C-FC0791271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24028"/>
              </p:ext>
            </p:extLst>
          </p:nvPr>
        </p:nvGraphicFramePr>
        <p:xfrm>
          <a:off x="502920" y="1487488"/>
          <a:ext cx="6766560" cy="7616950"/>
        </p:xfrm>
        <a:graphic>
          <a:graphicData uri="http://schemas.openxmlformats.org/drawingml/2006/table">
            <a:tbl>
              <a:tblPr/>
              <a:tblGrid>
                <a:gridCol w="676656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</a:tblGrid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2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2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spc="-3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2000" b="1" kern="1400" spc="-3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065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1429</TotalTime>
  <Words>824</Words>
  <Application>Microsoft Office PowerPoint</Application>
  <PresentationFormat>Custom</PresentationFormat>
  <Paragraphs>268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2024-11-06T15:04:55Z</dcterms:created>
  <dcterms:modified xsi:type="dcterms:W3CDTF">2024-11-07T14:54:30Z</dcterms:modified>
</cp:coreProperties>
</file>