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043E479-3A51-4DF3-81AD-F64D9BE41FD0}" v="33" dt="2024-11-06T15:18:39.65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>
        <p:scale>
          <a:sx n="90" d="100"/>
          <a:sy n="90" d="100"/>
        </p:scale>
        <p:origin x="184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9043E479-3A51-4DF3-81AD-F64D9BE41FD0}"/>
    <pc:docChg chg="undo custSel addSld modSld">
      <pc:chgData name="Sarah Carter" userId="4b4e2a7e9c42e1b2" providerId="LiveId" clId="{9043E479-3A51-4DF3-81AD-F64D9BE41FD0}" dt="2024-11-07T14:54:21.058" v="161" actId="403"/>
      <pc:docMkLst>
        <pc:docMk/>
      </pc:docMkLst>
      <pc:sldChg chg="modSp mod">
        <pc:chgData name="Sarah Carter" userId="4b4e2a7e9c42e1b2" providerId="LiveId" clId="{9043E479-3A51-4DF3-81AD-F64D9BE41FD0}" dt="2024-11-07T14:54:21.058" v="161" actId="403"/>
        <pc:sldMkLst>
          <pc:docMk/>
          <pc:sldMk cId="4121057777" sldId="256"/>
        </pc:sldMkLst>
        <pc:graphicFrameChg chg="modGraphic">
          <ac:chgData name="Sarah Carter" userId="4b4e2a7e9c42e1b2" providerId="LiveId" clId="{9043E479-3A51-4DF3-81AD-F64D9BE41FD0}" dt="2024-11-07T14:54:21.058" v="161" actId="403"/>
          <ac:graphicFrameMkLst>
            <pc:docMk/>
            <pc:sldMk cId="4121057777" sldId="256"/>
            <ac:graphicFrameMk id="6" creationId="{D2F6767C-5EA3-0845-0144-F7334BD63471}"/>
          </ac:graphicFrameMkLst>
        </pc:graphicFrameChg>
      </pc:sldChg>
      <pc:sldChg chg="modSp add mod">
        <pc:chgData name="Sarah Carter" userId="4b4e2a7e9c42e1b2" providerId="LiveId" clId="{9043E479-3A51-4DF3-81AD-F64D9BE41FD0}" dt="2024-11-07T14:54:12.710" v="159" actId="404"/>
        <pc:sldMkLst>
          <pc:docMk/>
          <pc:sldMk cId="2456431979" sldId="257"/>
        </pc:sldMkLst>
        <pc:spChg chg="mod">
          <ac:chgData name="Sarah Carter" userId="4b4e2a7e9c42e1b2" providerId="LiveId" clId="{9043E479-3A51-4DF3-81AD-F64D9BE41FD0}" dt="2024-11-06T15:16:29.838" v="10" actId="20577"/>
          <ac:spMkLst>
            <pc:docMk/>
            <pc:sldMk cId="2456431979" sldId="257"/>
            <ac:spMk id="5" creationId="{1A3E3DDA-5B11-E5FE-7196-4ADC7CB6D0E1}"/>
          </ac:spMkLst>
        </pc:spChg>
        <pc:graphicFrameChg chg="mod modGraphic">
          <ac:chgData name="Sarah Carter" userId="4b4e2a7e9c42e1b2" providerId="LiveId" clId="{9043E479-3A51-4DF3-81AD-F64D9BE41FD0}" dt="2024-11-07T14:54:12.710" v="159" actId="404"/>
          <ac:graphicFrameMkLst>
            <pc:docMk/>
            <pc:sldMk cId="2456431979" sldId="257"/>
            <ac:graphicFrameMk id="6" creationId="{691B88DE-146C-2660-DA12-799B9C8AF229}"/>
          </ac:graphicFrameMkLst>
        </pc:graphicFrameChg>
      </pc:sldChg>
      <pc:sldChg chg="addSp delSp modSp add mod">
        <pc:chgData name="Sarah Carter" userId="4b4e2a7e9c42e1b2" providerId="LiveId" clId="{9043E479-3A51-4DF3-81AD-F64D9BE41FD0}" dt="2024-11-07T14:53:55.142" v="155" actId="403"/>
        <pc:sldMkLst>
          <pc:docMk/>
          <pc:sldMk cId="810228202" sldId="258"/>
        </pc:sldMkLst>
        <pc:spChg chg="add del mod">
          <ac:chgData name="Sarah Carter" userId="4b4e2a7e9c42e1b2" providerId="LiveId" clId="{9043E479-3A51-4DF3-81AD-F64D9BE41FD0}" dt="2024-11-06T15:18:30.205" v="35" actId="478"/>
          <ac:spMkLst>
            <pc:docMk/>
            <pc:sldMk cId="810228202" sldId="258"/>
            <ac:spMk id="3" creationId="{C66C688B-5D29-C117-0AF9-14A7B5434209}"/>
          </ac:spMkLst>
        </pc:spChg>
        <pc:spChg chg="mod">
          <ac:chgData name="Sarah Carter" userId="4b4e2a7e9c42e1b2" providerId="LiveId" clId="{9043E479-3A51-4DF3-81AD-F64D9BE41FD0}" dt="2024-11-06T15:18:22.148" v="32" actId="20577"/>
          <ac:spMkLst>
            <pc:docMk/>
            <pc:sldMk cId="810228202" sldId="258"/>
            <ac:spMk id="5" creationId="{390D8A8F-28ED-B068-8F75-FD4A2828844E}"/>
          </ac:spMkLst>
        </pc:spChg>
        <pc:spChg chg="add mod">
          <ac:chgData name="Sarah Carter" userId="4b4e2a7e9c42e1b2" providerId="LiveId" clId="{9043E479-3A51-4DF3-81AD-F64D9BE41FD0}" dt="2024-11-06T15:18:33.359" v="37"/>
          <ac:spMkLst>
            <pc:docMk/>
            <pc:sldMk cId="810228202" sldId="258"/>
            <ac:spMk id="10" creationId="{4728F2AB-76B2-E39B-7AA9-FA9568A71913}"/>
          </ac:spMkLst>
        </pc:spChg>
        <pc:graphicFrameChg chg="add del mod">
          <ac:chgData name="Sarah Carter" userId="4b4e2a7e9c42e1b2" providerId="LiveId" clId="{9043E479-3A51-4DF3-81AD-F64D9BE41FD0}" dt="2024-11-06T15:18:30.205" v="35" actId="478"/>
          <ac:graphicFrameMkLst>
            <pc:docMk/>
            <pc:sldMk cId="810228202" sldId="258"/>
            <ac:graphicFrameMk id="2" creationId="{6D33EC98-6F4E-1512-4E19-FD27B7B96237}"/>
          </ac:graphicFrameMkLst>
        </pc:graphicFrameChg>
        <pc:graphicFrameChg chg="del">
          <ac:chgData name="Sarah Carter" userId="4b4e2a7e9c42e1b2" providerId="LiveId" clId="{9043E479-3A51-4DF3-81AD-F64D9BE41FD0}" dt="2024-11-06T15:18:27.495" v="33" actId="478"/>
          <ac:graphicFrameMkLst>
            <pc:docMk/>
            <pc:sldMk cId="810228202" sldId="258"/>
            <ac:graphicFrameMk id="6" creationId="{41E30F63-B8B2-0AD3-213A-8663A7884ECD}"/>
          </ac:graphicFrameMkLst>
        </pc:graphicFrameChg>
        <pc:graphicFrameChg chg="add mod">
          <ac:chgData name="Sarah Carter" userId="4b4e2a7e9c42e1b2" providerId="LiveId" clId="{9043E479-3A51-4DF3-81AD-F64D9BE41FD0}" dt="2024-11-06T15:18:31.882" v="36"/>
          <ac:graphicFrameMkLst>
            <pc:docMk/>
            <pc:sldMk cId="810228202" sldId="258"/>
            <ac:graphicFrameMk id="8" creationId="{6E7247F5-D58D-2220-911B-E866AE9D1E8A}"/>
          </ac:graphicFrameMkLst>
        </pc:graphicFrameChg>
        <pc:graphicFrameChg chg="add mod modGraphic">
          <ac:chgData name="Sarah Carter" userId="4b4e2a7e9c42e1b2" providerId="LiveId" clId="{9043E479-3A51-4DF3-81AD-F64D9BE41FD0}" dt="2024-11-07T14:53:55.142" v="155" actId="403"/>
          <ac:graphicFrameMkLst>
            <pc:docMk/>
            <pc:sldMk cId="810228202" sldId="258"/>
            <ac:graphicFrameMk id="13" creationId="{349EE36C-5BB3-A33C-8F77-242D64FC6446}"/>
          </ac:graphicFrameMkLst>
        </pc:graphicFrameChg>
      </pc:sldChg>
      <pc:sldChg chg="addSp delSp modSp add mod">
        <pc:chgData name="Sarah Carter" userId="4b4e2a7e9c42e1b2" providerId="LiveId" clId="{9043E479-3A51-4DF3-81AD-F64D9BE41FD0}" dt="2024-11-07T14:52:17.670" v="132" actId="403"/>
        <pc:sldMkLst>
          <pc:docMk/>
          <pc:sldMk cId="3176887073" sldId="259"/>
        </pc:sldMkLst>
        <pc:spChg chg="mod">
          <ac:chgData name="Sarah Carter" userId="4b4e2a7e9c42e1b2" providerId="LiveId" clId="{9043E479-3A51-4DF3-81AD-F64D9BE41FD0}" dt="2024-11-07T14:49:16.067" v="75" actId="20577"/>
          <ac:spMkLst>
            <pc:docMk/>
            <pc:sldMk cId="3176887073" sldId="259"/>
            <ac:spMk id="5" creationId="{ECB695D4-B0F1-9C3F-1055-0C9740C2A736}"/>
          </ac:spMkLst>
        </pc:spChg>
        <pc:graphicFrameChg chg="add del modGraphic">
          <ac:chgData name="Sarah Carter" userId="4b4e2a7e9c42e1b2" providerId="LiveId" clId="{9043E479-3A51-4DF3-81AD-F64D9BE41FD0}" dt="2024-11-07T14:52:17.670" v="132" actId="403"/>
          <ac:graphicFrameMkLst>
            <pc:docMk/>
            <pc:sldMk cId="3176887073" sldId="259"/>
            <ac:graphicFrameMk id="13" creationId="{995DB736-7E6C-7ED4-B571-9772BB68AEF3}"/>
          </ac:graphicFrameMkLst>
        </pc:graphicFrameChg>
      </pc:sldChg>
      <pc:sldChg chg="modSp add mod">
        <pc:chgData name="Sarah Carter" userId="4b4e2a7e9c42e1b2" providerId="LiveId" clId="{9043E479-3A51-4DF3-81AD-F64D9BE41FD0}" dt="2024-11-07T14:52:32.824" v="138" actId="403"/>
        <pc:sldMkLst>
          <pc:docMk/>
          <pc:sldMk cId="2619580189" sldId="260"/>
        </pc:sldMkLst>
        <pc:spChg chg="mod">
          <ac:chgData name="Sarah Carter" userId="4b4e2a7e9c42e1b2" providerId="LiveId" clId="{9043E479-3A51-4DF3-81AD-F64D9BE41FD0}" dt="2024-11-07T14:50:42.490" v="107" actId="20577"/>
          <ac:spMkLst>
            <pc:docMk/>
            <pc:sldMk cId="2619580189" sldId="260"/>
            <ac:spMk id="5" creationId="{5B64025E-F29D-51CE-0A09-139F903FE613}"/>
          </ac:spMkLst>
        </pc:spChg>
        <pc:graphicFrameChg chg="modGraphic">
          <ac:chgData name="Sarah Carter" userId="4b4e2a7e9c42e1b2" providerId="LiveId" clId="{9043E479-3A51-4DF3-81AD-F64D9BE41FD0}" dt="2024-11-07T14:52:32.824" v="138" actId="403"/>
          <ac:graphicFrameMkLst>
            <pc:docMk/>
            <pc:sldMk cId="2619580189" sldId="260"/>
            <ac:graphicFrameMk id="13" creationId="{E8D384E4-B6DA-C3A1-947E-3EC588FB97B8}"/>
          </ac:graphicFrameMkLst>
        </pc:graphicFrameChg>
      </pc:sldChg>
      <pc:sldChg chg="modSp add mod">
        <pc:chgData name="Sarah Carter" userId="4b4e2a7e9c42e1b2" providerId="LiveId" clId="{9043E479-3A51-4DF3-81AD-F64D9BE41FD0}" dt="2024-11-07T14:53:15.968" v="152" actId="6559"/>
        <pc:sldMkLst>
          <pc:docMk/>
          <pc:sldMk cId="770065602" sldId="261"/>
        </pc:sldMkLst>
        <pc:spChg chg="mod">
          <ac:chgData name="Sarah Carter" userId="4b4e2a7e9c42e1b2" providerId="LiveId" clId="{9043E479-3A51-4DF3-81AD-F64D9BE41FD0}" dt="2024-11-07T14:51:31.177" v="126" actId="20577"/>
          <ac:spMkLst>
            <pc:docMk/>
            <pc:sldMk cId="770065602" sldId="261"/>
            <ac:spMk id="5" creationId="{99075C51-C515-D3D5-9DC0-E8675486349E}"/>
          </ac:spMkLst>
        </pc:spChg>
        <pc:graphicFrameChg chg="modGraphic">
          <ac:chgData name="Sarah Carter" userId="4b4e2a7e9c42e1b2" providerId="LiveId" clId="{9043E479-3A51-4DF3-81AD-F64D9BE41FD0}" dt="2024-11-07T14:53:15.968" v="152" actId="6559"/>
          <ac:graphicFrameMkLst>
            <pc:docMk/>
            <pc:sldMk cId="770065602" sldId="261"/>
            <ac:graphicFrameMk id="13" creationId="{1B092F7C-BDFA-743A-839C-FC07912716B4}"/>
          </ac:graphicFrameMkLst>
        </pc:graphicFrame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2281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59046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12134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832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0205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37790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48252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83494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1102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782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944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48C7A72-C350-4EF7-9C27-50785152007C}" type="datetimeFigureOut">
              <a:rPr lang="en-US" smtClean="0"/>
              <a:t>11/6/2024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18F1FA8-ECBB-47E0-935F-BF4AE55674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313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02EA6B95-2941-8E94-9E27-797D8656135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3706" y="257175"/>
            <a:ext cx="6884988" cy="704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48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2025 CHALLENGE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>
            <a:extLst>
              <a:ext uri="{FF2B5EF4-FFF2-40B4-BE49-F238E27FC236}">
                <a16:creationId xmlns:a16="http://schemas.microsoft.com/office/drawing/2014/main" id="{14B89E4F-782D-9976-5D62-20CE6755D9A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962025"/>
            <a:ext cx="6858000" cy="525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Use the digits in 2025 (2, 0, 2 and 5) exactly one time each along with any mathematical symbol or operation of your choosing to create expressions equivalent to the numbers between 1 and 100.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D2F6767C-5EA3-0845-0144-F7334BD634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3897110"/>
              </p:ext>
            </p:extLst>
          </p:nvPr>
        </p:nvGraphicFramePr>
        <p:xfrm>
          <a:off x="564802" y="1487488"/>
          <a:ext cx="6642796" cy="7608875"/>
        </p:xfrm>
        <a:graphic>
          <a:graphicData uri="http://schemas.openxmlformats.org/drawingml/2006/table">
            <a:tbl>
              <a:tblPr/>
              <a:tblGrid>
                <a:gridCol w="1660699">
                  <a:extLst>
                    <a:ext uri="{9D8B030D-6E8A-4147-A177-3AD203B41FA5}">
                      <a16:colId xmlns:a16="http://schemas.microsoft.com/office/drawing/2014/main" val="3217008696"/>
                    </a:ext>
                  </a:extLst>
                </a:gridCol>
                <a:gridCol w="1660699">
                  <a:extLst>
                    <a:ext uri="{9D8B030D-6E8A-4147-A177-3AD203B41FA5}">
                      <a16:colId xmlns:a16="http://schemas.microsoft.com/office/drawing/2014/main" val="1320113501"/>
                    </a:ext>
                  </a:extLst>
                </a:gridCol>
                <a:gridCol w="1660699">
                  <a:extLst>
                    <a:ext uri="{9D8B030D-6E8A-4147-A177-3AD203B41FA5}">
                      <a16:colId xmlns:a16="http://schemas.microsoft.com/office/drawing/2014/main" val="3122139542"/>
                    </a:ext>
                  </a:extLst>
                </a:gridCol>
                <a:gridCol w="1660699">
                  <a:extLst>
                    <a:ext uri="{9D8B030D-6E8A-4147-A177-3AD203B41FA5}">
                      <a16:colId xmlns:a16="http://schemas.microsoft.com/office/drawing/2014/main" val="3645464341"/>
                    </a:ext>
                  </a:extLst>
                </a:gridCol>
              </a:tblGrid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 = 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 = 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51 =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22963242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 = 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77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4310202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72736851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34864457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0466131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256952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8137874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58 =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528203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83123664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0701196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58743870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0057068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022185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89484768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86389520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746399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09313316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1078095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01085504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1658749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58290606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1160606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99257236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0388638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100 = 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92224356"/>
                  </a:ext>
                </a:extLst>
              </a:tr>
            </a:tbl>
          </a:graphicData>
        </a:graphic>
      </p:graphicFrame>
      <p:sp>
        <p:nvSpPr>
          <p:cNvPr id="7" name="Control 4">
            <a:extLst>
              <a:ext uri="{FF2B5EF4-FFF2-40B4-BE49-F238E27FC236}">
                <a16:creationId xmlns:a16="http://schemas.microsoft.com/office/drawing/2014/main" id="{EEBB9388-0D0D-CE85-4178-3E294FC1E2B9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611313" y="4270375"/>
            <a:ext cx="6858000" cy="8008938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20A92C6F-AE6B-0862-F175-8FB554ECD141}"/>
              </a:ext>
            </a:extLst>
          </p:cNvPr>
          <p:cNvGrpSpPr/>
          <p:nvPr/>
        </p:nvGrpSpPr>
        <p:grpSpPr>
          <a:xfrm>
            <a:off x="765544" y="9213221"/>
            <a:ext cx="6871494" cy="261610"/>
            <a:chOff x="457200" y="8965570"/>
            <a:chExt cx="6871494" cy="261610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B9CB2881-108A-48FC-6B79-02CDDC4633D3}"/>
                </a:ext>
              </a:extLst>
            </p:cNvPr>
            <p:cNvSpPr txBox="1"/>
            <p:nvPr/>
          </p:nvSpPr>
          <p:spPr>
            <a:xfrm>
              <a:off x="457200" y="8965570"/>
              <a:ext cx="6871494" cy="26161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marL="0" marR="0">
                <a:tabLst>
                  <a:tab pos="2971800" algn="ctr"/>
                  <a:tab pos="5943600" algn="r"/>
                </a:tabLst>
              </a:pPr>
              <a:r>
                <a:rPr lang="en-US" sz="1100" kern="1400" dirty="0">
                  <a:solidFill>
                    <a:srgbClr val="000000"/>
                  </a:solidFill>
                  <a:effectLst/>
                  <a:latin typeface="Century Gothic" panose="020B0502020202020204" pitchFamily="34" charset="0"/>
                  <a:ea typeface="Times New Roman" panose="02020603050405020304" pitchFamily="18" charset="0"/>
                </a:rPr>
                <a:t>Created by Sarah Carter | @mathequalslove | mathequalslove.net |</a:t>
              </a:r>
            </a:p>
          </p:txBody>
        </p:sp>
        <p:pic>
          <p:nvPicPr>
            <p:cNvPr id="11" name="Picture 10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EDA8CB21-78AD-B5C2-D220-E271B71FA678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302784" y="9018055"/>
              <a:ext cx="1350335" cy="177906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41210577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71FD94A-C73A-AE98-1D7A-A9437AD21E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4D425905-8C6C-F31E-A209-8AB8010474E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3706" y="257175"/>
            <a:ext cx="6884988" cy="704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48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2025 CHALLENGE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>
            <a:extLst>
              <a:ext uri="{FF2B5EF4-FFF2-40B4-BE49-F238E27FC236}">
                <a16:creationId xmlns:a16="http://schemas.microsoft.com/office/drawing/2014/main" id="{1A3E3DDA-5B11-E5FE-7196-4ADC7CB6D0E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962025"/>
            <a:ext cx="6858000" cy="525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Use the digits in 2025 (2, 0, 2 and 5) exactly one time each along with any mathematical symbol or operation of your choosing to create expressions equivalent to the numbers between 1 and 50.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91B88DE-146C-2660-DA12-799B9C8AF2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2737648"/>
              </p:ext>
            </p:extLst>
          </p:nvPr>
        </p:nvGraphicFramePr>
        <p:xfrm>
          <a:off x="502920" y="1487488"/>
          <a:ext cx="6766560" cy="7608875"/>
        </p:xfrm>
        <a:graphic>
          <a:graphicData uri="http://schemas.openxmlformats.org/drawingml/2006/table">
            <a:tbl>
              <a:tblPr/>
              <a:tblGrid>
                <a:gridCol w="3383280">
                  <a:extLst>
                    <a:ext uri="{9D8B030D-6E8A-4147-A177-3AD203B41FA5}">
                      <a16:colId xmlns:a16="http://schemas.microsoft.com/office/drawing/2014/main" val="3217008696"/>
                    </a:ext>
                  </a:extLst>
                </a:gridCol>
                <a:gridCol w="3383280">
                  <a:extLst>
                    <a:ext uri="{9D8B030D-6E8A-4147-A177-3AD203B41FA5}">
                      <a16:colId xmlns:a16="http://schemas.microsoft.com/office/drawing/2014/main" val="1320113501"/>
                    </a:ext>
                  </a:extLst>
                </a:gridCol>
              </a:tblGrid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 = 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 = 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22963242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 = 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4310202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72736851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34864457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0466131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256952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8137874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528203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83123664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0701196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58743870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0057068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 = 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022185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89484768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 = 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86389520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746399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09313316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1078095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01085504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1658749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46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58290606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47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11606063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48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99257236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49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0388638"/>
                  </a:ext>
                </a:extLst>
              </a:tr>
              <a:tr h="30435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 =</a:t>
                      </a:r>
                      <a:endParaRPr lang="en-US" sz="1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50 =</a:t>
                      </a:r>
                      <a:endParaRPr lang="en-US" sz="1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92224356"/>
                  </a:ext>
                </a:extLst>
              </a:tr>
            </a:tbl>
          </a:graphicData>
        </a:graphic>
      </p:graphicFrame>
      <p:sp>
        <p:nvSpPr>
          <p:cNvPr id="7" name="Control 4">
            <a:extLst>
              <a:ext uri="{FF2B5EF4-FFF2-40B4-BE49-F238E27FC236}">
                <a16:creationId xmlns:a16="http://schemas.microsoft.com/office/drawing/2014/main" id="{99DC3100-D135-2E84-FFAC-0AF39EF19588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611313" y="4270375"/>
            <a:ext cx="6858000" cy="8008938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D1984368-FDC2-889A-2321-EC19E6386623}"/>
              </a:ext>
            </a:extLst>
          </p:cNvPr>
          <p:cNvGrpSpPr/>
          <p:nvPr/>
        </p:nvGrpSpPr>
        <p:grpSpPr>
          <a:xfrm>
            <a:off x="765544" y="9213221"/>
            <a:ext cx="6871494" cy="261610"/>
            <a:chOff x="457200" y="8965570"/>
            <a:chExt cx="6871494" cy="261610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DE0EA6B4-614F-6D08-EDF4-46D86E223A4A}"/>
                </a:ext>
              </a:extLst>
            </p:cNvPr>
            <p:cNvSpPr txBox="1"/>
            <p:nvPr/>
          </p:nvSpPr>
          <p:spPr>
            <a:xfrm>
              <a:off x="457200" y="8965570"/>
              <a:ext cx="6871494" cy="26161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marL="0" marR="0">
                <a:tabLst>
                  <a:tab pos="2971800" algn="ctr"/>
                  <a:tab pos="5943600" algn="r"/>
                </a:tabLst>
              </a:pPr>
              <a:r>
                <a:rPr lang="en-US" sz="1100" kern="1400" dirty="0">
                  <a:solidFill>
                    <a:srgbClr val="000000"/>
                  </a:solidFill>
                  <a:effectLst/>
                  <a:latin typeface="Century Gothic" panose="020B0502020202020204" pitchFamily="34" charset="0"/>
                  <a:ea typeface="Times New Roman" panose="02020603050405020304" pitchFamily="18" charset="0"/>
                </a:rPr>
                <a:t>Created by Sarah Carter | @mathequalslove | mathequalslove.net |</a:t>
              </a:r>
            </a:p>
          </p:txBody>
        </p:sp>
        <p:pic>
          <p:nvPicPr>
            <p:cNvPr id="11" name="Picture 10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F86048AF-0D47-A7B8-8130-E8D3C38277A9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302784" y="9018055"/>
              <a:ext cx="1350335" cy="177906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4564319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4856330-85DB-8DF0-2CB0-504FCDAF983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3A5FE636-F0B3-4B41-724C-4F50D02B2A8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3706" y="257175"/>
            <a:ext cx="6884988" cy="704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48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2025 CHALLENGE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>
            <a:extLst>
              <a:ext uri="{FF2B5EF4-FFF2-40B4-BE49-F238E27FC236}">
                <a16:creationId xmlns:a16="http://schemas.microsoft.com/office/drawing/2014/main" id="{390D8A8F-28ED-B068-8F75-FD4A2828844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962025"/>
            <a:ext cx="6858000" cy="525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Use the digits in 2025 (2, 0, 2 and 5) exactly one time each along with any mathematical symbol or operation of your choosing to create expressions equivalent to the numbers between 1 and 40.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" name="Control 4">
            <a:extLst>
              <a:ext uri="{FF2B5EF4-FFF2-40B4-BE49-F238E27FC236}">
                <a16:creationId xmlns:a16="http://schemas.microsoft.com/office/drawing/2014/main" id="{35623B92-A038-8DEB-E508-12AF2E05EAD3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611313" y="4270375"/>
            <a:ext cx="6858000" cy="8008938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A9B0B113-6898-BD39-F826-986A04593337}"/>
              </a:ext>
            </a:extLst>
          </p:cNvPr>
          <p:cNvGrpSpPr/>
          <p:nvPr/>
        </p:nvGrpSpPr>
        <p:grpSpPr>
          <a:xfrm>
            <a:off x="765544" y="9213221"/>
            <a:ext cx="6871494" cy="261610"/>
            <a:chOff x="457200" y="8965570"/>
            <a:chExt cx="6871494" cy="261610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CED395C4-A870-139F-9E81-A6823A2F8C26}"/>
                </a:ext>
              </a:extLst>
            </p:cNvPr>
            <p:cNvSpPr txBox="1"/>
            <p:nvPr/>
          </p:nvSpPr>
          <p:spPr>
            <a:xfrm>
              <a:off x="457200" y="8965570"/>
              <a:ext cx="6871494" cy="26161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marL="0" marR="0">
                <a:tabLst>
                  <a:tab pos="2971800" algn="ctr"/>
                  <a:tab pos="5943600" algn="r"/>
                </a:tabLst>
              </a:pPr>
              <a:r>
                <a:rPr lang="en-US" sz="1100" kern="1400" dirty="0">
                  <a:solidFill>
                    <a:srgbClr val="000000"/>
                  </a:solidFill>
                  <a:effectLst/>
                  <a:latin typeface="Century Gothic" panose="020B0502020202020204" pitchFamily="34" charset="0"/>
                  <a:ea typeface="Times New Roman" panose="02020603050405020304" pitchFamily="18" charset="0"/>
                </a:rPr>
                <a:t>Created by Sarah Carter | @mathequalslove | mathequalslove.net |</a:t>
              </a:r>
            </a:p>
          </p:txBody>
        </p:sp>
        <p:pic>
          <p:nvPicPr>
            <p:cNvPr id="11" name="Picture 10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E746EA9E-C13F-C5FC-0AAC-7FE928E22C90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302784" y="9018055"/>
              <a:ext cx="1350335" cy="177906"/>
            </a:xfrm>
            <a:prstGeom prst="rect">
              <a:avLst/>
            </a:prstGeom>
          </p:spPr>
        </p:pic>
      </p:grpSp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349EE36C-5BB3-A33C-8F77-242D64FC644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5832027"/>
              </p:ext>
            </p:extLst>
          </p:nvPr>
        </p:nvGraphicFramePr>
        <p:xfrm>
          <a:off x="502920" y="1487488"/>
          <a:ext cx="6766560" cy="7620960"/>
        </p:xfrm>
        <a:graphic>
          <a:graphicData uri="http://schemas.openxmlformats.org/drawingml/2006/table">
            <a:tbl>
              <a:tblPr/>
              <a:tblGrid>
                <a:gridCol w="3383280">
                  <a:extLst>
                    <a:ext uri="{9D8B030D-6E8A-4147-A177-3AD203B41FA5}">
                      <a16:colId xmlns:a16="http://schemas.microsoft.com/office/drawing/2014/main" val="3217008696"/>
                    </a:ext>
                  </a:extLst>
                </a:gridCol>
                <a:gridCol w="3383280">
                  <a:extLst>
                    <a:ext uri="{9D8B030D-6E8A-4147-A177-3AD203B41FA5}">
                      <a16:colId xmlns:a16="http://schemas.microsoft.com/office/drawing/2014/main" val="1320113501"/>
                    </a:ext>
                  </a:extLst>
                </a:gridCol>
              </a:tblGrid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 = 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 = 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22963242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 = 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43102023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 = 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72736851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34864457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0466131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2569523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81378743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5282033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83123664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30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0701196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58743870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32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0057068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33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0221853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 =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34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89484768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 = 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35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86389520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 =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36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746399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 =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09313316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 =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38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51078095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 =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39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01085504"/>
                  </a:ext>
                </a:extLst>
              </a:tr>
              <a:tr h="381048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 =</a:t>
                      </a:r>
                      <a:endParaRPr lang="en-US" sz="105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40 =</a:t>
                      </a:r>
                      <a:endParaRPr lang="en-US" sz="105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1658749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102282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09C2E4B-5C68-686B-7965-B62B996EB59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D3AAAF7B-71EB-12E1-970E-4847CB1817F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3706" y="257175"/>
            <a:ext cx="6884988" cy="704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48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2025 CHALLENGE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>
            <a:extLst>
              <a:ext uri="{FF2B5EF4-FFF2-40B4-BE49-F238E27FC236}">
                <a16:creationId xmlns:a16="http://schemas.microsoft.com/office/drawing/2014/main" id="{ECB695D4-B0F1-9C3F-1055-0C9740C2A73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962025"/>
            <a:ext cx="6858000" cy="525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Use the digits in 2025 (2, 0, 2 and 5) exactly one time each along with any mathematical symbol or operation of your choosing to create expressions equivalent to the numbers between 1 and 30.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" name="Control 4">
            <a:extLst>
              <a:ext uri="{FF2B5EF4-FFF2-40B4-BE49-F238E27FC236}">
                <a16:creationId xmlns:a16="http://schemas.microsoft.com/office/drawing/2014/main" id="{29FD847F-4976-FEDC-DA74-1E9DFDDC3227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611313" y="4270375"/>
            <a:ext cx="6858000" cy="8008938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F0ACEF04-CFB8-0E71-58E0-DD8379D6EAB4}"/>
              </a:ext>
            </a:extLst>
          </p:cNvPr>
          <p:cNvGrpSpPr/>
          <p:nvPr/>
        </p:nvGrpSpPr>
        <p:grpSpPr>
          <a:xfrm>
            <a:off x="765544" y="9213221"/>
            <a:ext cx="6871494" cy="261610"/>
            <a:chOff x="457200" y="8965570"/>
            <a:chExt cx="6871494" cy="261610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FE050AF4-5441-00A9-DCE0-6FF8FF226C12}"/>
                </a:ext>
              </a:extLst>
            </p:cNvPr>
            <p:cNvSpPr txBox="1"/>
            <p:nvPr/>
          </p:nvSpPr>
          <p:spPr>
            <a:xfrm>
              <a:off x="457200" y="8965570"/>
              <a:ext cx="6871494" cy="26161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marL="0" marR="0">
                <a:tabLst>
                  <a:tab pos="2971800" algn="ctr"/>
                  <a:tab pos="5943600" algn="r"/>
                </a:tabLst>
              </a:pPr>
              <a:r>
                <a:rPr lang="en-US" sz="1100" kern="1400" dirty="0">
                  <a:solidFill>
                    <a:srgbClr val="000000"/>
                  </a:solidFill>
                  <a:effectLst/>
                  <a:latin typeface="Century Gothic" panose="020B0502020202020204" pitchFamily="34" charset="0"/>
                  <a:ea typeface="Times New Roman" panose="02020603050405020304" pitchFamily="18" charset="0"/>
                </a:rPr>
                <a:t>Created by Sarah Carter | @mathequalslove | mathequalslove.net |</a:t>
              </a:r>
            </a:p>
          </p:txBody>
        </p:sp>
        <p:pic>
          <p:nvPicPr>
            <p:cNvPr id="11" name="Picture 10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2F93DED9-CD72-533B-12F5-D98372721D71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302784" y="9018055"/>
              <a:ext cx="1350335" cy="177906"/>
            </a:xfrm>
            <a:prstGeom prst="rect">
              <a:avLst/>
            </a:prstGeom>
          </p:spPr>
        </p:pic>
      </p:grpSp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995DB736-7E6C-7ED4-B571-9772BB68AEF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97333151"/>
              </p:ext>
            </p:extLst>
          </p:nvPr>
        </p:nvGraphicFramePr>
        <p:xfrm>
          <a:off x="502920" y="1487488"/>
          <a:ext cx="6766560" cy="7616955"/>
        </p:xfrm>
        <a:graphic>
          <a:graphicData uri="http://schemas.openxmlformats.org/drawingml/2006/table">
            <a:tbl>
              <a:tblPr/>
              <a:tblGrid>
                <a:gridCol w="3383280">
                  <a:extLst>
                    <a:ext uri="{9D8B030D-6E8A-4147-A177-3AD203B41FA5}">
                      <a16:colId xmlns:a16="http://schemas.microsoft.com/office/drawing/2014/main" val="3217008696"/>
                    </a:ext>
                  </a:extLst>
                </a:gridCol>
                <a:gridCol w="3383280">
                  <a:extLst>
                    <a:ext uri="{9D8B030D-6E8A-4147-A177-3AD203B41FA5}">
                      <a16:colId xmlns:a16="http://schemas.microsoft.com/office/drawing/2014/main" val="1320113501"/>
                    </a:ext>
                  </a:extLst>
                </a:gridCol>
              </a:tblGrid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 = 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 = 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22963242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 = 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43102023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72736851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34864457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0466131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2569523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81378743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5282033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83123664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0701196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 =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58743870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0057068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0221853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 =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89484768"/>
                  </a:ext>
                </a:extLst>
              </a:tr>
              <a:tr h="507797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 = </a:t>
                      </a:r>
                      <a:endParaRPr lang="en-US" sz="11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18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30 =</a:t>
                      </a:r>
                      <a:endParaRPr lang="en-US" sz="11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863895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768870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5726098-B214-6638-15C0-0C13CBE9AB4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D2EC6315-9E37-B013-BDC9-2B9B6B70965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3706" y="257175"/>
            <a:ext cx="6884988" cy="704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48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2025 CHALLENGE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>
            <a:extLst>
              <a:ext uri="{FF2B5EF4-FFF2-40B4-BE49-F238E27FC236}">
                <a16:creationId xmlns:a16="http://schemas.microsoft.com/office/drawing/2014/main" id="{5B64025E-F29D-51CE-0A09-139F903FE61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962025"/>
            <a:ext cx="6858000" cy="525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Use the digits in 2025 (2, 0, 2 and 5) exactly one time each along with any mathematical symbol or operation of your choosing to create expressions equivalent to the numbers between 1 and 20.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" name="Control 4">
            <a:extLst>
              <a:ext uri="{FF2B5EF4-FFF2-40B4-BE49-F238E27FC236}">
                <a16:creationId xmlns:a16="http://schemas.microsoft.com/office/drawing/2014/main" id="{DACB289A-FDB7-3B40-FB99-F546BFABB378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611313" y="4270375"/>
            <a:ext cx="6858000" cy="8008938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7D623032-393B-B228-C201-57777D908FA6}"/>
              </a:ext>
            </a:extLst>
          </p:cNvPr>
          <p:cNvGrpSpPr/>
          <p:nvPr/>
        </p:nvGrpSpPr>
        <p:grpSpPr>
          <a:xfrm>
            <a:off x="765544" y="9213221"/>
            <a:ext cx="6871494" cy="261610"/>
            <a:chOff x="457200" y="8965570"/>
            <a:chExt cx="6871494" cy="261610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616E502C-1C26-2505-1C55-3DC74E2D0E32}"/>
                </a:ext>
              </a:extLst>
            </p:cNvPr>
            <p:cNvSpPr txBox="1"/>
            <p:nvPr/>
          </p:nvSpPr>
          <p:spPr>
            <a:xfrm>
              <a:off x="457200" y="8965570"/>
              <a:ext cx="6871494" cy="26161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marL="0" marR="0">
                <a:tabLst>
                  <a:tab pos="2971800" algn="ctr"/>
                  <a:tab pos="5943600" algn="r"/>
                </a:tabLst>
              </a:pPr>
              <a:r>
                <a:rPr lang="en-US" sz="1100" kern="1400" dirty="0">
                  <a:solidFill>
                    <a:srgbClr val="000000"/>
                  </a:solidFill>
                  <a:effectLst/>
                  <a:latin typeface="Century Gothic" panose="020B0502020202020204" pitchFamily="34" charset="0"/>
                  <a:ea typeface="Times New Roman" panose="02020603050405020304" pitchFamily="18" charset="0"/>
                </a:rPr>
                <a:t>Created by Sarah Carter | @mathequalslove | mathequalslove.net |</a:t>
              </a:r>
            </a:p>
          </p:txBody>
        </p:sp>
        <p:pic>
          <p:nvPicPr>
            <p:cNvPr id="11" name="Picture 10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7779B2C2-E69B-5930-2319-B4E62293E3FC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302784" y="9018055"/>
              <a:ext cx="1350335" cy="177906"/>
            </a:xfrm>
            <a:prstGeom prst="rect">
              <a:avLst/>
            </a:prstGeom>
          </p:spPr>
        </p:pic>
      </p:grpSp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E8D384E4-B6DA-C3A1-947E-3EC588FB97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32333113"/>
              </p:ext>
            </p:extLst>
          </p:nvPr>
        </p:nvGraphicFramePr>
        <p:xfrm>
          <a:off x="502920" y="1487488"/>
          <a:ext cx="6766560" cy="7616950"/>
        </p:xfrm>
        <a:graphic>
          <a:graphicData uri="http://schemas.openxmlformats.org/drawingml/2006/table">
            <a:tbl>
              <a:tblPr/>
              <a:tblGrid>
                <a:gridCol w="3383280">
                  <a:extLst>
                    <a:ext uri="{9D8B030D-6E8A-4147-A177-3AD203B41FA5}">
                      <a16:colId xmlns:a16="http://schemas.microsoft.com/office/drawing/2014/main" val="3217008696"/>
                    </a:ext>
                  </a:extLst>
                </a:gridCol>
                <a:gridCol w="3383280">
                  <a:extLst>
                    <a:ext uri="{9D8B030D-6E8A-4147-A177-3AD203B41FA5}">
                      <a16:colId xmlns:a16="http://schemas.microsoft.com/office/drawing/2014/main" val="1320113501"/>
                    </a:ext>
                  </a:extLst>
                </a:gridCol>
              </a:tblGrid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 = 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 = 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22963242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 = 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 =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43102023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 = </a:t>
                      </a:r>
                      <a:endParaRPr lang="en-US" sz="14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 =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72736851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 = </a:t>
                      </a:r>
                      <a:endParaRPr lang="en-US" sz="14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 =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34864457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 = </a:t>
                      </a:r>
                      <a:endParaRPr lang="en-US" sz="14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 =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0466131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 = </a:t>
                      </a:r>
                      <a:endParaRPr lang="en-US" sz="14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 =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2569523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 = </a:t>
                      </a:r>
                      <a:endParaRPr lang="en-US" sz="14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 =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81378743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 = </a:t>
                      </a:r>
                      <a:endParaRPr lang="en-US" sz="14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 =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5282033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 = </a:t>
                      </a:r>
                      <a:endParaRPr lang="en-US" sz="14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 =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83123664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 = </a:t>
                      </a:r>
                      <a:endParaRPr lang="en-US" sz="14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24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 =</a:t>
                      </a:r>
                      <a:endParaRPr lang="en-US" sz="14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070119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195801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8830FAB-5F3E-1CC1-A4A9-B56C27E0FBE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418538D8-9C56-1D0B-C937-1FE13CCB9BA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3706" y="257175"/>
            <a:ext cx="6884988" cy="704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48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2025 CHALLENGE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>
            <a:extLst>
              <a:ext uri="{FF2B5EF4-FFF2-40B4-BE49-F238E27FC236}">
                <a16:creationId xmlns:a16="http://schemas.microsoft.com/office/drawing/2014/main" id="{99075C51-C515-D3D5-9DC0-E8675486349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57200" y="962025"/>
            <a:ext cx="6858000" cy="525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Use the digits in 2025 (2, 0, 2 and 5) exactly one time each along with any mathematical symbol or operation of your choosing to create expressions equivalent to the numbers between 1 and 10.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" name="Control 4">
            <a:extLst>
              <a:ext uri="{FF2B5EF4-FFF2-40B4-BE49-F238E27FC236}">
                <a16:creationId xmlns:a16="http://schemas.microsoft.com/office/drawing/2014/main" id="{98CC5140-EBD2-9338-1D69-1322D61C697C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611313" y="4270375"/>
            <a:ext cx="6858000" cy="8008938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C16E088B-35FA-8F36-F993-4F3D743F574D}"/>
              </a:ext>
            </a:extLst>
          </p:cNvPr>
          <p:cNvGrpSpPr/>
          <p:nvPr/>
        </p:nvGrpSpPr>
        <p:grpSpPr>
          <a:xfrm>
            <a:off x="765544" y="9213221"/>
            <a:ext cx="6871494" cy="261610"/>
            <a:chOff x="457200" y="8965570"/>
            <a:chExt cx="6871494" cy="261610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36774994-78ED-504D-7957-7CC2312F6408}"/>
                </a:ext>
              </a:extLst>
            </p:cNvPr>
            <p:cNvSpPr txBox="1"/>
            <p:nvPr/>
          </p:nvSpPr>
          <p:spPr>
            <a:xfrm>
              <a:off x="457200" y="8965570"/>
              <a:ext cx="6871494" cy="26161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marL="0" marR="0">
                <a:tabLst>
                  <a:tab pos="2971800" algn="ctr"/>
                  <a:tab pos="5943600" algn="r"/>
                </a:tabLst>
              </a:pPr>
              <a:r>
                <a:rPr lang="en-US" sz="1100" kern="1400" dirty="0">
                  <a:solidFill>
                    <a:srgbClr val="000000"/>
                  </a:solidFill>
                  <a:effectLst/>
                  <a:latin typeface="Century Gothic" panose="020B0502020202020204" pitchFamily="34" charset="0"/>
                  <a:ea typeface="Times New Roman" panose="02020603050405020304" pitchFamily="18" charset="0"/>
                </a:rPr>
                <a:t>Created by Sarah Carter | @mathequalslove | mathequalslove.net |</a:t>
              </a:r>
            </a:p>
          </p:txBody>
        </p:sp>
        <p:pic>
          <p:nvPicPr>
            <p:cNvPr id="11" name="Picture 10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0A513A83-104F-AB5C-8F5B-E42B5ABC5A16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302784" y="9018055"/>
              <a:ext cx="1350335" cy="177906"/>
            </a:xfrm>
            <a:prstGeom prst="rect">
              <a:avLst/>
            </a:prstGeom>
          </p:spPr>
        </p:pic>
      </p:grpSp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1B092F7C-BDFA-743A-839C-FC07912716B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3424028"/>
              </p:ext>
            </p:extLst>
          </p:nvPr>
        </p:nvGraphicFramePr>
        <p:xfrm>
          <a:off x="502920" y="1487488"/>
          <a:ext cx="6766560" cy="7616950"/>
        </p:xfrm>
        <a:graphic>
          <a:graphicData uri="http://schemas.openxmlformats.org/drawingml/2006/table">
            <a:tbl>
              <a:tblPr/>
              <a:tblGrid>
                <a:gridCol w="6766560">
                  <a:extLst>
                    <a:ext uri="{9D8B030D-6E8A-4147-A177-3AD203B41FA5}">
                      <a16:colId xmlns:a16="http://schemas.microsoft.com/office/drawing/2014/main" val="3217008696"/>
                    </a:ext>
                  </a:extLst>
                </a:gridCol>
              </a:tblGrid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 = </a:t>
                      </a:r>
                      <a:endParaRPr lang="en-US" sz="2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22963242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 = </a:t>
                      </a:r>
                      <a:endParaRPr lang="en-US" sz="2000" b="1" kern="14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43102023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 = </a:t>
                      </a:r>
                      <a:endParaRPr lang="en-US" sz="2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72736851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 = </a:t>
                      </a:r>
                      <a:endParaRPr lang="en-US" sz="2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34864457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 = </a:t>
                      </a:r>
                      <a:endParaRPr lang="en-US" sz="2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0466131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 = </a:t>
                      </a:r>
                      <a:endParaRPr lang="en-US" sz="2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2569523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 = </a:t>
                      </a:r>
                      <a:endParaRPr lang="en-US" sz="2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81378743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 = </a:t>
                      </a:r>
                      <a:endParaRPr lang="en-US" sz="2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5282033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 = </a:t>
                      </a:r>
                      <a:endParaRPr lang="en-US" sz="2000" b="1" kern="140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83123664"/>
                  </a:ext>
                </a:extLst>
              </a:tr>
              <a:tr h="761695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3600" b="1" kern="1400" spc="-3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 = </a:t>
                      </a:r>
                      <a:endParaRPr lang="en-US" sz="2000" b="1" kern="1400" spc="-30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9146" marR="29146" marT="29146" marB="29146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070119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700656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1429</TotalTime>
  <Words>824</Words>
  <Application>Microsoft Office PowerPoint</Application>
  <PresentationFormat>Custom</PresentationFormat>
  <Paragraphs>268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Aptos</vt:lpstr>
      <vt:lpstr>Aptos Display</vt:lpstr>
      <vt:lpstr>Arial</vt:lpstr>
      <vt:lpstr>Calibri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2024-11-06T15:04:55Z</dcterms:created>
  <dcterms:modified xsi:type="dcterms:W3CDTF">2024-11-07T14:54:30Z</dcterms:modified>
</cp:coreProperties>
</file>

<file path=docProps/thumbnail.jpeg>
</file>