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16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EF70FF-CC5F-4C4C-BF62-E5129FC2F7AC}" v="2131" dt="2025-08-02T17:03:25.0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>
        <p:scale>
          <a:sx n="46" d="100"/>
          <a:sy n="46" d="100"/>
        </p:scale>
        <p:origin x="1372" y="-24"/>
      </p:cViewPr>
      <p:guideLst>
        <p:guide orient="horz" pos="3216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Carter" userId="4b4e2a7e9c42e1b2" providerId="LiveId" clId="{B3EF70FF-CC5F-4C4C-BF62-E5129FC2F7AC}"/>
    <pc:docChg chg="undo custSel modSld">
      <pc:chgData name="Sarah Carter" userId="4b4e2a7e9c42e1b2" providerId="LiveId" clId="{B3EF70FF-CC5F-4C4C-BF62-E5129FC2F7AC}" dt="2025-08-02T17:03:25.003" v="5447" actId="948"/>
      <pc:docMkLst>
        <pc:docMk/>
      </pc:docMkLst>
      <pc:sldChg chg="addSp delSp modSp mod">
        <pc:chgData name="Sarah Carter" userId="4b4e2a7e9c42e1b2" providerId="LiveId" clId="{B3EF70FF-CC5F-4C4C-BF62-E5129FC2F7AC}" dt="2025-08-02T17:03:24.733" v="5012" actId="948"/>
        <pc:sldMkLst>
          <pc:docMk/>
          <pc:sldMk cId="750531104" sldId="260"/>
        </pc:sldMkLst>
        <pc:spChg chg="mod">
          <ac:chgData name="Sarah Carter" userId="4b4e2a7e9c42e1b2" providerId="LiveId" clId="{B3EF70FF-CC5F-4C4C-BF62-E5129FC2F7AC}" dt="2025-08-02T17:03:23.668" v="2972" actId="948"/>
          <ac:spMkLst>
            <pc:docMk/>
            <pc:sldMk cId="750531104" sldId="260"/>
            <ac:spMk id="4" creationId="{AF4D013F-B571-18CE-9290-12EBFF046B58}"/>
          </ac:spMkLst>
        </pc:spChg>
        <pc:spChg chg="mod">
          <ac:chgData name="Sarah Carter" userId="4b4e2a7e9c42e1b2" providerId="LiveId" clId="{B3EF70FF-CC5F-4C4C-BF62-E5129FC2F7AC}" dt="2025-08-02T17:03:23.985" v="3662" actId="948"/>
          <ac:spMkLst>
            <pc:docMk/>
            <pc:sldMk cId="750531104" sldId="260"/>
            <ac:spMk id="12" creationId="{A8B21616-2A0A-D95D-654D-7955CCF955B6}"/>
          </ac:spMkLst>
        </pc:spChg>
        <pc:spChg chg="mod">
          <ac:chgData name="Sarah Carter" userId="4b4e2a7e9c42e1b2" providerId="LiveId" clId="{B3EF70FF-CC5F-4C4C-BF62-E5129FC2F7AC}" dt="2025-08-02T17:03:24.225" v="4112" actId="948"/>
          <ac:spMkLst>
            <pc:docMk/>
            <pc:sldMk cId="750531104" sldId="260"/>
            <ac:spMk id="13" creationId="{2C9BD28E-C0A1-6EFD-A8DF-8A74CF6ED6E6}"/>
          </ac:spMkLst>
        </pc:spChg>
        <pc:spChg chg="mod">
          <ac:chgData name="Sarah Carter" userId="4b4e2a7e9c42e1b2" providerId="LiveId" clId="{B3EF70FF-CC5F-4C4C-BF62-E5129FC2F7AC}" dt="2025-08-02T17:03:24.495" v="4562" actId="948"/>
          <ac:spMkLst>
            <pc:docMk/>
            <pc:sldMk cId="750531104" sldId="260"/>
            <ac:spMk id="14" creationId="{6EA3AF9C-38A4-7E08-C8E1-4C57FD680647}"/>
          </ac:spMkLst>
        </pc:spChg>
        <pc:spChg chg="mod">
          <ac:chgData name="Sarah Carter" userId="4b4e2a7e9c42e1b2" providerId="LiveId" clId="{B3EF70FF-CC5F-4C4C-BF62-E5129FC2F7AC}" dt="2025-08-02T17:03:24.733" v="5012" actId="948"/>
          <ac:spMkLst>
            <pc:docMk/>
            <pc:sldMk cId="750531104" sldId="260"/>
            <ac:spMk id="15" creationId="{DACEF3BF-E3EA-5E58-20D7-2081DF77A31D}"/>
          </ac:spMkLst>
        </pc:spChg>
        <pc:picChg chg="add del">
          <ac:chgData name="Sarah Carter" userId="4b4e2a7e9c42e1b2" providerId="LiveId" clId="{B3EF70FF-CC5F-4C4C-BF62-E5129FC2F7AC}" dt="2025-08-02T17:02:12.801" v="2376"/>
          <ac:picMkLst>
            <pc:docMk/>
            <pc:sldMk cId="750531104" sldId="260"/>
            <ac:picMk id="3" creationId="{C53C1526-47F4-1DB7-4465-713F171E2786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750531104" sldId="260"/>
            <ac:picMk id="5" creationId="{64F0D8FF-AA90-759D-C5F4-ED38425A9CAD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750531104" sldId="260"/>
            <ac:picMk id="7" creationId="{2CFD36E4-C7EC-C6C9-2D71-63170DBC5618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750531104" sldId="260"/>
            <ac:picMk id="9" creationId="{5A1E3F54-95C6-F829-4FD1-80B8820489E6}"/>
          </ac:picMkLst>
        </pc:picChg>
        <pc:picChg chg="mod">
          <ac:chgData name="Sarah Carter" userId="4b4e2a7e9c42e1b2" providerId="LiveId" clId="{B3EF70FF-CC5F-4C4C-BF62-E5129FC2F7AC}" dt="2025-08-02T17:03:23.905" v="3415"/>
          <ac:picMkLst>
            <pc:docMk/>
            <pc:sldMk cId="750531104" sldId="260"/>
            <ac:picMk id="11" creationId="{F088DF49-39C9-7010-4413-33B1F54B5E53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750531104" sldId="260"/>
            <ac:picMk id="16" creationId="{10EAF5E1-C12C-013B-5EA2-D7EA2FE7014A}"/>
          </ac:picMkLst>
        </pc:picChg>
        <pc:picChg chg="add mod ord">
          <ac:chgData name="Sarah Carter" userId="4b4e2a7e9c42e1b2" providerId="LiveId" clId="{B3EF70FF-CC5F-4C4C-BF62-E5129FC2F7AC}" dt="2025-08-02T17:03:23.561" v="2725"/>
          <ac:picMkLst>
            <pc:docMk/>
            <pc:sldMk cId="750531104" sldId="260"/>
            <ac:picMk id="18" creationId="{E8B0BB76-A93B-2B40-29E1-FA3B0F8B4487}"/>
          </ac:picMkLst>
        </pc:picChg>
      </pc:sldChg>
      <pc:sldChg chg="addSp delSp modSp mod">
        <pc:chgData name="Sarah Carter" userId="4b4e2a7e9c42e1b2" providerId="LiveId" clId="{B3EF70FF-CC5F-4C4C-BF62-E5129FC2F7AC}" dt="2025-08-02T17:03:24.733" v="5027" actId="948"/>
        <pc:sldMkLst>
          <pc:docMk/>
          <pc:sldMk cId="1383323238" sldId="261"/>
        </pc:sldMkLst>
        <pc:spChg chg="add mod">
          <ac:chgData name="Sarah Carter" userId="4b4e2a7e9c42e1b2" providerId="LiveId" clId="{B3EF70FF-CC5F-4C4C-BF62-E5129FC2F7AC}" dt="2025-08-02T17:03:24.733" v="5027" actId="948"/>
          <ac:spMkLst>
            <pc:docMk/>
            <pc:sldMk cId="1383323238" sldId="261"/>
            <ac:spMk id="2" creationId="{BB3D352B-EBE5-51EC-371D-C7F8E81E5B97}"/>
          </ac:spMkLst>
        </pc:spChg>
        <pc:spChg chg="mod">
          <ac:chgData name="Sarah Carter" userId="4b4e2a7e9c42e1b2" providerId="LiveId" clId="{B3EF70FF-CC5F-4C4C-BF62-E5129FC2F7AC}" dt="2025-08-02T17:03:23.676" v="2987" actId="948"/>
          <ac:spMkLst>
            <pc:docMk/>
            <pc:sldMk cId="1383323238" sldId="261"/>
            <ac:spMk id="4" creationId="{3B5FA0B6-8610-3C9F-C323-43100E631E65}"/>
          </ac:spMkLst>
        </pc:spChg>
        <pc:spChg chg="mod">
          <ac:chgData name="Sarah Carter" userId="4b4e2a7e9c42e1b2" providerId="LiveId" clId="{B3EF70FF-CC5F-4C4C-BF62-E5129FC2F7AC}" dt="2025-08-02T17:03:24.001" v="3677" actId="948"/>
          <ac:spMkLst>
            <pc:docMk/>
            <pc:sldMk cId="1383323238" sldId="261"/>
            <ac:spMk id="12" creationId="{F6BACBC4-6E1B-8C58-85EE-D5B752E06605}"/>
          </ac:spMkLst>
        </pc:spChg>
        <pc:spChg chg="mod">
          <ac:chgData name="Sarah Carter" userId="4b4e2a7e9c42e1b2" providerId="LiveId" clId="{B3EF70FF-CC5F-4C4C-BF62-E5129FC2F7AC}" dt="2025-08-02T17:03:24.241" v="4127" actId="948"/>
          <ac:spMkLst>
            <pc:docMk/>
            <pc:sldMk cId="1383323238" sldId="261"/>
            <ac:spMk id="13" creationId="{0CBF5E0F-C86A-B3CC-4D57-4DB658E9983E}"/>
          </ac:spMkLst>
        </pc:spChg>
        <pc:spChg chg="mod">
          <ac:chgData name="Sarah Carter" userId="4b4e2a7e9c42e1b2" providerId="LiveId" clId="{B3EF70FF-CC5F-4C4C-BF62-E5129FC2F7AC}" dt="2025-08-02T17:03:24.495" v="4577" actId="948"/>
          <ac:spMkLst>
            <pc:docMk/>
            <pc:sldMk cId="1383323238" sldId="261"/>
            <ac:spMk id="14" creationId="{606A0A1C-32C2-D93A-DAB6-BE66FBF1475C}"/>
          </ac:spMkLst>
        </pc:spChg>
        <pc:spChg chg="del">
          <ac:chgData name="Sarah Carter" userId="4b4e2a7e9c42e1b2" providerId="LiveId" clId="{B3EF70FF-CC5F-4C4C-BF62-E5129FC2F7AC}" dt="2025-08-02T16:59:03.285" v="6"/>
          <ac:spMkLst>
            <pc:docMk/>
            <pc:sldMk cId="1383323238" sldId="261"/>
            <ac:spMk id="15" creationId="{01BE1B27-8526-CC49-FF2A-BAFC35EBB507}"/>
          </ac:spMkLst>
        </pc:spChg>
        <pc:picChg chg="add del">
          <ac:chgData name="Sarah Carter" userId="4b4e2a7e9c42e1b2" providerId="LiveId" clId="{B3EF70FF-CC5F-4C4C-BF62-E5129FC2F7AC}" dt="2025-08-02T17:02:12.839" v="2387"/>
          <ac:picMkLst>
            <pc:docMk/>
            <pc:sldMk cId="1383323238" sldId="261"/>
            <ac:picMk id="3" creationId="{50A52F74-498E-B411-F071-6994AC93AF64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1383323238" sldId="261"/>
            <ac:picMk id="6" creationId="{FF599CC5-370F-FA44-0B62-BD7C8E511CDC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1383323238" sldId="261"/>
            <ac:picMk id="8" creationId="{9983B759-2B23-3336-EF97-10E6718637F6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1383323238" sldId="261"/>
            <ac:picMk id="10" creationId="{18D4A8B7-3B7A-B928-FA4D-B277522C2470}"/>
          </ac:picMkLst>
        </pc:picChg>
        <pc:picChg chg="mod">
          <ac:chgData name="Sarah Carter" userId="4b4e2a7e9c42e1b2" providerId="LiveId" clId="{B3EF70FF-CC5F-4C4C-BF62-E5129FC2F7AC}" dt="2025-08-02T17:03:23.914" v="3423"/>
          <ac:picMkLst>
            <pc:docMk/>
            <pc:sldMk cId="1383323238" sldId="261"/>
            <ac:picMk id="11" creationId="{24F9F1C7-0722-D4C4-BAEB-577D897E8018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1383323238" sldId="261"/>
            <ac:picMk id="17" creationId="{3F5AED4A-262E-AA8F-9166-514CFE7475A2}"/>
          </ac:picMkLst>
        </pc:picChg>
        <pc:picChg chg="add mod ord">
          <ac:chgData name="Sarah Carter" userId="4b4e2a7e9c42e1b2" providerId="LiveId" clId="{B3EF70FF-CC5F-4C4C-BF62-E5129FC2F7AC}" dt="2025-08-02T17:03:23.563" v="2733"/>
          <ac:picMkLst>
            <pc:docMk/>
            <pc:sldMk cId="1383323238" sldId="261"/>
            <ac:picMk id="19" creationId="{85FBED23-78C5-4985-63B3-B1A42EC1ED35}"/>
          </ac:picMkLst>
        </pc:picChg>
      </pc:sldChg>
      <pc:sldChg chg="addSp delSp modSp mod">
        <pc:chgData name="Sarah Carter" userId="4b4e2a7e9c42e1b2" providerId="LiveId" clId="{B3EF70FF-CC5F-4C4C-BF62-E5129FC2F7AC}" dt="2025-08-02T17:03:24.752" v="5042" actId="948"/>
        <pc:sldMkLst>
          <pc:docMk/>
          <pc:sldMk cId="3371863188" sldId="262"/>
        </pc:sldMkLst>
        <pc:spChg chg="add mod">
          <ac:chgData name="Sarah Carter" userId="4b4e2a7e9c42e1b2" providerId="LiveId" clId="{B3EF70FF-CC5F-4C4C-BF62-E5129FC2F7AC}" dt="2025-08-02T17:03:24.752" v="5042" actId="948"/>
          <ac:spMkLst>
            <pc:docMk/>
            <pc:sldMk cId="3371863188" sldId="262"/>
            <ac:spMk id="2" creationId="{9B37E70E-B352-8AFA-A5D4-E8E85B67AC2C}"/>
          </ac:spMkLst>
        </pc:spChg>
        <pc:spChg chg="mod">
          <ac:chgData name="Sarah Carter" userId="4b4e2a7e9c42e1b2" providerId="LiveId" clId="{B3EF70FF-CC5F-4C4C-BF62-E5129FC2F7AC}" dt="2025-08-02T17:03:23.688" v="3002" actId="948"/>
          <ac:spMkLst>
            <pc:docMk/>
            <pc:sldMk cId="3371863188" sldId="262"/>
            <ac:spMk id="4" creationId="{316D913D-E5ED-142D-0B6A-FC3CA118FE5D}"/>
          </ac:spMkLst>
        </pc:spChg>
        <pc:spChg chg="mod">
          <ac:chgData name="Sarah Carter" userId="4b4e2a7e9c42e1b2" providerId="LiveId" clId="{B3EF70FF-CC5F-4C4C-BF62-E5129FC2F7AC}" dt="2025-08-02T17:03:24.001" v="3692" actId="948"/>
          <ac:spMkLst>
            <pc:docMk/>
            <pc:sldMk cId="3371863188" sldId="262"/>
            <ac:spMk id="12" creationId="{2DD17FC1-A3D5-D298-7282-0866C946DCA4}"/>
          </ac:spMkLst>
        </pc:spChg>
        <pc:spChg chg="mod">
          <ac:chgData name="Sarah Carter" userId="4b4e2a7e9c42e1b2" providerId="LiveId" clId="{B3EF70FF-CC5F-4C4C-BF62-E5129FC2F7AC}" dt="2025-08-02T17:03:24.241" v="4142" actId="948"/>
          <ac:spMkLst>
            <pc:docMk/>
            <pc:sldMk cId="3371863188" sldId="262"/>
            <ac:spMk id="13" creationId="{B80BB523-4454-AAB1-3C94-EAE448FEC3BA}"/>
          </ac:spMkLst>
        </pc:spChg>
        <pc:spChg chg="mod">
          <ac:chgData name="Sarah Carter" userId="4b4e2a7e9c42e1b2" providerId="LiveId" clId="{B3EF70FF-CC5F-4C4C-BF62-E5129FC2F7AC}" dt="2025-08-02T17:03:24.511" v="4592" actId="948"/>
          <ac:spMkLst>
            <pc:docMk/>
            <pc:sldMk cId="3371863188" sldId="262"/>
            <ac:spMk id="14" creationId="{4AFB313A-7556-D57F-A157-F78921CACFD0}"/>
          </ac:spMkLst>
        </pc:spChg>
        <pc:spChg chg="del">
          <ac:chgData name="Sarah Carter" userId="4b4e2a7e9c42e1b2" providerId="LiveId" clId="{B3EF70FF-CC5F-4C4C-BF62-E5129FC2F7AC}" dt="2025-08-02T16:59:03.309" v="13"/>
          <ac:spMkLst>
            <pc:docMk/>
            <pc:sldMk cId="3371863188" sldId="262"/>
            <ac:spMk id="15" creationId="{226AFDB6-E0B6-A808-4EE5-83C285345943}"/>
          </ac:spMkLst>
        </pc:spChg>
        <pc:picChg chg="add del">
          <ac:chgData name="Sarah Carter" userId="4b4e2a7e9c42e1b2" providerId="LiveId" clId="{B3EF70FF-CC5F-4C4C-BF62-E5129FC2F7AC}" dt="2025-08-02T17:02:12.858" v="2398"/>
          <ac:picMkLst>
            <pc:docMk/>
            <pc:sldMk cId="3371863188" sldId="262"/>
            <ac:picMk id="3" creationId="{AC4EF2E0-F871-5359-4910-D4D787E4F4B0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3371863188" sldId="262"/>
            <ac:picMk id="6" creationId="{2A016314-43CC-8D5C-6E12-0026F81F84CB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3371863188" sldId="262"/>
            <ac:picMk id="8" creationId="{C567C074-0F4A-5E20-F150-A3FFB501F49C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3371863188" sldId="262"/>
            <ac:picMk id="10" creationId="{10188EB4-62E0-D591-3A8A-A8DFCD247994}"/>
          </ac:picMkLst>
        </pc:picChg>
        <pc:picChg chg="mod">
          <ac:chgData name="Sarah Carter" userId="4b4e2a7e9c42e1b2" providerId="LiveId" clId="{B3EF70FF-CC5F-4C4C-BF62-E5129FC2F7AC}" dt="2025-08-02T17:03:23.914" v="3431"/>
          <ac:picMkLst>
            <pc:docMk/>
            <pc:sldMk cId="3371863188" sldId="262"/>
            <ac:picMk id="11" creationId="{DCFB1A57-F428-D221-F22E-EC71E7410331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3371863188" sldId="262"/>
            <ac:picMk id="17" creationId="{4244137C-DBB3-A38A-D09C-39E59F165C3A}"/>
          </ac:picMkLst>
        </pc:picChg>
        <pc:picChg chg="add mod ord">
          <ac:chgData name="Sarah Carter" userId="4b4e2a7e9c42e1b2" providerId="LiveId" clId="{B3EF70FF-CC5F-4C4C-BF62-E5129FC2F7AC}" dt="2025-08-02T17:03:23.567" v="2741"/>
          <ac:picMkLst>
            <pc:docMk/>
            <pc:sldMk cId="3371863188" sldId="262"/>
            <ac:picMk id="19" creationId="{9C7A89AC-B264-93E2-4CD2-0D0D717FE740}"/>
          </ac:picMkLst>
        </pc:picChg>
      </pc:sldChg>
      <pc:sldChg chg="addSp delSp modSp mod">
        <pc:chgData name="Sarah Carter" userId="4b4e2a7e9c42e1b2" providerId="LiveId" clId="{B3EF70FF-CC5F-4C4C-BF62-E5129FC2F7AC}" dt="2025-08-02T17:03:24.765" v="5057" actId="948"/>
        <pc:sldMkLst>
          <pc:docMk/>
          <pc:sldMk cId="1116353673" sldId="263"/>
        </pc:sldMkLst>
        <pc:spChg chg="add mod">
          <ac:chgData name="Sarah Carter" userId="4b4e2a7e9c42e1b2" providerId="LiveId" clId="{B3EF70FF-CC5F-4C4C-BF62-E5129FC2F7AC}" dt="2025-08-02T17:03:24.765" v="5057" actId="948"/>
          <ac:spMkLst>
            <pc:docMk/>
            <pc:sldMk cId="1116353673" sldId="263"/>
            <ac:spMk id="2" creationId="{C5DF2C72-F183-6410-EDE1-66773993AAF4}"/>
          </ac:spMkLst>
        </pc:spChg>
        <pc:spChg chg="mod">
          <ac:chgData name="Sarah Carter" userId="4b4e2a7e9c42e1b2" providerId="LiveId" clId="{B3EF70FF-CC5F-4C4C-BF62-E5129FC2F7AC}" dt="2025-08-02T17:03:23.695" v="3017" actId="948"/>
          <ac:spMkLst>
            <pc:docMk/>
            <pc:sldMk cId="1116353673" sldId="263"/>
            <ac:spMk id="4" creationId="{CF4AA0C6-748E-0A42-AC80-DB95B36DCB95}"/>
          </ac:spMkLst>
        </pc:spChg>
        <pc:spChg chg="mod">
          <ac:chgData name="Sarah Carter" userId="4b4e2a7e9c42e1b2" providerId="LiveId" clId="{B3EF70FF-CC5F-4C4C-BF62-E5129FC2F7AC}" dt="2025-08-02T17:03:24.017" v="3707" actId="948"/>
          <ac:spMkLst>
            <pc:docMk/>
            <pc:sldMk cId="1116353673" sldId="263"/>
            <ac:spMk id="12" creationId="{9BBEF807-16C0-9980-F5BC-D41A92CFD886}"/>
          </ac:spMkLst>
        </pc:spChg>
        <pc:spChg chg="mod">
          <ac:chgData name="Sarah Carter" userId="4b4e2a7e9c42e1b2" providerId="LiveId" clId="{B3EF70FF-CC5F-4C4C-BF62-E5129FC2F7AC}" dt="2025-08-02T17:03:24.257" v="4157" actId="948"/>
          <ac:spMkLst>
            <pc:docMk/>
            <pc:sldMk cId="1116353673" sldId="263"/>
            <ac:spMk id="13" creationId="{416BEED3-F124-C75B-B706-040D4CA04B8B}"/>
          </ac:spMkLst>
        </pc:spChg>
        <pc:spChg chg="mod">
          <ac:chgData name="Sarah Carter" userId="4b4e2a7e9c42e1b2" providerId="LiveId" clId="{B3EF70FF-CC5F-4C4C-BF62-E5129FC2F7AC}" dt="2025-08-02T17:03:24.517" v="4607" actId="948"/>
          <ac:spMkLst>
            <pc:docMk/>
            <pc:sldMk cId="1116353673" sldId="263"/>
            <ac:spMk id="14" creationId="{C610E3AA-B84A-CC06-C6F3-6A26F4201822}"/>
          </ac:spMkLst>
        </pc:spChg>
        <pc:spChg chg="del">
          <ac:chgData name="Sarah Carter" userId="4b4e2a7e9c42e1b2" providerId="LiveId" clId="{B3EF70FF-CC5F-4C4C-BF62-E5129FC2F7AC}" dt="2025-08-02T16:59:03.316" v="20"/>
          <ac:spMkLst>
            <pc:docMk/>
            <pc:sldMk cId="1116353673" sldId="263"/>
            <ac:spMk id="15" creationId="{7C737554-DE92-69FD-13C4-2A7D213A58B4}"/>
          </ac:spMkLst>
        </pc:spChg>
        <pc:picChg chg="add del">
          <ac:chgData name="Sarah Carter" userId="4b4e2a7e9c42e1b2" providerId="LiveId" clId="{B3EF70FF-CC5F-4C4C-BF62-E5129FC2F7AC}" dt="2025-08-02T17:02:12.871" v="2409"/>
          <ac:picMkLst>
            <pc:docMk/>
            <pc:sldMk cId="1116353673" sldId="263"/>
            <ac:picMk id="3" creationId="{91679136-5F11-27EC-0AC1-AB7FC1ED357A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1116353673" sldId="263"/>
            <ac:picMk id="6" creationId="{F64B5F88-78C7-E25B-4F16-CDE407D2A687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1116353673" sldId="263"/>
            <ac:picMk id="8" creationId="{935C1286-8D7A-166B-F2C7-3DDEC0FD2C6A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1116353673" sldId="263"/>
            <ac:picMk id="10" creationId="{EA3FA324-B374-5844-CA1B-3901C7E558B7}"/>
          </ac:picMkLst>
        </pc:picChg>
        <pc:picChg chg="mod">
          <ac:chgData name="Sarah Carter" userId="4b4e2a7e9c42e1b2" providerId="LiveId" clId="{B3EF70FF-CC5F-4C4C-BF62-E5129FC2F7AC}" dt="2025-08-02T17:03:23.914" v="3439"/>
          <ac:picMkLst>
            <pc:docMk/>
            <pc:sldMk cId="1116353673" sldId="263"/>
            <ac:picMk id="11" creationId="{308994BB-5DFD-20D7-5B9E-D67EC0D95E20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1116353673" sldId="263"/>
            <ac:picMk id="17" creationId="{B089913D-3CAF-E654-1C7D-47D0DF590CA4}"/>
          </ac:picMkLst>
        </pc:picChg>
        <pc:picChg chg="add mod ord">
          <ac:chgData name="Sarah Carter" userId="4b4e2a7e9c42e1b2" providerId="LiveId" clId="{B3EF70FF-CC5F-4C4C-BF62-E5129FC2F7AC}" dt="2025-08-02T17:03:23.569" v="2749"/>
          <ac:picMkLst>
            <pc:docMk/>
            <pc:sldMk cId="1116353673" sldId="263"/>
            <ac:picMk id="19" creationId="{9DF01452-7A16-E63E-6815-8F2D84228137}"/>
          </ac:picMkLst>
        </pc:picChg>
      </pc:sldChg>
      <pc:sldChg chg="addSp delSp modSp mod">
        <pc:chgData name="Sarah Carter" userId="4b4e2a7e9c42e1b2" providerId="LiveId" clId="{B3EF70FF-CC5F-4C4C-BF62-E5129FC2F7AC}" dt="2025-08-02T17:03:24.765" v="5072" actId="948"/>
        <pc:sldMkLst>
          <pc:docMk/>
          <pc:sldMk cId="550047326" sldId="264"/>
        </pc:sldMkLst>
        <pc:spChg chg="add mod">
          <ac:chgData name="Sarah Carter" userId="4b4e2a7e9c42e1b2" providerId="LiveId" clId="{B3EF70FF-CC5F-4C4C-BF62-E5129FC2F7AC}" dt="2025-08-02T17:03:24.765" v="5072" actId="948"/>
          <ac:spMkLst>
            <pc:docMk/>
            <pc:sldMk cId="550047326" sldId="264"/>
            <ac:spMk id="2" creationId="{C9DCC2F3-89E4-584B-2A93-E75D246C2C85}"/>
          </ac:spMkLst>
        </pc:spChg>
        <pc:spChg chg="mod">
          <ac:chgData name="Sarah Carter" userId="4b4e2a7e9c42e1b2" providerId="LiveId" clId="{B3EF70FF-CC5F-4C4C-BF62-E5129FC2F7AC}" dt="2025-08-02T17:03:23.703" v="3032" actId="948"/>
          <ac:spMkLst>
            <pc:docMk/>
            <pc:sldMk cId="550047326" sldId="264"/>
            <ac:spMk id="4" creationId="{196CF308-E4F1-4B25-8A4F-72F01174BA74}"/>
          </ac:spMkLst>
        </pc:spChg>
        <pc:spChg chg="mod">
          <ac:chgData name="Sarah Carter" userId="4b4e2a7e9c42e1b2" providerId="LiveId" clId="{B3EF70FF-CC5F-4C4C-BF62-E5129FC2F7AC}" dt="2025-08-02T17:03:24.017" v="3722" actId="948"/>
          <ac:spMkLst>
            <pc:docMk/>
            <pc:sldMk cId="550047326" sldId="264"/>
            <ac:spMk id="12" creationId="{372C2A85-1095-F30D-3D8F-F0FF04EE8AD4}"/>
          </ac:spMkLst>
        </pc:spChg>
        <pc:spChg chg="mod">
          <ac:chgData name="Sarah Carter" userId="4b4e2a7e9c42e1b2" providerId="LiveId" clId="{B3EF70FF-CC5F-4C4C-BF62-E5129FC2F7AC}" dt="2025-08-02T17:03:24.257" v="4172" actId="948"/>
          <ac:spMkLst>
            <pc:docMk/>
            <pc:sldMk cId="550047326" sldId="264"/>
            <ac:spMk id="13" creationId="{7DE5BD0A-CB59-2B59-A958-AE4099591766}"/>
          </ac:spMkLst>
        </pc:spChg>
        <pc:spChg chg="mod">
          <ac:chgData name="Sarah Carter" userId="4b4e2a7e9c42e1b2" providerId="LiveId" clId="{B3EF70FF-CC5F-4C4C-BF62-E5129FC2F7AC}" dt="2025-08-02T17:03:24.517" v="4622" actId="948"/>
          <ac:spMkLst>
            <pc:docMk/>
            <pc:sldMk cId="550047326" sldId="264"/>
            <ac:spMk id="14" creationId="{39C2823B-297E-BB7C-5869-38128B70F07F}"/>
          </ac:spMkLst>
        </pc:spChg>
        <pc:spChg chg="del">
          <ac:chgData name="Sarah Carter" userId="4b4e2a7e9c42e1b2" providerId="LiveId" clId="{B3EF70FF-CC5F-4C4C-BF62-E5129FC2F7AC}" dt="2025-08-02T16:59:03.322" v="27"/>
          <ac:spMkLst>
            <pc:docMk/>
            <pc:sldMk cId="550047326" sldId="264"/>
            <ac:spMk id="15" creationId="{8BEE7A5A-8BC9-1CF5-71BE-5D82B79F0DE3}"/>
          </ac:spMkLst>
        </pc:spChg>
        <pc:picChg chg="add del">
          <ac:chgData name="Sarah Carter" userId="4b4e2a7e9c42e1b2" providerId="LiveId" clId="{B3EF70FF-CC5F-4C4C-BF62-E5129FC2F7AC}" dt="2025-08-02T17:02:12.892" v="2420"/>
          <ac:picMkLst>
            <pc:docMk/>
            <pc:sldMk cId="550047326" sldId="264"/>
            <ac:picMk id="3" creationId="{BEE86030-EF80-3340-82A4-1EC55CB67AF2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550047326" sldId="264"/>
            <ac:picMk id="6" creationId="{C07F923F-0CE1-418D-5888-DA01B4145A60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550047326" sldId="264"/>
            <ac:picMk id="8" creationId="{6B9274D5-CDD2-FC0D-ED29-AE9005274046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550047326" sldId="264"/>
            <ac:picMk id="10" creationId="{256ABA2F-7BDB-7D4C-F6CB-3865966F8C24}"/>
          </ac:picMkLst>
        </pc:picChg>
        <pc:picChg chg="mod">
          <ac:chgData name="Sarah Carter" userId="4b4e2a7e9c42e1b2" providerId="LiveId" clId="{B3EF70FF-CC5F-4C4C-BF62-E5129FC2F7AC}" dt="2025-08-02T17:03:23.921" v="3447"/>
          <ac:picMkLst>
            <pc:docMk/>
            <pc:sldMk cId="550047326" sldId="264"/>
            <ac:picMk id="11" creationId="{93B484EA-0440-F1B3-0430-D6E9A32B1593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550047326" sldId="264"/>
            <ac:picMk id="17" creationId="{3BFD8396-BCE5-DEE5-5093-412FC2BBAB5E}"/>
          </ac:picMkLst>
        </pc:picChg>
        <pc:picChg chg="add mod ord">
          <ac:chgData name="Sarah Carter" userId="4b4e2a7e9c42e1b2" providerId="LiveId" clId="{B3EF70FF-CC5F-4C4C-BF62-E5129FC2F7AC}" dt="2025-08-02T17:03:23.571" v="2757"/>
          <ac:picMkLst>
            <pc:docMk/>
            <pc:sldMk cId="550047326" sldId="264"/>
            <ac:picMk id="19" creationId="{6209F5FE-15C0-AA47-C59B-DA385BD1BF5F}"/>
          </ac:picMkLst>
        </pc:picChg>
      </pc:sldChg>
      <pc:sldChg chg="addSp delSp modSp mod">
        <pc:chgData name="Sarah Carter" userId="4b4e2a7e9c42e1b2" providerId="LiveId" clId="{B3EF70FF-CC5F-4C4C-BF62-E5129FC2F7AC}" dt="2025-08-02T17:03:24.780" v="5087" actId="948"/>
        <pc:sldMkLst>
          <pc:docMk/>
          <pc:sldMk cId="4046040370" sldId="265"/>
        </pc:sldMkLst>
        <pc:spChg chg="add mod">
          <ac:chgData name="Sarah Carter" userId="4b4e2a7e9c42e1b2" providerId="LiveId" clId="{B3EF70FF-CC5F-4C4C-BF62-E5129FC2F7AC}" dt="2025-08-02T17:03:24.780" v="5087" actId="948"/>
          <ac:spMkLst>
            <pc:docMk/>
            <pc:sldMk cId="4046040370" sldId="265"/>
            <ac:spMk id="2" creationId="{9736AE04-81A6-6CF2-578A-9952C91D2675}"/>
          </ac:spMkLst>
        </pc:spChg>
        <pc:spChg chg="mod">
          <ac:chgData name="Sarah Carter" userId="4b4e2a7e9c42e1b2" providerId="LiveId" clId="{B3EF70FF-CC5F-4C4C-BF62-E5129FC2F7AC}" dt="2025-08-02T17:03:23.715" v="3047" actId="948"/>
          <ac:spMkLst>
            <pc:docMk/>
            <pc:sldMk cId="4046040370" sldId="265"/>
            <ac:spMk id="4" creationId="{5D387C5D-24B3-8427-A064-87B6894292A2}"/>
          </ac:spMkLst>
        </pc:spChg>
        <pc:spChg chg="mod">
          <ac:chgData name="Sarah Carter" userId="4b4e2a7e9c42e1b2" providerId="LiveId" clId="{B3EF70FF-CC5F-4C4C-BF62-E5129FC2F7AC}" dt="2025-08-02T17:03:24.033" v="3737" actId="948"/>
          <ac:spMkLst>
            <pc:docMk/>
            <pc:sldMk cId="4046040370" sldId="265"/>
            <ac:spMk id="12" creationId="{0F5DCE30-00FD-75BE-F045-56484A934AFE}"/>
          </ac:spMkLst>
        </pc:spChg>
        <pc:spChg chg="mod">
          <ac:chgData name="Sarah Carter" userId="4b4e2a7e9c42e1b2" providerId="LiveId" clId="{B3EF70FF-CC5F-4C4C-BF62-E5129FC2F7AC}" dt="2025-08-02T17:03:24.273" v="4187" actId="948"/>
          <ac:spMkLst>
            <pc:docMk/>
            <pc:sldMk cId="4046040370" sldId="265"/>
            <ac:spMk id="13" creationId="{6530C518-4C44-D529-AFEF-D5FD2011F7B8}"/>
          </ac:spMkLst>
        </pc:spChg>
        <pc:spChg chg="mod">
          <ac:chgData name="Sarah Carter" userId="4b4e2a7e9c42e1b2" providerId="LiveId" clId="{B3EF70FF-CC5F-4C4C-BF62-E5129FC2F7AC}" dt="2025-08-02T17:03:24.527" v="4637" actId="948"/>
          <ac:spMkLst>
            <pc:docMk/>
            <pc:sldMk cId="4046040370" sldId="265"/>
            <ac:spMk id="14" creationId="{943D2143-B18E-3BAE-DFD0-E43E24D09C91}"/>
          </ac:spMkLst>
        </pc:spChg>
        <pc:spChg chg="del">
          <ac:chgData name="Sarah Carter" userId="4b4e2a7e9c42e1b2" providerId="LiveId" clId="{B3EF70FF-CC5F-4C4C-BF62-E5129FC2F7AC}" dt="2025-08-02T16:59:03.330" v="34"/>
          <ac:spMkLst>
            <pc:docMk/>
            <pc:sldMk cId="4046040370" sldId="265"/>
            <ac:spMk id="15" creationId="{DF9FDF86-DFE3-D0C3-0A91-620B8679AD7A}"/>
          </ac:spMkLst>
        </pc:spChg>
        <pc:picChg chg="add del">
          <ac:chgData name="Sarah Carter" userId="4b4e2a7e9c42e1b2" providerId="LiveId" clId="{B3EF70FF-CC5F-4C4C-BF62-E5129FC2F7AC}" dt="2025-08-02T17:02:12.911" v="2431"/>
          <ac:picMkLst>
            <pc:docMk/>
            <pc:sldMk cId="4046040370" sldId="265"/>
            <ac:picMk id="3" creationId="{D126D189-6CF2-E94D-464D-150358392C85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4046040370" sldId="265"/>
            <ac:picMk id="6" creationId="{1A1C17B7-E249-4233-B231-427D7459EA49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4046040370" sldId="265"/>
            <ac:picMk id="8" creationId="{6FFF174A-D0FD-099C-32EB-406045674984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4046040370" sldId="265"/>
            <ac:picMk id="10" creationId="{91A8E1C3-8EA3-C714-0D5D-B3B651E87BC9}"/>
          </ac:picMkLst>
        </pc:picChg>
        <pc:picChg chg="mod">
          <ac:chgData name="Sarah Carter" userId="4b4e2a7e9c42e1b2" providerId="LiveId" clId="{B3EF70FF-CC5F-4C4C-BF62-E5129FC2F7AC}" dt="2025-08-02T17:03:23.921" v="3455"/>
          <ac:picMkLst>
            <pc:docMk/>
            <pc:sldMk cId="4046040370" sldId="265"/>
            <ac:picMk id="11" creationId="{5E66729F-CE89-DCF2-2FEB-3F774D6D0D5A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4046040370" sldId="265"/>
            <ac:picMk id="17" creationId="{987282C2-F731-936E-CC0C-5B51B611DECC}"/>
          </ac:picMkLst>
        </pc:picChg>
        <pc:picChg chg="add mod ord">
          <ac:chgData name="Sarah Carter" userId="4b4e2a7e9c42e1b2" providerId="LiveId" clId="{B3EF70FF-CC5F-4C4C-BF62-E5129FC2F7AC}" dt="2025-08-02T17:03:23.572" v="2765"/>
          <ac:picMkLst>
            <pc:docMk/>
            <pc:sldMk cId="4046040370" sldId="265"/>
            <ac:picMk id="19" creationId="{0E8806FD-E2D0-359E-1ACE-588F1D440E9B}"/>
          </ac:picMkLst>
        </pc:picChg>
      </pc:sldChg>
      <pc:sldChg chg="addSp delSp modSp mod">
        <pc:chgData name="Sarah Carter" userId="4b4e2a7e9c42e1b2" providerId="LiveId" clId="{B3EF70FF-CC5F-4C4C-BF62-E5129FC2F7AC}" dt="2025-08-02T17:03:24.780" v="5102" actId="948"/>
        <pc:sldMkLst>
          <pc:docMk/>
          <pc:sldMk cId="522805939" sldId="266"/>
        </pc:sldMkLst>
        <pc:spChg chg="add mod">
          <ac:chgData name="Sarah Carter" userId="4b4e2a7e9c42e1b2" providerId="LiveId" clId="{B3EF70FF-CC5F-4C4C-BF62-E5129FC2F7AC}" dt="2025-08-02T17:03:24.780" v="5102" actId="948"/>
          <ac:spMkLst>
            <pc:docMk/>
            <pc:sldMk cId="522805939" sldId="266"/>
            <ac:spMk id="2" creationId="{9096528C-348F-FCB6-5019-0A0B7888B538}"/>
          </ac:spMkLst>
        </pc:spChg>
        <pc:spChg chg="mod">
          <ac:chgData name="Sarah Carter" userId="4b4e2a7e9c42e1b2" providerId="LiveId" clId="{B3EF70FF-CC5F-4C4C-BF62-E5129FC2F7AC}" dt="2025-08-02T17:03:23.715" v="3062" actId="948"/>
          <ac:spMkLst>
            <pc:docMk/>
            <pc:sldMk cId="522805939" sldId="266"/>
            <ac:spMk id="4" creationId="{C575D21A-835B-D685-9C0A-59AC01F774C2}"/>
          </ac:spMkLst>
        </pc:spChg>
        <pc:spChg chg="mod">
          <ac:chgData name="Sarah Carter" userId="4b4e2a7e9c42e1b2" providerId="LiveId" clId="{B3EF70FF-CC5F-4C4C-BF62-E5129FC2F7AC}" dt="2025-08-02T17:03:24.041" v="3752" actId="948"/>
          <ac:spMkLst>
            <pc:docMk/>
            <pc:sldMk cId="522805939" sldId="266"/>
            <ac:spMk id="12" creationId="{6B60C46E-4C61-D3C5-2BEF-427214A5E9A1}"/>
          </ac:spMkLst>
        </pc:spChg>
        <pc:spChg chg="mod">
          <ac:chgData name="Sarah Carter" userId="4b4e2a7e9c42e1b2" providerId="LiveId" clId="{B3EF70FF-CC5F-4C4C-BF62-E5129FC2F7AC}" dt="2025-08-02T17:03:24.289" v="4202" actId="948"/>
          <ac:spMkLst>
            <pc:docMk/>
            <pc:sldMk cId="522805939" sldId="266"/>
            <ac:spMk id="13" creationId="{D70EA910-D51A-4AD4-F98E-EC1BD2EC34AA}"/>
          </ac:spMkLst>
        </pc:spChg>
        <pc:spChg chg="mod">
          <ac:chgData name="Sarah Carter" userId="4b4e2a7e9c42e1b2" providerId="LiveId" clId="{B3EF70FF-CC5F-4C4C-BF62-E5129FC2F7AC}" dt="2025-08-02T17:03:24.527" v="4652" actId="948"/>
          <ac:spMkLst>
            <pc:docMk/>
            <pc:sldMk cId="522805939" sldId="266"/>
            <ac:spMk id="14" creationId="{573B4A1F-FBF9-4B7D-4FEF-99FB6494A567}"/>
          </ac:spMkLst>
        </pc:spChg>
        <pc:spChg chg="del">
          <ac:chgData name="Sarah Carter" userId="4b4e2a7e9c42e1b2" providerId="LiveId" clId="{B3EF70FF-CC5F-4C4C-BF62-E5129FC2F7AC}" dt="2025-08-02T16:59:03.337" v="41"/>
          <ac:spMkLst>
            <pc:docMk/>
            <pc:sldMk cId="522805939" sldId="266"/>
            <ac:spMk id="15" creationId="{26F7AA48-9D05-4586-AC9E-5DB0F9F58C2F}"/>
          </ac:spMkLst>
        </pc:spChg>
        <pc:picChg chg="add del">
          <ac:chgData name="Sarah Carter" userId="4b4e2a7e9c42e1b2" providerId="LiveId" clId="{B3EF70FF-CC5F-4C4C-BF62-E5129FC2F7AC}" dt="2025-08-02T17:02:12.930" v="2442"/>
          <ac:picMkLst>
            <pc:docMk/>
            <pc:sldMk cId="522805939" sldId="266"/>
            <ac:picMk id="3" creationId="{ABF47E31-DB4A-E55A-802C-C768C840518A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522805939" sldId="266"/>
            <ac:picMk id="6" creationId="{D3023765-D231-1C25-809B-ED56F1E2082A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522805939" sldId="266"/>
            <ac:picMk id="8" creationId="{2C351E88-E726-6AA7-876F-2EF2EC75A157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522805939" sldId="266"/>
            <ac:picMk id="10" creationId="{52A2BA2A-5F8A-0D2A-B355-289031D4E4F4}"/>
          </ac:picMkLst>
        </pc:picChg>
        <pc:picChg chg="mod">
          <ac:chgData name="Sarah Carter" userId="4b4e2a7e9c42e1b2" providerId="LiveId" clId="{B3EF70FF-CC5F-4C4C-BF62-E5129FC2F7AC}" dt="2025-08-02T17:03:23.921" v="3463"/>
          <ac:picMkLst>
            <pc:docMk/>
            <pc:sldMk cId="522805939" sldId="266"/>
            <ac:picMk id="11" creationId="{EB25625F-4378-E50D-B10D-BEA573220B0C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522805939" sldId="266"/>
            <ac:picMk id="17" creationId="{5829C99B-5290-DCD7-22A0-765BB2CB33C2}"/>
          </ac:picMkLst>
        </pc:picChg>
        <pc:picChg chg="add mod ord">
          <ac:chgData name="Sarah Carter" userId="4b4e2a7e9c42e1b2" providerId="LiveId" clId="{B3EF70FF-CC5F-4C4C-BF62-E5129FC2F7AC}" dt="2025-08-02T17:03:23.576" v="2773"/>
          <ac:picMkLst>
            <pc:docMk/>
            <pc:sldMk cId="522805939" sldId="266"/>
            <ac:picMk id="19" creationId="{EC8113D0-DEB4-A23E-6F4B-8581F043D56A}"/>
          </ac:picMkLst>
        </pc:picChg>
      </pc:sldChg>
      <pc:sldChg chg="addSp delSp modSp mod">
        <pc:chgData name="Sarah Carter" userId="4b4e2a7e9c42e1b2" providerId="LiveId" clId="{B3EF70FF-CC5F-4C4C-BF62-E5129FC2F7AC}" dt="2025-08-02T17:03:24.796" v="5117" actId="948"/>
        <pc:sldMkLst>
          <pc:docMk/>
          <pc:sldMk cId="1631279994" sldId="267"/>
        </pc:sldMkLst>
        <pc:spChg chg="add mod">
          <ac:chgData name="Sarah Carter" userId="4b4e2a7e9c42e1b2" providerId="LiveId" clId="{B3EF70FF-CC5F-4C4C-BF62-E5129FC2F7AC}" dt="2025-08-02T17:03:24.796" v="5117" actId="948"/>
          <ac:spMkLst>
            <pc:docMk/>
            <pc:sldMk cId="1631279994" sldId="267"/>
            <ac:spMk id="2" creationId="{32ABC786-6CFD-01C4-A708-39348B9621AB}"/>
          </ac:spMkLst>
        </pc:spChg>
        <pc:spChg chg="mod">
          <ac:chgData name="Sarah Carter" userId="4b4e2a7e9c42e1b2" providerId="LiveId" clId="{B3EF70FF-CC5F-4C4C-BF62-E5129FC2F7AC}" dt="2025-08-02T17:03:23.731" v="3077" actId="948"/>
          <ac:spMkLst>
            <pc:docMk/>
            <pc:sldMk cId="1631279994" sldId="267"/>
            <ac:spMk id="4" creationId="{29E26F0B-EB54-A41F-AC38-01FE19751C72}"/>
          </ac:spMkLst>
        </pc:spChg>
        <pc:spChg chg="mod">
          <ac:chgData name="Sarah Carter" userId="4b4e2a7e9c42e1b2" providerId="LiveId" clId="{B3EF70FF-CC5F-4C4C-BF62-E5129FC2F7AC}" dt="2025-08-02T17:03:24.049" v="3767" actId="948"/>
          <ac:spMkLst>
            <pc:docMk/>
            <pc:sldMk cId="1631279994" sldId="267"/>
            <ac:spMk id="12" creationId="{C489F629-7B19-5983-BBD0-A9C46DA8AE13}"/>
          </ac:spMkLst>
        </pc:spChg>
        <pc:spChg chg="mod">
          <ac:chgData name="Sarah Carter" userId="4b4e2a7e9c42e1b2" providerId="LiveId" clId="{B3EF70FF-CC5F-4C4C-BF62-E5129FC2F7AC}" dt="2025-08-02T17:03:24.289" v="4217" actId="948"/>
          <ac:spMkLst>
            <pc:docMk/>
            <pc:sldMk cId="1631279994" sldId="267"/>
            <ac:spMk id="13" creationId="{0B5F6DFF-0D53-1E16-48A2-F2459A5981D5}"/>
          </ac:spMkLst>
        </pc:spChg>
        <pc:spChg chg="mod">
          <ac:chgData name="Sarah Carter" userId="4b4e2a7e9c42e1b2" providerId="LiveId" clId="{B3EF70FF-CC5F-4C4C-BF62-E5129FC2F7AC}" dt="2025-08-02T17:03:24.543" v="4667" actId="948"/>
          <ac:spMkLst>
            <pc:docMk/>
            <pc:sldMk cId="1631279994" sldId="267"/>
            <ac:spMk id="14" creationId="{F9E870A6-78F3-E768-EEF3-443DA8A6005E}"/>
          </ac:spMkLst>
        </pc:spChg>
        <pc:spChg chg="del">
          <ac:chgData name="Sarah Carter" userId="4b4e2a7e9c42e1b2" providerId="LiveId" clId="{B3EF70FF-CC5F-4C4C-BF62-E5129FC2F7AC}" dt="2025-08-02T16:59:03.345" v="48"/>
          <ac:spMkLst>
            <pc:docMk/>
            <pc:sldMk cId="1631279994" sldId="267"/>
            <ac:spMk id="15" creationId="{64CEE718-1DBB-00E3-8EE3-C087D1B3944F}"/>
          </ac:spMkLst>
        </pc:spChg>
        <pc:picChg chg="add del">
          <ac:chgData name="Sarah Carter" userId="4b4e2a7e9c42e1b2" providerId="LiveId" clId="{B3EF70FF-CC5F-4C4C-BF62-E5129FC2F7AC}" dt="2025-08-02T17:02:12.950" v="2453"/>
          <ac:picMkLst>
            <pc:docMk/>
            <pc:sldMk cId="1631279994" sldId="267"/>
            <ac:picMk id="3" creationId="{6EAA929A-924F-42F6-5C3E-15FE480B8EF8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1631279994" sldId="267"/>
            <ac:picMk id="6" creationId="{9331B35A-A9DA-D4B0-6805-30E7FE394453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1631279994" sldId="267"/>
            <ac:picMk id="8" creationId="{6B550F04-F34C-588D-DE91-82B7A54C73B3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1631279994" sldId="267"/>
            <ac:picMk id="10" creationId="{F07D6B24-28FC-583F-2F4B-7B0057B0F9B4}"/>
          </ac:picMkLst>
        </pc:picChg>
        <pc:picChg chg="mod">
          <ac:chgData name="Sarah Carter" userId="4b4e2a7e9c42e1b2" providerId="LiveId" clId="{B3EF70FF-CC5F-4C4C-BF62-E5129FC2F7AC}" dt="2025-08-02T17:03:23.921" v="3471"/>
          <ac:picMkLst>
            <pc:docMk/>
            <pc:sldMk cId="1631279994" sldId="267"/>
            <ac:picMk id="11" creationId="{0691C65F-67B3-C9FC-0BF2-9F0748E8EEB1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1631279994" sldId="267"/>
            <ac:picMk id="17" creationId="{B952BB02-F125-32EE-719B-870236CD66FF}"/>
          </ac:picMkLst>
        </pc:picChg>
        <pc:picChg chg="add mod ord">
          <ac:chgData name="Sarah Carter" userId="4b4e2a7e9c42e1b2" providerId="LiveId" clId="{B3EF70FF-CC5F-4C4C-BF62-E5129FC2F7AC}" dt="2025-08-02T17:03:23.578" v="2781"/>
          <ac:picMkLst>
            <pc:docMk/>
            <pc:sldMk cId="1631279994" sldId="267"/>
            <ac:picMk id="19" creationId="{581C913D-C4F5-8CB9-B5A2-E251318E6EC2}"/>
          </ac:picMkLst>
        </pc:picChg>
      </pc:sldChg>
      <pc:sldChg chg="addSp delSp modSp mod">
        <pc:chgData name="Sarah Carter" userId="4b4e2a7e9c42e1b2" providerId="LiveId" clId="{B3EF70FF-CC5F-4C4C-BF62-E5129FC2F7AC}" dt="2025-08-02T17:03:24.810" v="5132" actId="948"/>
        <pc:sldMkLst>
          <pc:docMk/>
          <pc:sldMk cId="116725243" sldId="268"/>
        </pc:sldMkLst>
        <pc:spChg chg="add mod">
          <ac:chgData name="Sarah Carter" userId="4b4e2a7e9c42e1b2" providerId="LiveId" clId="{B3EF70FF-CC5F-4C4C-BF62-E5129FC2F7AC}" dt="2025-08-02T17:03:24.810" v="5132" actId="948"/>
          <ac:spMkLst>
            <pc:docMk/>
            <pc:sldMk cId="116725243" sldId="268"/>
            <ac:spMk id="2" creationId="{10CA6467-FF88-D090-652C-AC18753E5621}"/>
          </ac:spMkLst>
        </pc:spChg>
        <pc:spChg chg="mod">
          <ac:chgData name="Sarah Carter" userId="4b4e2a7e9c42e1b2" providerId="LiveId" clId="{B3EF70FF-CC5F-4C4C-BF62-E5129FC2F7AC}" dt="2025-08-02T17:03:23.731" v="3092" actId="948"/>
          <ac:spMkLst>
            <pc:docMk/>
            <pc:sldMk cId="116725243" sldId="268"/>
            <ac:spMk id="4" creationId="{6B906411-2285-5C79-8911-E8251B298A09}"/>
          </ac:spMkLst>
        </pc:spChg>
        <pc:spChg chg="mod">
          <ac:chgData name="Sarah Carter" userId="4b4e2a7e9c42e1b2" providerId="LiveId" clId="{B3EF70FF-CC5F-4C4C-BF62-E5129FC2F7AC}" dt="2025-08-02T17:03:24.049" v="3782" actId="948"/>
          <ac:spMkLst>
            <pc:docMk/>
            <pc:sldMk cId="116725243" sldId="268"/>
            <ac:spMk id="12" creationId="{275CA446-3182-3C43-0577-34999B188AA4}"/>
          </ac:spMkLst>
        </pc:spChg>
        <pc:spChg chg="mod">
          <ac:chgData name="Sarah Carter" userId="4b4e2a7e9c42e1b2" providerId="LiveId" clId="{B3EF70FF-CC5F-4C4C-BF62-E5129FC2F7AC}" dt="2025-08-02T17:03:24.305" v="4232" actId="948"/>
          <ac:spMkLst>
            <pc:docMk/>
            <pc:sldMk cId="116725243" sldId="268"/>
            <ac:spMk id="13" creationId="{7A7CC0D4-7679-74C8-1627-13DB0B032FE4}"/>
          </ac:spMkLst>
        </pc:spChg>
        <pc:spChg chg="mod">
          <ac:chgData name="Sarah Carter" userId="4b4e2a7e9c42e1b2" providerId="LiveId" clId="{B3EF70FF-CC5F-4C4C-BF62-E5129FC2F7AC}" dt="2025-08-02T17:03:24.543" v="4682" actId="948"/>
          <ac:spMkLst>
            <pc:docMk/>
            <pc:sldMk cId="116725243" sldId="268"/>
            <ac:spMk id="14" creationId="{0D8A35B4-3D3A-3C40-4DC2-D1F5D612B9AF}"/>
          </ac:spMkLst>
        </pc:spChg>
        <pc:spChg chg="del">
          <ac:chgData name="Sarah Carter" userId="4b4e2a7e9c42e1b2" providerId="LiveId" clId="{B3EF70FF-CC5F-4C4C-BF62-E5129FC2F7AC}" dt="2025-08-02T16:59:03.352" v="55"/>
          <ac:spMkLst>
            <pc:docMk/>
            <pc:sldMk cId="116725243" sldId="268"/>
            <ac:spMk id="15" creationId="{5341AF9C-37E1-9E82-7E59-B48C20344BDB}"/>
          </ac:spMkLst>
        </pc:spChg>
        <pc:picChg chg="add del">
          <ac:chgData name="Sarah Carter" userId="4b4e2a7e9c42e1b2" providerId="LiveId" clId="{B3EF70FF-CC5F-4C4C-BF62-E5129FC2F7AC}" dt="2025-08-02T17:02:12.967" v="2464"/>
          <ac:picMkLst>
            <pc:docMk/>
            <pc:sldMk cId="116725243" sldId="268"/>
            <ac:picMk id="3" creationId="{F161CDD1-E67E-35E4-944D-71D3876722FD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116725243" sldId="268"/>
            <ac:picMk id="6" creationId="{AABF709B-2520-FE04-F62E-2A5DC7B8BC0F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116725243" sldId="268"/>
            <ac:picMk id="8" creationId="{A26C00C4-54C5-C226-34DD-8F2EF14BF98B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116725243" sldId="268"/>
            <ac:picMk id="10" creationId="{E220BA8A-87CB-BCBE-E8E9-D809D5170794}"/>
          </ac:picMkLst>
        </pc:picChg>
        <pc:picChg chg="mod">
          <ac:chgData name="Sarah Carter" userId="4b4e2a7e9c42e1b2" providerId="LiveId" clId="{B3EF70FF-CC5F-4C4C-BF62-E5129FC2F7AC}" dt="2025-08-02T17:03:23.921" v="3479"/>
          <ac:picMkLst>
            <pc:docMk/>
            <pc:sldMk cId="116725243" sldId="268"/>
            <ac:picMk id="11" creationId="{9A8254E7-5519-7B4E-57B8-6968093BA4B8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116725243" sldId="268"/>
            <ac:picMk id="17" creationId="{EDAF3C78-4B71-ABFD-9AEC-D28E0C0C9CC9}"/>
          </ac:picMkLst>
        </pc:picChg>
        <pc:picChg chg="add mod ord">
          <ac:chgData name="Sarah Carter" userId="4b4e2a7e9c42e1b2" providerId="LiveId" clId="{B3EF70FF-CC5F-4C4C-BF62-E5129FC2F7AC}" dt="2025-08-02T17:03:23.580" v="2789"/>
          <ac:picMkLst>
            <pc:docMk/>
            <pc:sldMk cId="116725243" sldId="268"/>
            <ac:picMk id="19" creationId="{0DA5F4AA-6E8E-82D3-E83B-627EC582F154}"/>
          </ac:picMkLst>
        </pc:picChg>
      </pc:sldChg>
      <pc:sldChg chg="addSp delSp modSp mod">
        <pc:chgData name="Sarah Carter" userId="4b4e2a7e9c42e1b2" providerId="LiveId" clId="{B3EF70FF-CC5F-4C4C-BF62-E5129FC2F7AC}" dt="2025-08-02T17:03:24.818" v="5147" actId="948"/>
        <pc:sldMkLst>
          <pc:docMk/>
          <pc:sldMk cId="1379962760" sldId="269"/>
        </pc:sldMkLst>
        <pc:spChg chg="add mod">
          <ac:chgData name="Sarah Carter" userId="4b4e2a7e9c42e1b2" providerId="LiveId" clId="{B3EF70FF-CC5F-4C4C-BF62-E5129FC2F7AC}" dt="2025-08-02T17:03:24.818" v="5147" actId="948"/>
          <ac:spMkLst>
            <pc:docMk/>
            <pc:sldMk cId="1379962760" sldId="269"/>
            <ac:spMk id="2" creationId="{BD1E0749-7BE5-E52C-D0CF-557C789013AF}"/>
          </ac:spMkLst>
        </pc:spChg>
        <pc:spChg chg="mod">
          <ac:chgData name="Sarah Carter" userId="4b4e2a7e9c42e1b2" providerId="LiveId" clId="{B3EF70FF-CC5F-4C4C-BF62-E5129FC2F7AC}" dt="2025-08-02T17:03:23.747" v="3107" actId="948"/>
          <ac:spMkLst>
            <pc:docMk/>
            <pc:sldMk cId="1379962760" sldId="269"/>
            <ac:spMk id="4" creationId="{22696FBB-82FD-7CE5-F03F-577AAA77EE43}"/>
          </ac:spMkLst>
        </pc:spChg>
        <pc:spChg chg="mod">
          <ac:chgData name="Sarah Carter" userId="4b4e2a7e9c42e1b2" providerId="LiveId" clId="{B3EF70FF-CC5F-4C4C-BF62-E5129FC2F7AC}" dt="2025-08-02T17:03:24.065" v="3797" actId="948"/>
          <ac:spMkLst>
            <pc:docMk/>
            <pc:sldMk cId="1379962760" sldId="269"/>
            <ac:spMk id="12" creationId="{7078DB9B-B3BB-2CA8-3FEC-FD86AF9046BE}"/>
          </ac:spMkLst>
        </pc:spChg>
        <pc:spChg chg="mod">
          <ac:chgData name="Sarah Carter" userId="4b4e2a7e9c42e1b2" providerId="LiveId" clId="{B3EF70FF-CC5F-4C4C-BF62-E5129FC2F7AC}" dt="2025-08-02T17:03:24.305" v="4247" actId="948"/>
          <ac:spMkLst>
            <pc:docMk/>
            <pc:sldMk cId="1379962760" sldId="269"/>
            <ac:spMk id="13" creationId="{59DD60EC-2754-35A4-1BC5-036C90700B1F}"/>
          </ac:spMkLst>
        </pc:spChg>
        <pc:spChg chg="mod">
          <ac:chgData name="Sarah Carter" userId="4b4e2a7e9c42e1b2" providerId="LiveId" clId="{B3EF70FF-CC5F-4C4C-BF62-E5129FC2F7AC}" dt="2025-08-02T17:03:24.559" v="4697" actId="948"/>
          <ac:spMkLst>
            <pc:docMk/>
            <pc:sldMk cId="1379962760" sldId="269"/>
            <ac:spMk id="14" creationId="{64967786-D710-66A6-1671-8FBC30CBEF5D}"/>
          </ac:spMkLst>
        </pc:spChg>
        <pc:spChg chg="del">
          <ac:chgData name="Sarah Carter" userId="4b4e2a7e9c42e1b2" providerId="LiveId" clId="{B3EF70FF-CC5F-4C4C-BF62-E5129FC2F7AC}" dt="2025-08-02T16:59:03.356" v="62"/>
          <ac:spMkLst>
            <pc:docMk/>
            <pc:sldMk cId="1379962760" sldId="269"/>
            <ac:spMk id="15" creationId="{EE04699E-9513-6473-CA24-6C9FE811AF1A}"/>
          </ac:spMkLst>
        </pc:spChg>
        <pc:picChg chg="add del">
          <ac:chgData name="Sarah Carter" userId="4b4e2a7e9c42e1b2" providerId="LiveId" clId="{B3EF70FF-CC5F-4C4C-BF62-E5129FC2F7AC}" dt="2025-08-02T17:02:12.981" v="2475"/>
          <ac:picMkLst>
            <pc:docMk/>
            <pc:sldMk cId="1379962760" sldId="269"/>
            <ac:picMk id="3" creationId="{4A7A9EB0-F780-4CC9-B134-D55D1C7372E2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1379962760" sldId="269"/>
            <ac:picMk id="6" creationId="{EF82EF83-E94B-FFD1-52C6-36D8EDFF7D97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1379962760" sldId="269"/>
            <ac:picMk id="8" creationId="{2CEC7FF3-1600-50B1-F235-BE9ADD2A2FA7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1379962760" sldId="269"/>
            <ac:picMk id="10" creationId="{186F67B7-F696-12E9-8052-F0986239DFCB}"/>
          </ac:picMkLst>
        </pc:picChg>
        <pc:picChg chg="mod">
          <ac:chgData name="Sarah Carter" userId="4b4e2a7e9c42e1b2" providerId="LiveId" clId="{B3EF70FF-CC5F-4C4C-BF62-E5129FC2F7AC}" dt="2025-08-02T17:03:23.933" v="3487"/>
          <ac:picMkLst>
            <pc:docMk/>
            <pc:sldMk cId="1379962760" sldId="269"/>
            <ac:picMk id="11" creationId="{64C35FB4-E69D-A408-D66D-A87FA8E0B774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1379962760" sldId="269"/>
            <ac:picMk id="17" creationId="{65745DCC-E0AA-0BC7-0035-B0A463545FD3}"/>
          </ac:picMkLst>
        </pc:picChg>
        <pc:picChg chg="add mod ord">
          <ac:chgData name="Sarah Carter" userId="4b4e2a7e9c42e1b2" providerId="LiveId" clId="{B3EF70FF-CC5F-4C4C-BF62-E5129FC2F7AC}" dt="2025-08-02T17:03:23.582" v="2797"/>
          <ac:picMkLst>
            <pc:docMk/>
            <pc:sldMk cId="1379962760" sldId="269"/>
            <ac:picMk id="19" creationId="{46CCEAFF-C020-6EA9-CA1C-643D3171CB1B}"/>
          </ac:picMkLst>
        </pc:picChg>
      </pc:sldChg>
      <pc:sldChg chg="addSp delSp modSp mod">
        <pc:chgData name="Sarah Carter" userId="4b4e2a7e9c42e1b2" providerId="LiveId" clId="{B3EF70FF-CC5F-4C4C-BF62-E5129FC2F7AC}" dt="2025-08-02T17:03:24.828" v="5162" actId="948"/>
        <pc:sldMkLst>
          <pc:docMk/>
          <pc:sldMk cId="2841695766" sldId="270"/>
        </pc:sldMkLst>
        <pc:spChg chg="add mod">
          <ac:chgData name="Sarah Carter" userId="4b4e2a7e9c42e1b2" providerId="LiveId" clId="{B3EF70FF-CC5F-4C4C-BF62-E5129FC2F7AC}" dt="2025-08-02T17:03:24.828" v="5162" actId="948"/>
          <ac:spMkLst>
            <pc:docMk/>
            <pc:sldMk cId="2841695766" sldId="270"/>
            <ac:spMk id="2" creationId="{7972AF56-E6A4-4402-D40D-52F2D7AA44C1}"/>
          </ac:spMkLst>
        </pc:spChg>
        <pc:spChg chg="mod">
          <ac:chgData name="Sarah Carter" userId="4b4e2a7e9c42e1b2" providerId="LiveId" clId="{B3EF70FF-CC5F-4C4C-BF62-E5129FC2F7AC}" dt="2025-08-02T17:03:23.751" v="3122" actId="948"/>
          <ac:spMkLst>
            <pc:docMk/>
            <pc:sldMk cId="2841695766" sldId="270"/>
            <ac:spMk id="4" creationId="{75F0609E-4E15-12DB-7D5B-C803D9E0358B}"/>
          </ac:spMkLst>
        </pc:spChg>
        <pc:spChg chg="mod">
          <ac:chgData name="Sarah Carter" userId="4b4e2a7e9c42e1b2" providerId="LiveId" clId="{B3EF70FF-CC5F-4C4C-BF62-E5129FC2F7AC}" dt="2025-08-02T17:03:24.065" v="3812" actId="948"/>
          <ac:spMkLst>
            <pc:docMk/>
            <pc:sldMk cId="2841695766" sldId="270"/>
            <ac:spMk id="12" creationId="{3C44BFC5-CD85-4605-0A0E-687B6AE324A0}"/>
          </ac:spMkLst>
        </pc:spChg>
        <pc:spChg chg="mod">
          <ac:chgData name="Sarah Carter" userId="4b4e2a7e9c42e1b2" providerId="LiveId" clId="{B3EF70FF-CC5F-4C4C-BF62-E5129FC2F7AC}" dt="2025-08-02T17:03:24.321" v="4262" actId="948"/>
          <ac:spMkLst>
            <pc:docMk/>
            <pc:sldMk cId="2841695766" sldId="270"/>
            <ac:spMk id="13" creationId="{EF369A8D-DC8B-52D0-CBDC-29D981A92005}"/>
          </ac:spMkLst>
        </pc:spChg>
        <pc:spChg chg="mod">
          <ac:chgData name="Sarah Carter" userId="4b4e2a7e9c42e1b2" providerId="LiveId" clId="{B3EF70FF-CC5F-4C4C-BF62-E5129FC2F7AC}" dt="2025-08-02T17:03:24.559" v="4712" actId="948"/>
          <ac:spMkLst>
            <pc:docMk/>
            <pc:sldMk cId="2841695766" sldId="270"/>
            <ac:spMk id="14" creationId="{39508D6E-E958-541D-6A98-4E9095F9CEE2}"/>
          </ac:spMkLst>
        </pc:spChg>
        <pc:spChg chg="del">
          <ac:chgData name="Sarah Carter" userId="4b4e2a7e9c42e1b2" providerId="LiveId" clId="{B3EF70FF-CC5F-4C4C-BF62-E5129FC2F7AC}" dt="2025-08-02T16:59:03.363" v="69"/>
          <ac:spMkLst>
            <pc:docMk/>
            <pc:sldMk cId="2841695766" sldId="270"/>
            <ac:spMk id="15" creationId="{2656ABCE-0FB3-01C6-46F2-A3DBACE2B110}"/>
          </ac:spMkLst>
        </pc:spChg>
        <pc:picChg chg="add del">
          <ac:chgData name="Sarah Carter" userId="4b4e2a7e9c42e1b2" providerId="LiveId" clId="{B3EF70FF-CC5F-4C4C-BF62-E5129FC2F7AC}" dt="2025-08-02T17:02:13.006" v="2486"/>
          <ac:picMkLst>
            <pc:docMk/>
            <pc:sldMk cId="2841695766" sldId="270"/>
            <ac:picMk id="3" creationId="{C040ED74-94D9-F3D3-7BE1-DDF95719B803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2841695766" sldId="270"/>
            <ac:picMk id="6" creationId="{FA8ECE9D-4872-5803-637B-1D042C7C657E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2841695766" sldId="270"/>
            <ac:picMk id="8" creationId="{A6799B7D-D93F-D659-610A-63EA941E910C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2841695766" sldId="270"/>
            <ac:picMk id="10" creationId="{EDD93050-3E5B-A04D-DF46-99463FDD0236}"/>
          </ac:picMkLst>
        </pc:picChg>
        <pc:picChg chg="mod">
          <ac:chgData name="Sarah Carter" userId="4b4e2a7e9c42e1b2" providerId="LiveId" clId="{B3EF70FF-CC5F-4C4C-BF62-E5129FC2F7AC}" dt="2025-08-02T17:03:23.937" v="3495"/>
          <ac:picMkLst>
            <pc:docMk/>
            <pc:sldMk cId="2841695766" sldId="270"/>
            <ac:picMk id="11" creationId="{110FEC65-0111-32E3-1B59-006B7EC321E1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2841695766" sldId="270"/>
            <ac:picMk id="17" creationId="{911CDE8B-47AF-F7DB-3052-79D08568AEB8}"/>
          </ac:picMkLst>
        </pc:picChg>
        <pc:picChg chg="add mod ord">
          <ac:chgData name="Sarah Carter" userId="4b4e2a7e9c42e1b2" providerId="LiveId" clId="{B3EF70FF-CC5F-4C4C-BF62-E5129FC2F7AC}" dt="2025-08-02T17:03:23.584" v="2805"/>
          <ac:picMkLst>
            <pc:docMk/>
            <pc:sldMk cId="2841695766" sldId="270"/>
            <ac:picMk id="19" creationId="{D3369484-21A1-C45F-1227-917FF9C51297}"/>
          </ac:picMkLst>
        </pc:picChg>
      </pc:sldChg>
      <pc:sldChg chg="addSp delSp modSp mod">
        <pc:chgData name="Sarah Carter" userId="4b4e2a7e9c42e1b2" providerId="LiveId" clId="{B3EF70FF-CC5F-4C4C-BF62-E5129FC2F7AC}" dt="2025-08-02T17:03:24.828" v="5177" actId="948"/>
        <pc:sldMkLst>
          <pc:docMk/>
          <pc:sldMk cId="3424944769" sldId="271"/>
        </pc:sldMkLst>
        <pc:spChg chg="add mod">
          <ac:chgData name="Sarah Carter" userId="4b4e2a7e9c42e1b2" providerId="LiveId" clId="{B3EF70FF-CC5F-4C4C-BF62-E5129FC2F7AC}" dt="2025-08-02T17:03:24.828" v="5177" actId="948"/>
          <ac:spMkLst>
            <pc:docMk/>
            <pc:sldMk cId="3424944769" sldId="271"/>
            <ac:spMk id="2" creationId="{F8639F85-BE04-092A-2B5C-5132327385E3}"/>
          </ac:spMkLst>
        </pc:spChg>
        <pc:spChg chg="mod">
          <ac:chgData name="Sarah Carter" userId="4b4e2a7e9c42e1b2" providerId="LiveId" clId="{B3EF70FF-CC5F-4C4C-BF62-E5129FC2F7AC}" dt="2025-08-02T17:03:23.763" v="3137" actId="948"/>
          <ac:spMkLst>
            <pc:docMk/>
            <pc:sldMk cId="3424944769" sldId="271"/>
            <ac:spMk id="4" creationId="{15EB61F8-C976-79CE-12BD-7F56B474A178}"/>
          </ac:spMkLst>
        </pc:spChg>
        <pc:spChg chg="mod">
          <ac:chgData name="Sarah Carter" userId="4b4e2a7e9c42e1b2" providerId="LiveId" clId="{B3EF70FF-CC5F-4C4C-BF62-E5129FC2F7AC}" dt="2025-08-02T17:03:24.081" v="3827" actId="948"/>
          <ac:spMkLst>
            <pc:docMk/>
            <pc:sldMk cId="3424944769" sldId="271"/>
            <ac:spMk id="12" creationId="{0E2E96EC-82CF-4F0C-C8AA-7CDE249521D5}"/>
          </ac:spMkLst>
        </pc:spChg>
        <pc:spChg chg="mod">
          <ac:chgData name="Sarah Carter" userId="4b4e2a7e9c42e1b2" providerId="LiveId" clId="{B3EF70FF-CC5F-4C4C-BF62-E5129FC2F7AC}" dt="2025-08-02T17:03:24.327" v="4277" actId="948"/>
          <ac:spMkLst>
            <pc:docMk/>
            <pc:sldMk cId="3424944769" sldId="271"/>
            <ac:spMk id="13" creationId="{273006F2-F0D8-9DE7-8375-34456DE35E23}"/>
          </ac:spMkLst>
        </pc:spChg>
        <pc:spChg chg="mod">
          <ac:chgData name="Sarah Carter" userId="4b4e2a7e9c42e1b2" providerId="LiveId" clId="{B3EF70FF-CC5F-4C4C-BF62-E5129FC2F7AC}" dt="2025-08-02T17:03:24.574" v="4727" actId="948"/>
          <ac:spMkLst>
            <pc:docMk/>
            <pc:sldMk cId="3424944769" sldId="271"/>
            <ac:spMk id="14" creationId="{03550CA2-B9EC-EA0C-85A4-CC9EDCA3C58D}"/>
          </ac:spMkLst>
        </pc:spChg>
        <pc:spChg chg="del">
          <ac:chgData name="Sarah Carter" userId="4b4e2a7e9c42e1b2" providerId="LiveId" clId="{B3EF70FF-CC5F-4C4C-BF62-E5129FC2F7AC}" dt="2025-08-02T16:59:03.367" v="76"/>
          <ac:spMkLst>
            <pc:docMk/>
            <pc:sldMk cId="3424944769" sldId="271"/>
            <ac:spMk id="15" creationId="{B9347816-275B-D6F3-A4C1-15711967B9BA}"/>
          </ac:spMkLst>
        </pc:spChg>
        <pc:picChg chg="add del">
          <ac:chgData name="Sarah Carter" userId="4b4e2a7e9c42e1b2" providerId="LiveId" clId="{B3EF70FF-CC5F-4C4C-BF62-E5129FC2F7AC}" dt="2025-08-02T17:02:13.022" v="2497"/>
          <ac:picMkLst>
            <pc:docMk/>
            <pc:sldMk cId="3424944769" sldId="271"/>
            <ac:picMk id="3" creationId="{3FF54CF3-7438-224E-A6EA-39FC06811983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3424944769" sldId="271"/>
            <ac:picMk id="6" creationId="{3C990DE1-DEC1-92B1-0B7E-2B693D6A531F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3424944769" sldId="271"/>
            <ac:picMk id="8" creationId="{186476F8-0DD4-3447-C2D1-A02E3BE3991B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3424944769" sldId="271"/>
            <ac:picMk id="10" creationId="{896FC77F-64CA-9DC5-2F28-2BAACF6BFE63}"/>
          </ac:picMkLst>
        </pc:picChg>
        <pc:picChg chg="mod">
          <ac:chgData name="Sarah Carter" userId="4b4e2a7e9c42e1b2" providerId="LiveId" clId="{B3EF70FF-CC5F-4C4C-BF62-E5129FC2F7AC}" dt="2025-08-02T17:03:23.937" v="3503"/>
          <ac:picMkLst>
            <pc:docMk/>
            <pc:sldMk cId="3424944769" sldId="271"/>
            <ac:picMk id="11" creationId="{65F7EAA9-8205-5118-5F99-9BE6989B07EC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3424944769" sldId="271"/>
            <ac:picMk id="17" creationId="{1BFE3624-3F4D-A77C-600C-5EFA187D65F5}"/>
          </ac:picMkLst>
        </pc:picChg>
        <pc:picChg chg="add mod ord">
          <ac:chgData name="Sarah Carter" userId="4b4e2a7e9c42e1b2" providerId="LiveId" clId="{B3EF70FF-CC5F-4C4C-BF62-E5129FC2F7AC}" dt="2025-08-02T17:03:23.588" v="2813"/>
          <ac:picMkLst>
            <pc:docMk/>
            <pc:sldMk cId="3424944769" sldId="271"/>
            <ac:picMk id="19" creationId="{4515E0E8-4E60-D747-8AA4-033F6DD74139}"/>
          </ac:picMkLst>
        </pc:picChg>
      </pc:sldChg>
      <pc:sldChg chg="addSp delSp modSp mod">
        <pc:chgData name="Sarah Carter" userId="4b4e2a7e9c42e1b2" providerId="LiveId" clId="{B3EF70FF-CC5F-4C4C-BF62-E5129FC2F7AC}" dt="2025-08-02T17:03:24.846" v="5192" actId="948"/>
        <pc:sldMkLst>
          <pc:docMk/>
          <pc:sldMk cId="1097194056" sldId="272"/>
        </pc:sldMkLst>
        <pc:spChg chg="add mod">
          <ac:chgData name="Sarah Carter" userId="4b4e2a7e9c42e1b2" providerId="LiveId" clId="{B3EF70FF-CC5F-4C4C-BF62-E5129FC2F7AC}" dt="2025-08-02T17:03:24.846" v="5192" actId="948"/>
          <ac:spMkLst>
            <pc:docMk/>
            <pc:sldMk cId="1097194056" sldId="272"/>
            <ac:spMk id="2" creationId="{3CB45535-2EF7-5F06-7E87-0B641A9459AA}"/>
          </ac:spMkLst>
        </pc:spChg>
        <pc:spChg chg="mod">
          <ac:chgData name="Sarah Carter" userId="4b4e2a7e9c42e1b2" providerId="LiveId" clId="{B3EF70FF-CC5F-4C4C-BF62-E5129FC2F7AC}" dt="2025-08-02T17:03:23.765" v="3152" actId="948"/>
          <ac:spMkLst>
            <pc:docMk/>
            <pc:sldMk cId="1097194056" sldId="272"/>
            <ac:spMk id="4" creationId="{7E9B1DB3-BDFA-D244-86A5-12F2EE6BCBE1}"/>
          </ac:spMkLst>
        </pc:spChg>
        <pc:spChg chg="mod">
          <ac:chgData name="Sarah Carter" userId="4b4e2a7e9c42e1b2" providerId="LiveId" clId="{B3EF70FF-CC5F-4C4C-BF62-E5129FC2F7AC}" dt="2025-08-02T17:03:24.081" v="3842" actId="948"/>
          <ac:spMkLst>
            <pc:docMk/>
            <pc:sldMk cId="1097194056" sldId="272"/>
            <ac:spMk id="12" creationId="{F89F2090-4F75-E861-912B-72394B892F35}"/>
          </ac:spMkLst>
        </pc:spChg>
        <pc:spChg chg="mod">
          <ac:chgData name="Sarah Carter" userId="4b4e2a7e9c42e1b2" providerId="LiveId" clId="{B3EF70FF-CC5F-4C4C-BF62-E5129FC2F7AC}" dt="2025-08-02T17:03:24.337" v="4292" actId="948"/>
          <ac:spMkLst>
            <pc:docMk/>
            <pc:sldMk cId="1097194056" sldId="272"/>
            <ac:spMk id="13" creationId="{D0669070-4A0A-93E1-C3B0-AECCE8EAE6E1}"/>
          </ac:spMkLst>
        </pc:spChg>
        <pc:spChg chg="mod">
          <ac:chgData name="Sarah Carter" userId="4b4e2a7e9c42e1b2" providerId="LiveId" clId="{B3EF70FF-CC5F-4C4C-BF62-E5129FC2F7AC}" dt="2025-08-02T17:03:24.574" v="4742" actId="948"/>
          <ac:spMkLst>
            <pc:docMk/>
            <pc:sldMk cId="1097194056" sldId="272"/>
            <ac:spMk id="14" creationId="{64D272E7-DCA6-0F92-EE58-A93740BA4ECD}"/>
          </ac:spMkLst>
        </pc:spChg>
        <pc:spChg chg="del">
          <ac:chgData name="Sarah Carter" userId="4b4e2a7e9c42e1b2" providerId="LiveId" clId="{B3EF70FF-CC5F-4C4C-BF62-E5129FC2F7AC}" dt="2025-08-02T16:59:03.374" v="83"/>
          <ac:spMkLst>
            <pc:docMk/>
            <pc:sldMk cId="1097194056" sldId="272"/>
            <ac:spMk id="15" creationId="{1368B745-203F-5D81-DC21-EF7FD8E1EC44}"/>
          </ac:spMkLst>
        </pc:spChg>
        <pc:picChg chg="add del">
          <ac:chgData name="Sarah Carter" userId="4b4e2a7e9c42e1b2" providerId="LiveId" clId="{B3EF70FF-CC5F-4C4C-BF62-E5129FC2F7AC}" dt="2025-08-02T17:02:13.039" v="2508"/>
          <ac:picMkLst>
            <pc:docMk/>
            <pc:sldMk cId="1097194056" sldId="272"/>
            <ac:picMk id="3" creationId="{A23E33C2-6E04-BCCA-EC07-452B0FA6FAF5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1097194056" sldId="272"/>
            <ac:picMk id="6" creationId="{78CB0420-EC69-F147-FB00-D8A83E013EF2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1097194056" sldId="272"/>
            <ac:picMk id="8" creationId="{5FF4592D-8D83-313D-8356-9C7D3F18D578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1097194056" sldId="272"/>
            <ac:picMk id="10" creationId="{5E9643C2-EF1B-407B-0552-10D048A038CB}"/>
          </ac:picMkLst>
        </pc:picChg>
        <pc:picChg chg="mod">
          <ac:chgData name="Sarah Carter" userId="4b4e2a7e9c42e1b2" providerId="LiveId" clId="{B3EF70FF-CC5F-4C4C-BF62-E5129FC2F7AC}" dt="2025-08-02T17:03:23.937" v="3511"/>
          <ac:picMkLst>
            <pc:docMk/>
            <pc:sldMk cId="1097194056" sldId="272"/>
            <ac:picMk id="11" creationId="{6F8CE935-C7E1-8E32-D518-1D7E2026D5C4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1097194056" sldId="272"/>
            <ac:picMk id="17" creationId="{DD9E47E6-BE1C-A3B8-8228-8ACADFE6BC11}"/>
          </ac:picMkLst>
        </pc:picChg>
        <pc:picChg chg="add mod ord">
          <ac:chgData name="Sarah Carter" userId="4b4e2a7e9c42e1b2" providerId="LiveId" clId="{B3EF70FF-CC5F-4C4C-BF62-E5129FC2F7AC}" dt="2025-08-02T17:03:23.590" v="2821"/>
          <ac:picMkLst>
            <pc:docMk/>
            <pc:sldMk cId="1097194056" sldId="272"/>
            <ac:picMk id="19" creationId="{5F8B15AA-3D64-6939-E4CA-95F36F2C86A2}"/>
          </ac:picMkLst>
        </pc:picChg>
      </pc:sldChg>
      <pc:sldChg chg="addSp delSp modSp mod">
        <pc:chgData name="Sarah Carter" userId="4b4e2a7e9c42e1b2" providerId="LiveId" clId="{B3EF70FF-CC5F-4C4C-BF62-E5129FC2F7AC}" dt="2025-08-02T17:03:24.857" v="5207" actId="948"/>
        <pc:sldMkLst>
          <pc:docMk/>
          <pc:sldMk cId="2543743331" sldId="273"/>
        </pc:sldMkLst>
        <pc:spChg chg="add mod">
          <ac:chgData name="Sarah Carter" userId="4b4e2a7e9c42e1b2" providerId="LiveId" clId="{B3EF70FF-CC5F-4C4C-BF62-E5129FC2F7AC}" dt="2025-08-02T17:03:24.857" v="5207" actId="948"/>
          <ac:spMkLst>
            <pc:docMk/>
            <pc:sldMk cId="2543743331" sldId="273"/>
            <ac:spMk id="2" creationId="{D9FEE9C5-5549-81E5-48AA-F6032AF64A4E}"/>
          </ac:spMkLst>
        </pc:spChg>
        <pc:spChg chg="mod">
          <ac:chgData name="Sarah Carter" userId="4b4e2a7e9c42e1b2" providerId="LiveId" clId="{B3EF70FF-CC5F-4C4C-BF62-E5129FC2F7AC}" dt="2025-08-02T17:03:23.765" v="3167" actId="948"/>
          <ac:spMkLst>
            <pc:docMk/>
            <pc:sldMk cId="2543743331" sldId="273"/>
            <ac:spMk id="4" creationId="{FFA3858A-88CA-A902-9F6B-C640AE10EDA8}"/>
          </ac:spMkLst>
        </pc:spChg>
        <pc:spChg chg="mod">
          <ac:chgData name="Sarah Carter" userId="4b4e2a7e9c42e1b2" providerId="LiveId" clId="{B3EF70FF-CC5F-4C4C-BF62-E5129FC2F7AC}" dt="2025-08-02T17:03:24.097" v="3857" actId="948"/>
          <ac:spMkLst>
            <pc:docMk/>
            <pc:sldMk cId="2543743331" sldId="273"/>
            <ac:spMk id="12" creationId="{3F68DC78-C13C-A0BE-DBC4-F774D29217F3}"/>
          </ac:spMkLst>
        </pc:spChg>
        <pc:spChg chg="mod">
          <ac:chgData name="Sarah Carter" userId="4b4e2a7e9c42e1b2" providerId="LiveId" clId="{B3EF70FF-CC5F-4C4C-BF62-E5129FC2F7AC}" dt="2025-08-02T17:03:24.337" v="4307" actId="948"/>
          <ac:spMkLst>
            <pc:docMk/>
            <pc:sldMk cId="2543743331" sldId="273"/>
            <ac:spMk id="13" creationId="{2C21420B-1283-4C02-A4EA-76341524C55E}"/>
          </ac:spMkLst>
        </pc:spChg>
        <pc:spChg chg="mod">
          <ac:chgData name="Sarah Carter" userId="4b4e2a7e9c42e1b2" providerId="LiveId" clId="{B3EF70FF-CC5F-4C4C-BF62-E5129FC2F7AC}" dt="2025-08-02T17:03:24.590" v="4757" actId="948"/>
          <ac:spMkLst>
            <pc:docMk/>
            <pc:sldMk cId="2543743331" sldId="273"/>
            <ac:spMk id="14" creationId="{2F15462E-D4C7-FE79-99C1-71765496D823}"/>
          </ac:spMkLst>
        </pc:spChg>
        <pc:spChg chg="del">
          <ac:chgData name="Sarah Carter" userId="4b4e2a7e9c42e1b2" providerId="LiveId" clId="{B3EF70FF-CC5F-4C4C-BF62-E5129FC2F7AC}" dt="2025-08-02T16:59:03.379" v="90"/>
          <ac:spMkLst>
            <pc:docMk/>
            <pc:sldMk cId="2543743331" sldId="273"/>
            <ac:spMk id="15" creationId="{3E950EFE-03D7-C4BE-FB0E-CBAE6880A8A6}"/>
          </ac:spMkLst>
        </pc:spChg>
        <pc:picChg chg="add del">
          <ac:chgData name="Sarah Carter" userId="4b4e2a7e9c42e1b2" providerId="LiveId" clId="{B3EF70FF-CC5F-4C4C-BF62-E5129FC2F7AC}" dt="2025-08-02T17:02:13.056" v="2519"/>
          <ac:picMkLst>
            <pc:docMk/>
            <pc:sldMk cId="2543743331" sldId="273"/>
            <ac:picMk id="3" creationId="{DEF6D74C-649F-A2DE-F30E-A51122127641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2543743331" sldId="273"/>
            <ac:picMk id="6" creationId="{39482F1C-A61F-908D-2316-0FDC6DF09FDE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2543743331" sldId="273"/>
            <ac:picMk id="8" creationId="{F5C4957D-7F4E-2C27-0104-0C01CB32F270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2543743331" sldId="273"/>
            <ac:picMk id="10" creationId="{3DD70FE7-FEC8-B01E-B727-1D52A64DF51E}"/>
          </ac:picMkLst>
        </pc:picChg>
        <pc:picChg chg="mod">
          <ac:chgData name="Sarah Carter" userId="4b4e2a7e9c42e1b2" providerId="LiveId" clId="{B3EF70FF-CC5F-4C4C-BF62-E5129FC2F7AC}" dt="2025-08-02T17:03:23.937" v="3519"/>
          <ac:picMkLst>
            <pc:docMk/>
            <pc:sldMk cId="2543743331" sldId="273"/>
            <ac:picMk id="11" creationId="{F29B6FF3-9F24-ED0A-9D70-3543C3660830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2543743331" sldId="273"/>
            <ac:picMk id="17" creationId="{E3D52202-A5F6-6889-E70B-D7C62F72CB2C}"/>
          </ac:picMkLst>
        </pc:picChg>
        <pc:picChg chg="add mod ord">
          <ac:chgData name="Sarah Carter" userId="4b4e2a7e9c42e1b2" providerId="LiveId" clId="{B3EF70FF-CC5F-4C4C-BF62-E5129FC2F7AC}" dt="2025-08-02T17:03:23.590" v="2829"/>
          <ac:picMkLst>
            <pc:docMk/>
            <pc:sldMk cId="2543743331" sldId="273"/>
            <ac:picMk id="19" creationId="{7A5D0B41-B273-DA75-92C0-349E582D379A}"/>
          </ac:picMkLst>
        </pc:picChg>
      </pc:sldChg>
      <pc:sldChg chg="addSp delSp modSp mod">
        <pc:chgData name="Sarah Carter" userId="4b4e2a7e9c42e1b2" providerId="LiveId" clId="{B3EF70FF-CC5F-4C4C-BF62-E5129FC2F7AC}" dt="2025-08-02T17:03:24.860" v="5222" actId="948"/>
        <pc:sldMkLst>
          <pc:docMk/>
          <pc:sldMk cId="1721040465" sldId="274"/>
        </pc:sldMkLst>
        <pc:spChg chg="add mod">
          <ac:chgData name="Sarah Carter" userId="4b4e2a7e9c42e1b2" providerId="LiveId" clId="{B3EF70FF-CC5F-4C4C-BF62-E5129FC2F7AC}" dt="2025-08-02T17:03:24.860" v="5222" actId="948"/>
          <ac:spMkLst>
            <pc:docMk/>
            <pc:sldMk cId="1721040465" sldId="274"/>
            <ac:spMk id="2" creationId="{974438F3-5768-E1C2-8B28-BA7BC55748F7}"/>
          </ac:spMkLst>
        </pc:spChg>
        <pc:spChg chg="mod">
          <ac:chgData name="Sarah Carter" userId="4b4e2a7e9c42e1b2" providerId="LiveId" clId="{B3EF70FF-CC5F-4C4C-BF62-E5129FC2F7AC}" dt="2025-08-02T17:03:23.779" v="3182" actId="948"/>
          <ac:spMkLst>
            <pc:docMk/>
            <pc:sldMk cId="1721040465" sldId="274"/>
            <ac:spMk id="4" creationId="{94CBD813-E6D4-5034-A97B-AE556F7A396D}"/>
          </ac:spMkLst>
        </pc:spChg>
        <pc:spChg chg="mod">
          <ac:chgData name="Sarah Carter" userId="4b4e2a7e9c42e1b2" providerId="LiveId" clId="{B3EF70FF-CC5F-4C4C-BF62-E5129FC2F7AC}" dt="2025-08-02T17:03:24.097" v="3872" actId="948"/>
          <ac:spMkLst>
            <pc:docMk/>
            <pc:sldMk cId="1721040465" sldId="274"/>
            <ac:spMk id="12" creationId="{7A8D4184-7EC8-41C0-9B1D-13A022FBFD6D}"/>
          </ac:spMkLst>
        </pc:spChg>
        <pc:spChg chg="mod">
          <ac:chgData name="Sarah Carter" userId="4b4e2a7e9c42e1b2" providerId="LiveId" clId="{B3EF70FF-CC5F-4C4C-BF62-E5129FC2F7AC}" dt="2025-08-02T17:03:24.352" v="4322" actId="948"/>
          <ac:spMkLst>
            <pc:docMk/>
            <pc:sldMk cId="1721040465" sldId="274"/>
            <ac:spMk id="13" creationId="{91DC1563-5E37-456C-55FC-E8E3FF80F941}"/>
          </ac:spMkLst>
        </pc:spChg>
        <pc:spChg chg="mod">
          <ac:chgData name="Sarah Carter" userId="4b4e2a7e9c42e1b2" providerId="LiveId" clId="{B3EF70FF-CC5F-4C4C-BF62-E5129FC2F7AC}" dt="2025-08-02T17:03:24.590" v="4772" actId="948"/>
          <ac:spMkLst>
            <pc:docMk/>
            <pc:sldMk cId="1721040465" sldId="274"/>
            <ac:spMk id="14" creationId="{B82CD3A3-977E-5C4D-4909-344FC2253AD6}"/>
          </ac:spMkLst>
        </pc:spChg>
        <pc:spChg chg="del">
          <ac:chgData name="Sarah Carter" userId="4b4e2a7e9c42e1b2" providerId="LiveId" clId="{B3EF70FF-CC5F-4C4C-BF62-E5129FC2F7AC}" dt="2025-08-02T16:59:03.388" v="97"/>
          <ac:spMkLst>
            <pc:docMk/>
            <pc:sldMk cId="1721040465" sldId="274"/>
            <ac:spMk id="15" creationId="{155BBFFD-953A-AC79-88B2-4F01EB2CE5AC}"/>
          </ac:spMkLst>
        </pc:spChg>
        <pc:picChg chg="add del">
          <ac:chgData name="Sarah Carter" userId="4b4e2a7e9c42e1b2" providerId="LiveId" clId="{B3EF70FF-CC5F-4C4C-BF62-E5129FC2F7AC}" dt="2025-08-02T17:02:13.074" v="2530"/>
          <ac:picMkLst>
            <pc:docMk/>
            <pc:sldMk cId="1721040465" sldId="274"/>
            <ac:picMk id="3" creationId="{5EA89B9B-A2C7-2AA9-D75B-AD0C54FACEF8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1721040465" sldId="274"/>
            <ac:picMk id="6" creationId="{B26FF2BD-086D-E16B-8E59-CAFC522DFAD9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1721040465" sldId="274"/>
            <ac:picMk id="8" creationId="{BEF3D7B1-71FD-6394-B474-72E5EE20A50D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1721040465" sldId="274"/>
            <ac:picMk id="10" creationId="{7026FF60-EA34-E40A-4E13-F7541E5D59E5}"/>
          </ac:picMkLst>
        </pc:picChg>
        <pc:picChg chg="mod">
          <ac:chgData name="Sarah Carter" userId="4b4e2a7e9c42e1b2" providerId="LiveId" clId="{B3EF70FF-CC5F-4C4C-BF62-E5129FC2F7AC}" dt="2025-08-02T17:03:23.937" v="3527"/>
          <ac:picMkLst>
            <pc:docMk/>
            <pc:sldMk cId="1721040465" sldId="274"/>
            <ac:picMk id="11" creationId="{C789E642-6D28-F8EC-B843-E8EB7A78A196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1721040465" sldId="274"/>
            <ac:picMk id="17" creationId="{B705BAFD-48A6-A8CB-AC17-D127224366B8}"/>
          </ac:picMkLst>
        </pc:picChg>
        <pc:picChg chg="add mod ord">
          <ac:chgData name="Sarah Carter" userId="4b4e2a7e9c42e1b2" providerId="LiveId" clId="{B3EF70FF-CC5F-4C4C-BF62-E5129FC2F7AC}" dt="2025-08-02T17:03:23.590" v="2837"/>
          <ac:picMkLst>
            <pc:docMk/>
            <pc:sldMk cId="1721040465" sldId="274"/>
            <ac:picMk id="19" creationId="{ABC1987B-E6C3-B15D-6716-85D5988630B4}"/>
          </ac:picMkLst>
        </pc:picChg>
      </pc:sldChg>
      <pc:sldChg chg="addSp delSp modSp mod">
        <pc:chgData name="Sarah Carter" userId="4b4e2a7e9c42e1b2" providerId="LiveId" clId="{B3EF70FF-CC5F-4C4C-BF62-E5129FC2F7AC}" dt="2025-08-02T17:03:24.876" v="5237" actId="948"/>
        <pc:sldMkLst>
          <pc:docMk/>
          <pc:sldMk cId="468764320" sldId="275"/>
        </pc:sldMkLst>
        <pc:spChg chg="add mod">
          <ac:chgData name="Sarah Carter" userId="4b4e2a7e9c42e1b2" providerId="LiveId" clId="{B3EF70FF-CC5F-4C4C-BF62-E5129FC2F7AC}" dt="2025-08-02T17:03:24.876" v="5237" actId="948"/>
          <ac:spMkLst>
            <pc:docMk/>
            <pc:sldMk cId="468764320" sldId="275"/>
            <ac:spMk id="2" creationId="{850FE93B-BB16-4026-3735-3E1215315D3D}"/>
          </ac:spMkLst>
        </pc:spChg>
        <pc:spChg chg="mod">
          <ac:chgData name="Sarah Carter" userId="4b4e2a7e9c42e1b2" providerId="LiveId" clId="{B3EF70FF-CC5F-4C4C-BF62-E5129FC2F7AC}" dt="2025-08-02T17:03:23.794" v="3197" actId="948"/>
          <ac:spMkLst>
            <pc:docMk/>
            <pc:sldMk cId="468764320" sldId="275"/>
            <ac:spMk id="4" creationId="{570BFC6F-87A2-D46F-770E-9F350EC0205E}"/>
          </ac:spMkLst>
        </pc:spChg>
        <pc:spChg chg="mod">
          <ac:chgData name="Sarah Carter" userId="4b4e2a7e9c42e1b2" providerId="LiveId" clId="{B3EF70FF-CC5F-4C4C-BF62-E5129FC2F7AC}" dt="2025-08-02T17:03:24.114" v="3887" actId="948"/>
          <ac:spMkLst>
            <pc:docMk/>
            <pc:sldMk cId="468764320" sldId="275"/>
            <ac:spMk id="12" creationId="{DF7DBC2B-90F8-F0DC-5F35-41D19F3F6B0B}"/>
          </ac:spMkLst>
        </pc:spChg>
        <pc:spChg chg="mod">
          <ac:chgData name="Sarah Carter" userId="4b4e2a7e9c42e1b2" providerId="LiveId" clId="{B3EF70FF-CC5F-4C4C-BF62-E5129FC2F7AC}" dt="2025-08-02T17:03:24.352" v="4337" actId="948"/>
          <ac:spMkLst>
            <pc:docMk/>
            <pc:sldMk cId="468764320" sldId="275"/>
            <ac:spMk id="13" creationId="{B87A8583-C31E-0482-C532-FE1E11236567}"/>
          </ac:spMkLst>
        </pc:spChg>
        <pc:spChg chg="mod">
          <ac:chgData name="Sarah Carter" userId="4b4e2a7e9c42e1b2" providerId="LiveId" clId="{B3EF70FF-CC5F-4C4C-BF62-E5129FC2F7AC}" dt="2025-08-02T17:03:24.606" v="4787" actId="948"/>
          <ac:spMkLst>
            <pc:docMk/>
            <pc:sldMk cId="468764320" sldId="275"/>
            <ac:spMk id="14" creationId="{E76496CE-A588-810F-5FE6-782EE4C099A7}"/>
          </ac:spMkLst>
        </pc:spChg>
        <pc:spChg chg="del">
          <ac:chgData name="Sarah Carter" userId="4b4e2a7e9c42e1b2" providerId="LiveId" clId="{B3EF70FF-CC5F-4C4C-BF62-E5129FC2F7AC}" dt="2025-08-02T16:59:03.399" v="104"/>
          <ac:spMkLst>
            <pc:docMk/>
            <pc:sldMk cId="468764320" sldId="275"/>
            <ac:spMk id="15" creationId="{2AA07ECD-571B-6322-2DFA-EAF4A3EC6516}"/>
          </ac:spMkLst>
        </pc:spChg>
        <pc:picChg chg="add del">
          <ac:chgData name="Sarah Carter" userId="4b4e2a7e9c42e1b2" providerId="LiveId" clId="{B3EF70FF-CC5F-4C4C-BF62-E5129FC2F7AC}" dt="2025-08-02T17:02:13.092" v="2541"/>
          <ac:picMkLst>
            <pc:docMk/>
            <pc:sldMk cId="468764320" sldId="275"/>
            <ac:picMk id="3" creationId="{D6AAF220-0B8E-3EE7-9426-601FE4A22784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468764320" sldId="275"/>
            <ac:picMk id="6" creationId="{5425A05B-3FDC-394A-4652-10EE8FC42695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468764320" sldId="275"/>
            <ac:picMk id="8" creationId="{BE45CA14-E9B8-39CA-3420-F7E31FD6AD9A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468764320" sldId="275"/>
            <ac:picMk id="10" creationId="{F1499D1A-1CDB-02E5-AE76-27C0501101C2}"/>
          </ac:picMkLst>
        </pc:picChg>
        <pc:picChg chg="mod">
          <ac:chgData name="Sarah Carter" userId="4b4e2a7e9c42e1b2" providerId="LiveId" clId="{B3EF70FF-CC5F-4C4C-BF62-E5129FC2F7AC}" dt="2025-08-02T17:03:23.937" v="3535"/>
          <ac:picMkLst>
            <pc:docMk/>
            <pc:sldMk cId="468764320" sldId="275"/>
            <ac:picMk id="11" creationId="{BC3A67A0-B307-2342-EA9D-A4915892F1DF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468764320" sldId="275"/>
            <ac:picMk id="17" creationId="{629D466E-4842-A088-AF66-E7EECF2ADA50}"/>
          </ac:picMkLst>
        </pc:picChg>
        <pc:picChg chg="add mod ord">
          <ac:chgData name="Sarah Carter" userId="4b4e2a7e9c42e1b2" providerId="LiveId" clId="{B3EF70FF-CC5F-4C4C-BF62-E5129FC2F7AC}" dt="2025-08-02T17:03:23.590" v="2845"/>
          <ac:picMkLst>
            <pc:docMk/>
            <pc:sldMk cId="468764320" sldId="275"/>
            <ac:picMk id="19" creationId="{D77E42F9-01EE-9AB8-57D7-1A343EFABF79}"/>
          </ac:picMkLst>
        </pc:picChg>
      </pc:sldChg>
      <pc:sldChg chg="addSp delSp modSp mod">
        <pc:chgData name="Sarah Carter" userId="4b4e2a7e9c42e1b2" providerId="LiveId" clId="{B3EF70FF-CC5F-4C4C-BF62-E5129FC2F7AC}" dt="2025-08-02T17:03:24.876" v="5252" actId="948"/>
        <pc:sldMkLst>
          <pc:docMk/>
          <pc:sldMk cId="1712844927" sldId="276"/>
        </pc:sldMkLst>
        <pc:spChg chg="add mod">
          <ac:chgData name="Sarah Carter" userId="4b4e2a7e9c42e1b2" providerId="LiveId" clId="{B3EF70FF-CC5F-4C4C-BF62-E5129FC2F7AC}" dt="2025-08-02T17:03:24.876" v="5252" actId="948"/>
          <ac:spMkLst>
            <pc:docMk/>
            <pc:sldMk cId="1712844927" sldId="276"/>
            <ac:spMk id="2" creationId="{60EF7BD9-9B7A-10AE-4DCD-9E30A390218F}"/>
          </ac:spMkLst>
        </pc:spChg>
        <pc:spChg chg="mod">
          <ac:chgData name="Sarah Carter" userId="4b4e2a7e9c42e1b2" providerId="LiveId" clId="{B3EF70FF-CC5F-4C4C-BF62-E5129FC2F7AC}" dt="2025-08-02T17:03:23.794" v="3212" actId="948"/>
          <ac:spMkLst>
            <pc:docMk/>
            <pc:sldMk cId="1712844927" sldId="276"/>
            <ac:spMk id="4" creationId="{AE06CDE9-AB30-D5A6-83F5-857C05590116}"/>
          </ac:spMkLst>
        </pc:spChg>
        <pc:spChg chg="mod">
          <ac:chgData name="Sarah Carter" userId="4b4e2a7e9c42e1b2" providerId="LiveId" clId="{B3EF70FF-CC5F-4C4C-BF62-E5129FC2F7AC}" dt="2025-08-02T17:03:24.114" v="3902" actId="948"/>
          <ac:spMkLst>
            <pc:docMk/>
            <pc:sldMk cId="1712844927" sldId="276"/>
            <ac:spMk id="12" creationId="{346279EA-33EC-B04C-459C-FACD6634E49A}"/>
          </ac:spMkLst>
        </pc:spChg>
        <pc:spChg chg="mod">
          <ac:chgData name="Sarah Carter" userId="4b4e2a7e9c42e1b2" providerId="LiveId" clId="{B3EF70FF-CC5F-4C4C-BF62-E5129FC2F7AC}" dt="2025-08-02T17:03:24.368" v="4352" actId="948"/>
          <ac:spMkLst>
            <pc:docMk/>
            <pc:sldMk cId="1712844927" sldId="276"/>
            <ac:spMk id="13" creationId="{04DC1465-4993-A4D8-3785-37B0EB82DF3A}"/>
          </ac:spMkLst>
        </pc:spChg>
        <pc:spChg chg="mod">
          <ac:chgData name="Sarah Carter" userId="4b4e2a7e9c42e1b2" providerId="LiveId" clId="{B3EF70FF-CC5F-4C4C-BF62-E5129FC2F7AC}" dt="2025-08-02T17:03:24.617" v="4802" actId="948"/>
          <ac:spMkLst>
            <pc:docMk/>
            <pc:sldMk cId="1712844927" sldId="276"/>
            <ac:spMk id="14" creationId="{8FDCB1E9-5563-D379-011A-E9A54F44F9CF}"/>
          </ac:spMkLst>
        </pc:spChg>
        <pc:spChg chg="del">
          <ac:chgData name="Sarah Carter" userId="4b4e2a7e9c42e1b2" providerId="LiveId" clId="{B3EF70FF-CC5F-4C4C-BF62-E5129FC2F7AC}" dt="2025-08-02T16:59:03.407" v="111"/>
          <ac:spMkLst>
            <pc:docMk/>
            <pc:sldMk cId="1712844927" sldId="276"/>
            <ac:spMk id="15" creationId="{C3D3473A-FD2C-F292-D912-F12B7CC055F8}"/>
          </ac:spMkLst>
        </pc:spChg>
        <pc:picChg chg="add del">
          <ac:chgData name="Sarah Carter" userId="4b4e2a7e9c42e1b2" providerId="LiveId" clId="{B3EF70FF-CC5F-4C4C-BF62-E5129FC2F7AC}" dt="2025-08-02T17:02:13.111" v="2552"/>
          <ac:picMkLst>
            <pc:docMk/>
            <pc:sldMk cId="1712844927" sldId="276"/>
            <ac:picMk id="3" creationId="{D7960504-B262-72C5-D953-E78F15BD741D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1712844927" sldId="276"/>
            <ac:picMk id="6" creationId="{5984E4BB-C3FB-7FDB-A0AC-49030D306103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1712844927" sldId="276"/>
            <ac:picMk id="8" creationId="{7D75F625-E56E-95E5-4AE0-353BDA114241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1712844927" sldId="276"/>
            <ac:picMk id="10" creationId="{332A5B01-4D69-0970-122D-E3FCC6012285}"/>
          </ac:picMkLst>
        </pc:picChg>
        <pc:picChg chg="mod">
          <ac:chgData name="Sarah Carter" userId="4b4e2a7e9c42e1b2" providerId="LiveId" clId="{B3EF70FF-CC5F-4C4C-BF62-E5129FC2F7AC}" dt="2025-08-02T17:03:23.953" v="3543"/>
          <ac:picMkLst>
            <pc:docMk/>
            <pc:sldMk cId="1712844927" sldId="276"/>
            <ac:picMk id="11" creationId="{249B2196-F438-D6C9-84E7-A6BE4E2D31EB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1712844927" sldId="276"/>
            <ac:picMk id="17" creationId="{C2724F2C-7226-38EE-83B7-708DF366CF54}"/>
          </ac:picMkLst>
        </pc:picChg>
        <pc:picChg chg="add mod ord">
          <ac:chgData name="Sarah Carter" userId="4b4e2a7e9c42e1b2" providerId="LiveId" clId="{B3EF70FF-CC5F-4C4C-BF62-E5129FC2F7AC}" dt="2025-08-02T17:03:23.590" v="2853"/>
          <ac:picMkLst>
            <pc:docMk/>
            <pc:sldMk cId="1712844927" sldId="276"/>
            <ac:picMk id="19" creationId="{1D69E6EB-C954-3606-CBF2-687829E590DD}"/>
          </ac:picMkLst>
        </pc:picChg>
      </pc:sldChg>
      <pc:sldChg chg="addSp delSp modSp mod">
        <pc:chgData name="Sarah Carter" userId="4b4e2a7e9c42e1b2" providerId="LiveId" clId="{B3EF70FF-CC5F-4C4C-BF62-E5129FC2F7AC}" dt="2025-08-02T17:03:24.891" v="5267" actId="948"/>
        <pc:sldMkLst>
          <pc:docMk/>
          <pc:sldMk cId="3816513112" sldId="277"/>
        </pc:sldMkLst>
        <pc:spChg chg="add mod">
          <ac:chgData name="Sarah Carter" userId="4b4e2a7e9c42e1b2" providerId="LiveId" clId="{B3EF70FF-CC5F-4C4C-BF62-E5129FC2F7AC}" dt="2025-08-02T17:03:24.891" v="5267" actId="948"/>
          <ac:spMkLst>
            <pc:docMk/>
            <pc:sldMk cId="3816513112" sldId="277"/>
            <ac:spMk id="2" creationId="{A602EA7C-F713-11ED-30A1-D1BB5C8B65A1}"/>
          </ac:spMkLst>
        </pc:spChg>
        <pc:spChg chg="mod">
          <ac:chgData name="Sarah Carter" userId="4b4e2a7e9c42e1b2" providerId="LiveId" clId="{B3EF70FF-CC5F-4C4C-BF62-E5129FC2F7AC}" dt="2025-08-02T17:03:23.814" v="3227" actId="948"/>
          <ac:spMkLst>
            <pc:docMk/>
            <pc:sldMk cId="3816513112" sldId="277"/>
            <ac:spMk id="4" creationId="{F8335AA8-2EF2-DB2C-30C3-3473A2872EFF}"/>
          </ac:spMkLst>
        </pc:spChg>
        <pc:spChg chg="mod">
          <ac:chgData name="Sarah Carter" userId="4b4e2a7e9c42e1b2" providerId="LiveId" clId="{B3EF70FF-CC5F-4C4C-BF62-E5129FC2F7AC}" dt="2025-08-02T17:03:24.129" v="3917" actId="948"/>
          <ac:spMkLst>
            <pc:docMk/>
            <pc:sldMk cId="3816513112" sldId="277"/>
            <ac:spMk id="12" creationId="{1A6348F2-3B9D-538E-645B-E272A8A8B4D8}"/>
          </ac:spMkLst>
        </pc:spChg>
        <pc:spChg chg="mod">
          <ac:chgData name="Sarah Carter" userId="4b4e2a7e9c42e1b2" providerId="LiveId" clId="{B3EF70FF-CC5F-4C4C-BF62-E5129FC2F7AC}" dt="2025-08-02T17:03:24.368" v="4367" actId="948"/>
          <ac:spMkLst>
            <pc:docMk/>
            <pc:sldMk cId="3816513112" sldId="277"/>
            <ac:spMk id="13" creationId="{814D8E51-C9E9-FC2B-5DF6-A0C4DE940825}"/>
          </ac:spMkLst>
        </pc:spChg>
        <pc:spChg chg="mod">
          <ac:chgData name="Sarah Carter" userId="4b4e2a7e9c42e1b2" providerId="LiveId" clId="{B3EF70FF-CC5F-4C4C-BF62-E5129FC2F7AC}" dt="2025-08-02T17:03:24.621" v="4817" actId="948"/>
          <ac:spMkLst>
            <pc:docMk/>
            <pc:sldMk cId="3816513112" sldId="277"/>
            <ac:spMk id="14" creationId="{C42E6338-5A05-66D7-F1DF-8927A5463B2F}"/>
          </ac:spMkLst>
        </pc:spChg>
        <pc:spChg chg="del">
          <ac:chgData name="Sarah Carter" userId="4b4e2a7e9c42e1b2" providerId="LiveId" clId="{B3EF70FF-CC5F-4C4C-BF62-E5129FC2F7AC}" dt="2025-08-02T16:59:03.414" v="118"/>
          <ac:spMkLst>
            <pc:docMk/>
            <pc:sldMk cId="3816513112" sldId="277"/>
            <ac:spMk id="15" creationId="{B859AE22-9CB4-087F-221F-4B0C9F0E3AD8}"/>
          </ac:spMkLst>
        </pc:spChg>
        <pc:picChg chg="add del">
          <ac:chgData name="Sarah Carter" userId="4b4e2a7e9c42e1b2" providerId="LiveId" clId="{B3EF70FF-CC5F-4C4C-BF62-E5129FC2F7AC}" dt="2025-08-02T17:02:13.122" v="2563"/>
          <ac:picMkLst>
            <pc:docMk/>
            <pc:sldMk cId="3816513112" sldId="277"/>
            <ac:picMk id="3" creationId="{5991520D-546D-9D41-9135-10C1CC4196A3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3816513112" sldId="277"/>
            <ac:picMk id="6" creationId="{9BEB11B8-D087-79BB-918B-9398668812BD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3816513112" sldId="277"/>
            <ac:picMk id="8" creationId="{71BC23FA-A896-0D09-D268-639C7BFCAC19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3816513112" sldId="277"/>
            <ac:picMk id="10" creationId="{5621146C-EAFE-E89F-AD8D-A629EC5C9F69}"/>
          </ac:picMkLst>
        </pc:picChg>
        <pc:picChg chg="mod">
          <ac:chgData name="Sarah Carter" userId="4b4e2a7e9c42e1b2" providerId="LiveId" clId="{B3EF70FF-CC5F-4C4C-BF62-E5129FC2F7AC}" dt="2025-08-02T17:03:23.955" v="3551"/>
          <ac:picMkLst>
            <pc:docMk/>
            <pc:sldMk cId="3816513112" sldId="277"/>
            <ac:picMk id="11" creationId="{A9B92BC3-60A5-9A94-1B81-3E103E0CFA2C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3816513112" sldId="277"/>
            <ac:picMk id="17" creationId="{B06018FB-B18D-D53F-37D7-D836A497F8B2}"/>
          </ac:picMkLst>
        </pc:picChg>
        <pc:picChg chg="add mod ord">
          <ac:chgData name="Sarah Carter" userId="4b4e2a7e9c42e1b2" providerId="LiveId" clId="{B3EF70FF-CC5F-4C4C-BF62-E5129FC2F7AC}" dt="2025-08-02T17:03:23.590" v="2861"/>
          <ac:picMkLst>
            <pc:docMk/>
            <pc:sldMk cId="3816513112" sldId="277"/>
            <ac:picMk id="19" creationId="{31D014B3-D428-5065-1396-8A10F9DE5DDB}"/>
          </ac:picMkLst>
        </pc:picChg>
      </pc:sldChg>
      <pc:sldChg chg="addSp delSp modSp mod">
        <pc:chgData name="Sarah Carter" userId="4b4e2a7e9c42e1b2" providerId="LiveId" clId="{B3EF70FF-CC5F-4C4C-BF62-E5129FC2F7AC}" dt="2025-08-02T17:03:24.891" v="5282" actId="948"/>
        <pc:sldMkLst>
          <pc:docMk/>
          <pc:sldMk cId="873952653" sldId="278"/>
        </pc:sldMkLst>
        <pc:spChg chg="add mod">
          <ac:chgData name="Sarah Carter" userId="4b4e2a7e9c42e1b2" providerId="LiveId" clId="{B3EF70FF-CC5F-4C4C-BF62-E5129FC2F7AC}" dt="2025-08-02T17:03:24.891" v="5282" actId="948"/>
          <ac:spMkLst>
            <pc:docMk/>
            <pc:sldMk cId="873952653" sldId="278"/>
            <ac:spMk id="2" creationId="{53168700-96C8-008D-9B38-5BED1D3F7090}"/>
          </ac:spMkLst>
        </pc:spChg>
        <pc:spChg chg="mod">
          <ac:chgData name="Sarah Carter" userId="4b4e2a7e9c42e1b2" providerId="LiveId" clId="{B3EF70FF-CC5F-4C4C-BF62-E5129FC2F7AC}" dt="2025-08-02T17:03:23.814" v="3242" actId="948"/>
          <ac:spMkLst>
            <pc:docMk/>
            <pc:sldMk cId="873952653" sldId="278"/>
            <ac:spMk id="4" creationId="{B6F6AC60-96F2-E350-93D3-F084DA5F57E7}"/>
          </ac:spMkLst>
        </pc:spChg>
        <pc:spChg chg="mod">
          <ac:chgData name="Sarah Carter" userId="4b4e2a7e9c42e1b2" providerId="LiveId" clId="{B3EF70FF-CC5F-4C4C-BF62-E5129FC2F7AC}" dt="2025-08-02T17:03:24.133" v="3932" actId="948"/>
          <ac:spMkLst>
            <pc:docMk/>
            <pc:sldMk cId="873952653" sldId="278"/>
            <ac:spMk id="12" creationId="{84F90EA9-9749-D10A-A99A-5EB84DB3DBDF}"/>
          </ac:spMkLst>
        </pc:spChg>
        <pc:spChg chg="mod">
          <ac:chgData name="Sarah Carter" userId="4b4e2a7e9c42e1b2" providerId="LiveId" clId="{B3EF70FF-CC5F-4C4C-BF62-E5129FC2F7AC}" dt="2025-08-02T17:03:24.384" v="4382" actId="948"/>
          <ac:spMkLst>
            <pc:docMk/>
            <pc:sldMk cId="873952653" sldId="278"/>
            <ac:spMk id="13" creationId="{A51A310F-1B9B-3B37-A016-6B3DD4E16289}"/>
          </ac:spMkLst>
        </pc:spChg>
        <pc:spChg chg="mod">
          <ac:chgData name="Sarah Carter" userId="4b4e2a7e9c42e1b2" providerId="LiveId" clId="{B3EF70FF-CC5F-4C4C-BF62-E5129FC2F7AC}" dt="2025-08-02T17:03:24.621" v="4832" actId="948"/>
          <ac:spMkLst>
            <pc:docMk/>
            <pc:sldMk cId="873952653" sldId="278"/>
            <ac:spMk id="14" creationId="{0FB0E833-1F7D-9337-528A-AB0F2B655D1D}"/>
          </ac:spMkLst>
        </pc:spChg>
        <pc:spChg chg="del">
          <ac:chgData name="Sarah Carter" userId="4b4e2a7e9c42e1b2" providerId="LiveId" clId="{B3EF70FF-CC5F-4C4C-BF62-E5129FC2F7AC}" dt="2025-08-02T16:59:03.418" v="125"/>
          <ac:spMkLst>
            <pc:docMk/>
            <pc:sldMk cId="873952653" sldId="278"/>
            <ac:spMk id="15" creationId="{260AB297-33EE-58F4-C237-D03602EA6F6C}"/>
          </ac:spMkLst>
        </pc:spChg>
        <pc:picChg chg="add del">
          <ac:chgData name="Sarah Carter" userId="4b4e2a7e9c42e1b2" providerId="LiveId" clId="{B3EF70FF-CC5F-4C4C-BF62-E5129FC2F7AC}" dt="2025-08-02T17:02:13.136" v="2574"/>
          <ac:picMkLst>
            <pc:docMk/>
            <pc:sldMk cId="873952653" sldId="278"/>
            <ac:picMk id="3" creationId="{BFE54A41-BF8B-9578-E5A8-055F7456767E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873952653" sldId="278"/>
            <ac:picMk id="6" creationId="{C942BDC2-FF01-AFE1-364E-F3670905886B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873952653" sldId="278"/>
            <ac:picMk id="8" creationId="{B11D4AA0-115F-D80B-A24F-65427DB12CE1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873952653" sldId="278"/>
            <ac:picMk id="10" creationId="{4A6DF40A-BC06-DB2F-725B-8977898D55AE}"/>
          </ac:picMkLst>
        </pc:picChg>
        <pc:picChg chg="mod">
          <ac:chgData name="Sarah Carter" userId="4b4e2a7e9c42e1b2" providerId="LiveId" clId="{B3EF70FF-CC5F-4C4C-BF62-E5129FC2F7AC}" dt="2025-08-02T17:03:23.955" v="3559"/>
          <ac:picMkLst>
            <pc:docMk/>
            <pc:sldMk cId="873952653" sldId="278"/>
            <ac:picMk id="11" creationId="{7949A8B7-FA2D-060D-6F56-9F14AA9FD1A4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873952653" sldId="278"/>
            <ac:picMk id="17" creationId="{30DE94AC-979A-F172-0D47-907D3240C0D9}"/>
          </ac:picMkLst>
        </pc:picChg>
        <pc:picChg chg="add mod ord">
          <ac:chgData name="Sarah Carter" userId="4b4e2a7e9c42e1b2" providerId="LiveId" clId="{B3EF70FF-CC5F-4C4C-BF62-E5129FC2F7AC}" dt="2025-08-02T17:03:23.604" v="2869"/>
          <ac:picMkLst>
            <pc:docMk/>
            <pc:sldMk cId="873952653" sldId="278"/>
            <ac:picMk id="19" creationId="{B8082D68-8C39-FAAA-93AA-16A4D05AF2AE}"/>
          </ac:picMkLst>
        </pc:picChg>
      </pc:sldChg>
      <pc:sldChg chg="addSp delSp modSp mod">
        <pc:chgData name="Sarah Carter" userId="4b4e2a7e9c42e1b2" providerId="LiveId" clId="{B3EF70FF-CC5F-4C4C-BF62-E5129FC2F7AC}" dt="2025-08-02T17:03:24.907" v="5297" actId="948"/>
        <pc:sldMkLst>
          <pc:docMk/>
          <pc:sldMk cId="1090039032" sldId="279"/>
        </pc:sldMkLst>
        <pc:spChg chg="add mod">
          <ac:chgData name="Sarah Carter" userId="4b4e2a7e9c42e1b2" providerId="LiveId" clId="{B3EF70FF-CC5F-4C4C-BF62-E5129FC2F7AC}" dt="2025-08-02T17:03:24.907" v="5297" actId="948"/>
          <ac:spMkLst>
            <pc:docMk/>
            <pc:sldMk cId="1090039032" sldId="279"/>
            <ac:spMk id="2" creationId="{D8B3F720-94D1-01C0-CA6A-54495724CBF9}"/>
          </ac:spMkLst>
        </pc:spChg>
        <pc:spChg chg="mod">
          <ac:chgData name="Sarah Carter" userId="4b4e2a7e9c42e1b2" providerId="LiveId" clId="{B3EF70FF-CC5F-4C4C-BF62-E5129FC2F7AC}" dt="2025-08-02T17:03:23.826" v="3257" actId="948"/>
          <ac:spMkLst>
            <pc:docMk/>
            <pc:sldMk cId="1090039032" sldId="279"/>
            <ac:spMk id="4" creationId="{882C24F2-1332-B06F-FDD4-5B5389AD83EE}"/>
          </ac:spMkLst>
        </pc:spChg>
        <pc:spChg chg="mod">
          <ac:chgData name="Sarah Carter" userId="4b4e2a7e9c42e1b2" providerId="LiveId" clId="{B3EF70FF-CC5F-4C4C-BF62-E5129FC2F7AC}" dt="2025-08-02T17:03:24.145" v="3947" actId="948"/>
          <ac:spMkLst>
            <pc:docMk/>
            <pc:sldMk cId="1090039032" sldId="279"/>
            <ac:spMk id="12" creationId="{7F7C3B7D-90CB-1FE6-BB7F-55616947AF03}"/>
          </ac:spMkLst>
        </pc:spChg>
        <pc:spChg chg="mod">
          <ac:chgData name="Sarah Carter" userId="4b4e2a7e9c42e1b2" providerId="LiveId" clId="{B3EF70FF-CC5F-4C4C-BF62-E5129FC2F7AC}" dt="2025-08-02T17:03:24.384" v="4397" actId="948"/>
          <ac:spMkLst>
            <pc:docMk/>
            <pc:sldMk cId="1090039032" sldId="279"/>
            <ac:spMk id="13" creationId="{56A5209E-02AF-AC1F-72AE-087FDBE70353}"/>
          </ac:spMkLst>
        </pc:spChg>
        <pc:spChg chg="mod">
          <ac:chgData name="Sarah Carter" userId="4b4e2a7e9c42e1b2" providerId="LiveId" clId="{B3EF70FF-CC5F-4C4C-BF62-E5129FC2F7AC}" dt="2025-08-02T17:03:24.637" v="4847" actId="948"/>
          <ac:spMkLst>
            <pc:docMk/>
            <pc:sldMk cId="1090039032" sldId="279"/>
            <ac:spMk id="14" creationId="{67FE5C69-0D82-F968-C453-F6EB5EAE64B1}"/>
          </ac:spMkLst>
        </pc:spChg>
        <pc:spChg chg="del">
          <ac:chgData name="Sarah Carter" userId="4b4e2a7e9c42e1b2" providerId="LiveId" clId="{B3EF70FF-CC5F-4C4C-BF62-E5129FC2F7AC}" dt="2025-08-02T16:59:03.420" v="132"/>
          <ac:spMkLst>
            <pc:docMk/>
            <pc:sldMk cId="1090039032" sldId="279"/>
            <ac:spMk id="15" creationId="{FA1B7442-B617-869B-67D9-4DE8818F47DB}"/>
          </ac:spMkLst>
        </pc:spChg>
        <pc:picChg chg="add del">
          <ac:chgData name="Sarah Carter" userId="4b4e2a7e9c42e1b2" providerId="LiveId" clId="{B3EF70FF-CC5F-4C4C-BF62-E5129FC2F7AC}" dt="2025-08-02T17:02:13.165" v="2585"/>
          <ac:picMkLst>
            <pc:docMk/>
            <pc:sldMk cId="1090039032" sldId="279"/>
            <ac:picMk id="3" creationId="{145F9792-C302-4538-2217-12409378CEC4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1090039032" sldId="279"/>
            <ac:picMk id="6" creationId="{83A3E356-8D5C-F513-2B46-76209C33FA66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1090039032" sldId="279"/>
            <ac:picMk id="8" creationId="{0A8CF914-E02D-E980-A887-2BB7C3456112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1090039032" sldId="279"/>
            <ac:picMk id="10" creationId="{26241C09-A3CE-78B7-6523-2D93C7301CA6}"/>
          </ac:picMkLst>
        </pc:picChg>
        <pc:picChg chg="mod">
          <ac:chgData name="Sarah Carter" userId="4b4e2a7e9c42e1b2" providerId="LiveId" clId="{B3EF70FF-CC5F-4C4C-BF62-E5129FC2F7AC}" dt="2025-08-02T17:03:23.955" v="3567"/>
          <ac:picMkLst>
            <pc:docMk/>
            <pc:sldMk cId="1090039032" sldId="279"/>
            <ac:picMk id="11" creationId="{8C3D6B2D-A0ED-8689-C829-AEFF1177E825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1090039032" sldId="279"/>
            <ac:picMk id="17" creationId="{1CAF3FDD-B560-60B6-02A5-8C16438987A6}"/>
          </ac:picMkLst>
        </pc:picChg>
        <pc:picChg chg="add mod ord">
          <ac:chgData name="Sarah Carter" userId="4b4e2a7e9c42e1b2" providerId="LiveId" clId="{B3EF70FF-CC5F-4C4C-BF62-E5129FC2F7AC}" dt="2025-08-02T17:03:23.604" v="2877"/>
          <ac:picMkLst>
            <pc:docMk/>
            <pc:sldMk cId="1090039032" sldId="279"/>
            <ac:picMk id="19" creationId="{3247C50C-3270-8E20-B9E9-7E4191B27592}"/>
          </ac:picMkLst>
        </pc:picChg>
      </pc:sldChg>
      <pc:sldChg chg="addSp delSp modSp mod">
        <pc:chgData name="Sarah Carter" userId="4b4e2a7e9c42e1b2" providerId="LiveId" clId="{B3EF70FF-CC5F-4C4C-BF62-E5129FC2F7AC}" dt="2025-08-02T17:03:24.923" v="5312" actId="948"/>
        <pc:sldMkLst>
          <pc:docMk/>
          <pc:sldMk cId="2321723191" sldId="280"/>
        </pc:sldMkLst>
        <pc:spChg chg="add mod">
          <ac:chgData name="Sarah Carter" userId="4b4e2a7e9c42e1b2" providerId="LiveId" clId="{B3EF70FF-CC5F-4C4C-BF62-E5129FC2F7AC}" dt="2025-08-02T17:03:24.923" v="5312" actId="948"/>
          <ac:spMkLst>
            <pc:docMk/>
            <pc:sldMk cId="2321723191" sldId="280"/>
            <ac:spMk id="2" creationId="{C3279DF8-D2F5-BB34-5DDE-3A261AE3E192}"/>
          </ac:spMkLst>
        </pc:spChg>
        <pc:spChg chg="mod">
          <ac:chgData name="Sarah Carter" userId="4b4e2a7e9c42e1b2" providerId="LiveId" clId="{B3EF70FF-CC5F-4C4C-BF62-E5129FC2F7AC}" dt="2025-08-02T17:03:23.826" v="3272" actId="948"/>
          <ac:spMkLst>
            <pc:docMk/>
            <pc:sldMk cId="2321723191" sldId="280"/>
            <ac:spMk id="4" creationId="{D56ECB59-9FE3-A788-12DF-711975ADAA81}"/>
          </ac:spMkLst>
        </pc:spChg>
        <pc:spChg chg="mod">
          <ac:chgData name="Sarah Carter" userId="4b4e2a7e9c42e1b2" providerId="LiveId" clId="{B3EF70FF-CC5F-4C4C-BF62-E5129FC2F7AC}" dt="2025-08-02T17:03:24.145" v="3962" actId="948"/>
          <ac:spMkLst>
            <pc:docMk/>
            <pc:sldMk cId="2321723191" sldId="280"/>
            <ac:spMk id="12" creationId="{FC59A8CD-41F8-1538-648E-5CE1F7B96366}"/>
          </ac:spMkLst>
        </pc:spChg>
        <pc:spChg chg="mod">
          <ac:chgData name="Sarah Carter" userId="4b4e2a7e9c42e1b2" providerId="LiveId" clId="{B3EF70FF-CC5F-4C4C-BF62-E5129FC2F7AC}" dt="2025-08-02T17:03:24.400" v="4412" actId="948"/>
          <ac:spMkLst>
            <pc:docMk/>
            <pc:sldMk cId="2321723191" sldId="280"/>
            <ac:spMk id="13" creationId="{7E805EB4-CE85-4E1E-D56E-ED5A9A4E409E}"/>
          </ac:spMkLst>
        </pc:spChg>
        <pc:spChg chg="mod">
          <ac:chgData name="Sarah Carter" userId="4b4e2a7e9c42e1b2" providerId="LiveId" clId="{B3EF70FF-CC5F-4C4C-BF62-E5129FC2F7AC}" dt="2025-08-02T17:03:24.637" v="4862" actId="948"/>
          <ac:spMkLst>
            <pc:docMk/>
            <pc:sldMk cId="2321723191" sldId="280"/>
            <ac:spMk id="14" creationId="{98B1E1F4-1950-A72E-B4EF-563F6329AC6F}"/>
          </ac:spMkLst>
        </pc:spChg>
        <pc:spChg chg="del">
          <ac:chgData name="Sarah Carter" userId="4b4e2a7e9c42e1b2" providerId="LiveId" clId="{B3EF70FF-CC5F-4C4C-BF62-E5129FC2F7AC}" dt="2025-08-02T16:59:03.429" v="139"/>
          <ac:spMkLst>
            <pc:docMk/>
            <pc:sldMk cId="2321723191" sldId="280"/>
            <ac:spMk id="15" creationId="{615EE852-7F0B-CCE5-4F73-D2DEE98C8DAC}"/>
          </ac:spMkLst>
        </pc:spChg>
        <pc:picChg chg="add del">
          <ac:chgData name="Sarah Carter" userId="4b4e2a7e9c42e1b2" providerId="LiveId" clId="{B3EF70FF-CC5F-4C4C-BF62-E5129FC2F7AC}" dt="2025-08-02T17:02:13.183" v="2596"/>
          <ac:picMkLst>
            <pc:docMk/>
            <pc:sldMk cId="2321723191" sldId="280"/>
            <ac:picMk id="3" creationId="{73115CE5-8E01-3500-F3E8-CB4BCC4BE3C5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2321723191" sldId="280"/>
            <ac:picMk id="6" creationId="{76287648-A7A4-241E-5891-3561C830993D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2321723191" sldId="280"/>
            <ac:picMk id="8" creationId="{529B5DC6-08DE-D340-C75C-70E01406CE9B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2321723191" sldId="280"/>
            <ac:picMk id="10" creationId="{71897F10-3263-DA99-D61C-6354F225B06E}"/>
          </ac:picMkLst>
        </pc:picChg>
        <pc:picChg chg="mod">
          <ac:chgData name="Sarah Carter" userId="4b4e2a7e9c42e1b2" providerId="LiveId" clId="{B3EF70FF-CC5F-4C4C-BF62-E5129FC2F7AC}" dt="2025-08-02T17:03:23.955" v="3575"/>
          <ac:picMkLst>
            <pc:docMk/>
            <pc:sldMk cId="2321723191" sldId="280"/>
            <ac:picMk id="11" creationId="{2D5E2A6C-831A-0745-1B93-683F18CF6F70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2321723191" sldId="280"/>
            <ac:picMk id="17" creationId="{F6F13C88-0460-7F5B-9F8F-D32542736B70}"/>
          </ac:picMkLst>
        </pc:picChg>
        <pc:picChg chg="add mod ord">
          <ac:chgData name="Sarah Carter" userId="4b4e2a7e9c42e1b2" providerId="LiveId" clId="{B3EF70FF-CC5F-4C4C-BF62-E5129FC2F7AC}" dt="2025-08-02T17:03:23.604" v="2885"/>
          <ac:picMkLst>
            <pc:docMk/>
            <pc:sldMk cId="2321723191" sldId="280"/>
            <ac:picMk id="19" creationId="{1F6DFBA3-0A98-777B-CE67-B5DB0E9EEB33}"/>
          </ac:picMkLst>
        </pc:picChg>
      </pc:sldChg>
      <pc:sldChg chg="addSp delSp modSp mod">
        <pc:chgData name="Sarah Carter" userId="4b4e2a7e9c42e1b2" providerId="LiveId" clId="{B3EF70FF-CC5F-4C4C-BF62-E5129FC2F7AC}" dt="2025-08-02T17:03:24.923" v="5327" actId="948"/>
        <pc:sldMkLst>
          <pc:docMk/>
          <pc:sldMk cId="3770082495" sldId="281"/>
        </pc:sldMkLst>
        <pc:spChg chg="add mod">
          <ac:chgData name="Sarah Carter" userId="4b4e2a7e9c42e1b2" providerId="LiveId" clId="{B3EF70FF-CC5F-4C4C-BF62-E5129FC2F7AC}" dt="2025-08-02T17:03:24.923" v="5327" actId="948"/>
          <ac:spMkLst>
            <pc:docMk/>
            <pc:sldMk cId="3770082495" sldId="281"/>
            <ac:spMk id="2" creationId="{8BB8E21E-358A-C082-BA86-A85D03208B54}"/>
          </ac:spMkLst>
        </pc:spChg>
        <pc:spChg chg="mod">
          <ac:chgData name="Sarah Carter" userId="4b4e2a7e9c42e1b2" providerId="LiveId" clId="{B3EF70FF-CC5F-4C4C-BF62-E5129FC2F7AC}" dt="2025-08-02T17:03:23.843" v="3287" actId="948"/>
          <ac:spMkLst>
            <pc:docMk/>
            <pc:sldMk cId="3770082495" sldId="281"/>
            <ac:spMk id="4" creationId="{82D6BF48-9263-E040-909F-EF7851389AA6}"/>
          </ac:spMkLst>
        </pc:spChg>
        <pc:spChg chg="mod">
          <ac:chgData name="Sarah Carter" userId="4b4e2a7e9c42e1b2" providerId="LiveId" clId="{B3EF70FF-CC5F-4C4C-BF62-E5129FC2F7AC}" dt="2025-08-02T17:03:24.161" v="3977" actId="948"/>
          <ac:spMkLst>
            <pc:docMk/>
            <pc:sldMk cId="3770082495" sldId="281"/>
            <ac:spMk id="12" creationId="{C941585C-43A1-9814-C576-51ED395A5B19}"/>
          </ac:spMkLst>
        </pc:spChg>
        <pc:spChg chg="mod">
          <ac:chgData name="Sarah Carter" userId="4b4e2a7e9c42e1b2" providerId="LiveId" clId="{B3EF70FF-CC5F-4C4C-BF62-E5129FC2F7AC}" dt="2025-08-02T17:03:24.400" v="4427" actId="948"/>
          <ac:spMkLst>
            <pc:docMk/>
            <pc:sldMk cId="3770082495" sldId="281"/>
            <ac:spMk id="13" creationId="{623BDA69-E500-A533-96CC-527ABD726BE6}"/>
          </ac:spMkLst>
        </pc:spChg>
        <pc:spChg chg="mod">
          <ac:chgData name="Sarah Carter" userId="4b4e2a7e9c42e1b2" providerId="LiveId" clId="{B3EF70FF-CC5F-4C4C-BF62-E5129FC2F7AC}" dt="2025-08-02T17:03:24.653" v="4877" actId="948"/>
          <ac:spMkLst>
            <pc:docMk/>
            <pc:sldMk cId="3770082495" sldId="281"/>
            <ac:spMk id="14" creationId="{AF11B09D-5370-B8EE-50FF-FD67C3125B1F}"/>
          </ac:spMkLst>
        </pc:spChg>
        <pc:spChg chg="del">
          <ac:chgData name="Sarah Carter" userId="4b4e2a7e9c42e1b2" providerId="LiveId" clId="{B3EF70FF-CC5F-4C4C-BF62-E5129FC2F7AC}" dt="2025-08-02T16:59:03.431" v="146"/>
          <ac:spMkLst>
            <pc:docMk/>
            <pc:sldMk cId="3770082495" sldId="281"/>
            <ac:spMk id="15" creationId="{6349787A-97D8-45EB-E5CA-880A2BAC1B05}"/>
          </ac:spMkLst>
        </pc:spChg>
        <pc:picChg chg="add del">
          <ac:chgData name="Sarah Carter" userId="4b4e2a7e9c42e1b2" providerId="LiveId" clId="{B3EF70FF-CC5F-4C4C-BF62-E5129FC2F7AC}" dt="2025-08-02T17:02:13.200" v="2607"/>
          <ac:picMkLst>
            <pc:docMk/>
            <pc:sldMk cId="3770082495" sldId="281"/>
            <ac:picMk id="3" creationId="{F12AFF7D-5118-934F-AB43-9332553E9BA4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3770082495" sldId="281"/>
            <ac:picMk id="6" creationId="{59820910-E76A-BB64-D28E-22624B4F2F09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3770082495" sldId="281"/>
            <ac:picMk id="8" creationId="{BF202725-B4A0-383C-B8DC-D0613D6A088F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3770082495" sldId="281"/>
            <ac:picMk id="10" creationId="{DB5B4037-6DE8-BF54-A8BF-03D5BE6F9DA6}"/>
          </ac:picMkLst>
        </pc:picChg>
        <pc:picChg chg="mod">
          <ac:chgData name="Sarah Carter" userId="4b4e2a7e9c42e1b2" providerId="LiveId" clId="{B3EF70FF-CC5F-4C4C-BF62-E5129FC2F7AC}" dt="2025-08-02T17:03:23.955" v="3583"/>
          <ac:picMkLst>
            <pc:docMk/>
            <pc:sldMk cId="3770082495" sldId="281"/>
            <ac:picMk id="11" creationId="{E9BA6A41-70E0-D823-F51D-B17800342E7F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3770082495" sldId="281"/>
            <ac:picMk id="17" creationId="{90864146-4B2C-DF0D-9DB9-506A2F7B9BC4}"/>
          </ac:picMkLst>
        </pc:picChg>
        <pc:picChg chg="add mod ord">
          <ac:chgData name="Sarah Carter" userId="4b4e2a7e9c42e1b2" providerId="LiveId" clId="{B3EF70FF-CC5F-4C4C-BF62-E5129FC2F7AC}" dt="2025-08-02T17:03:23.611" v="2893"/>
          <ac:picMkLst>
            <pc:docMk/>
            <pc:sldMk cId="3770082495" sldId="281"/>
            <ac:picMk id="19" creationId="{ACF7FD22-10FD-21CE-8E9B-672B2910501A}"/>
          </ac:picMkLst>
        </pc:picChg>
      </pc:sldChg>
      <pc:sldChg chg="addSp delSp modSp mod">
        <pc:chgData name="Sarah Carter" userId="4b4e2a7e9c42e1b2" providerId="LiveId" clId="{B3EF70FF-CC5F-4C4C-BF62-E5129FC2F7AC}" dt="2025-08-02T17:03:24.939" v="5342" actId="948"/>
        <pc:sldMkLst>
          <pc:docMk/>
          <pc:sldMk cId="1056057592" sldId="282"/>
        </pc:sldMkLst>
        <pc:spChg chg="add mod">
          <ac:chgData name="Sarah Carter" userId="4b4e2a7e9c42e1b2" providerId="LiveId" clId="{B3EF70FF-CC5F-4C4C-BF62-E5129FC2F7AC}" dt="2025-08-02T17:03:24.939" v="5342" actId="948"/>
          <ac:spMkLst>
            <pc:docMk/>
            <pc:sldMk cId="1056057592" sldId="282"/>
            <ac:spMk id="2" creationId="{9FF6C0D8-9365-8992-B23B-AE52A01A32F9}"/>
          </ac:spMkLst>
        </pc:spChg>
        <pc:spChg chg="mod">
          <ac:chgData name="Sarah Carter" userId="4b4e2a7e9c42e1b2" providerId="LiveId" clId="{B3EF70FF-CC5F-4C4C-BF62-E5129FC2F7AC}" dt="2025-08-02T17:03:23.843" v="3302" actId="948"/>
          <ac:spMkLst>
            <pc:docMk/>
            <pc:sldMk cId="1056057592" sldId="282"/>
            <ac:spMk id="4" creationId="{A4001381-3D10-F52F-B506-676417E63121}"/>
          </ac:spMkLst>
        </pc:spChg>
        <pc:spChg chg="mod">
          <ac:chgData name="Sarah Carter" userId="4b4e2a7e9c42e1b2" providerId="LiveId" clId="{B3EF70FF-CC5F-4C4C-BF62-E5129FC2F7AC}" dt="2025-08-02T17:03:24.161" v="3992" actId="948"/>
          <ac:spMkLst>
            <pc:docMk/>
            <pc:sldMk cId="1056057592" sldId="282"/>
            <ac:spMk id="12" creationId="{CB2C9F07-169F-0DE8-3697-4E28C5A32E62}"/>
          </ac:spMkLst>
        </pc:spChg>
        <pc:spChg chg="mod">
          <ac:chgData name="Sarah Carter" userId="4b4e2a7e9c42e1b2" providerId="LiveId" clId="{B3EF70FF-CC5F-4C4C-BF62-E5129FC2F7AC}" dt="2025-08-02T17:03:24.416" v="4442" actId="948"/>
          <ac:spMkLst>
            <pc:docMk/>
            <pc:sldMk cId="1056057592" sldId="282"/>
            <ac:spMk id="13" creationId="{7E96EF35-F4C9-24E9-2C54-DB943CBF2825}"/>
          </ac:spMkLst>
        </pc:spChg>
        <pc:spChg chg="mod">
          <ac:chgData name="Sarah Carter" userId="4b4e2a7e9c42e1b2" providerId="LiveId" clId="{B3EF70FF-CC5F-4C4C-BF62-E5129FC2F7AC}" dt="2025-08-02T17:03:24.653" v="4892" actId="948"/>
          <ac:spMkLst>
            <pc:docMk/>
            <pc:sldMk cId="1056057592" sldId="282"/>
            <ac:spMk id="14" creationId="{F3F70764-B32F-2B90-5608-68203FA43B30}"/>
          </ac:spMkLst>
        </pc:spChg>
        <pc:spChg chg="del">
          <ac:chgData name="Sarah Carter" userId="4b4e2a7e9c42e1b2" providerId="LiveId" clId="{B3EF70FF-CC5F-4C4C-BF62-E5129FC2F7AC}" dt="2025-08-02T16:59:03.438" v="153"/>
          <ac:spMkLst>
            <pc:docMk/>
            <pc:sldMk cId="1056057592" sldId="282"/>
            <ac:spMk id="15" creationId="{B5DF227A-29CA-FC18-4FF6-D578AD005B32}"/>
          </ac:spMkLst>
        </pc:spChg>
        <pc:picChg chg="add del">
          <ac:chgData name="Sarah Carter" userId="4b4e2a7e9c42e1b2" providerId="LiveId" clId="{B3EF70FF-CC5F-4C4C-BF62-E5129FC2F7AC}" dt="2025-08-02T17:02:13.215" v="2618"/>
          <ac:picMkLst>
            <pc:docMk/>
            <pc:sldMk cId="1056057592" sldId="282"/>
            <ac:picMk id="3" creationId="{6B4309C0-FDB1-710C-582C-DB511AE16CF1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1056057592" sldId="282"/>
            <ac:picMk id="6" creationId="{C32BF049-E4D2-2119-5271-9D1C53D8A49A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1056057592" sldId="282"/>
            <ac:picMk id="8" creationId="{79A8E6C5-58B9-E167-7B6C-2153CE7A8A2E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1056057592" sldId="282"/>
            <ac:picMk id="10" creationId="{D50DDEF9-E4C1-758F-2A4B-783C551EA5A1}"/>
          </ac:picMkLst>
        </pc:picChg>
        <pc:picChg chg="mod">
          <ac:chgData name="Sarah Carter" userId="4b4e2a7e9c42e1b2" providerId="LiveId" clId="{B3EF70FF-CC5F-4C4C-BF62-E5129FC2F7AC}" dt="2025-08-02T17:03:23.955" v="3591"/>
          <ac:picMkLst>
            <pc:docMk/>
            <pc:sldMk cId="1056057592" sldId="282"/>
            <ac:picMk id="11" creationId="{8BEA7A58-19F8-63A1-2DF6-B045CB06D37E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1056057592" sldId="282"/>
            <ac:picMk id="17" creationId="{B79E1D96-EB46-0740-1167-19CA9586E3AB}"/>
          </ac:picMkLst>
        </pc:picChg>
        <pc:picChg chg="add mod ord">
          <ac:chgData name="Sarah Carter" userId="4b4e2a7e9c42e1b2" providerId="LiveId" clId="{B3EF70FF-CC5F-4C4C-BF62-E5129FC2F7AC}" dt="2025-08-02T17:03:23.613" v="2901"/>
          <ac:picMkLst>
            <pc:docMk/>
            <pc:sldMk cId="1056057592" sldId="282"/>
            <ac:picMk id="19" creationId="{25B7EE09-50D2-38D8-84E8-D123E1F93648}"/>
          </ac:picMkLst>
        </pc:picChg>
      </pc:sldChg>
      <pc:sldChg chg="addSp delSp modSp mod">
        <pc:chgData name="Sarah Carter" userId="4b4e2a7e9c42e1b2" providerId="LiveId" clId="{B3EF70FF-CC5F-4C4C-BF62-E5129FC2F7AC}" dt="2025-08-02T17:03:24.939" v="5357" actId="948"/>
        <pc:sldMkLst>
          <pc:docMk/>
          <pc:sldMk cId="374701690" sldId="283"/>
        </pc:sldMkLst>
        <pc:spChg chg="add mod">
          <ac:chgData name="Sarah Carter" userId="4b4e2a7e9c42e1b2" providerId="LiveId" clId="{B3EF70FF-CC5F-4C4C-BF62-E5129FC2F7AC}" dt="2025-08-02T17:03:24.939" v="5357" actId="948"/>
          <ac:spMkLst>
            <pc:docMk/>
            <pc:sldMk cId="374701690" sldId="283"/>
            <ac:spMk id="2" creationId="{247792A9-6457-4295-6FB5-E9D630CFCB4F}"/>
          </ac:spMkLst>
        </pc:spChg>
        <pc:spChg chg="mod">
          <ac:chgData name="Sarah Carter" userId="4b4e2a7e9c42e1b2" providerId="LiveId" clId="{B3EF70FF-CC5F-4C4C-BF62-E5129FC2F7AC}" dt="2025-08-02T17:03:23.858" v="3317" actId="948"/>
          <ac:spMkLst>
            <pc:docMk/>
            <pc:sldMk cId="374701690" sldId="283"/>
            <ac:spMk id="4" creationId="{DC494216-B492-44BE-A311-5F8B4AF49681}"/>
          </ac:spMkLst>
        </pc:spChg>
        <pc:spChg chg="mod">
          <ac:chgData name="Sarah Carter" userId="4b4e2a7e9c42e1b2" providerId="LiveId" clId="{B3EF70FF-CC5F-4C4C-BF62-E5129FC2F7AC}" dt="2025-08-02T17:03:24.177" v="4007" actId="948"/>
          <ac:spMkLst>
            <pc:docMk/>
            <pc:sldMk cId="374701690" sldId="283"/>
            <ac:spMk id="12" creationId="{B19C87DD-1215-8C82-4BE3-53AC4071858B}"/>
          </ac:spMkLst>
        </pc:spChg>
        <pc:spChg chg="mod">
          <ac:chgData name="Sarah Carter" userId="4b4e2a7e9c42e1b2" providerId="LiveId" clId="{B3EF70FF-CC5F-4C4C-BF62-E5129FC2F7AC}" dt="2025-08-02T17:03:24.432" v="4457" actId="948"/>
          <ac:spMkLst>
            <pc:docMk/>
            <pc:sldMk cId="374701690" sldId="283"/>
            <ac:spMk id="13" creationId="{3AA018B0-BFF0-B7D0-28F5-7E185D7B83AB}"/>
          </ac:spMkLst>
        </pc:spChg>
        <pc:spChg chg="mod">
          <ac:chgData name="Sarah Carter" userId="4b4e2a7e9c42e1b2" providerId="LiveId" clId="{B3EF70FF-CC5F-4C4C-BF62-E5129FC2F7AC}" dt="2025-08-02T17:03:24.669" v="4907" actId="948"/>
          <ac:spMkLst>
            <pc:docMk/>
            <pc:sldMk cId="374701690" sldId="283"/>
            <ac:spMk id="14" creationId="{5EA367BD-1700-7533-E1E5-0FAA2072F84E}"/>
          </ac:spMkLst>
        </pc:spChg>
        <pc:spChg chg="del">
          <ac:chgData name="Sarah Carter" userId="4b4e2a7e9c42e1b2" providerId="LiveId" clId="{B3EF70FF-CC5F-4C4C-BF62-E5129FC2F7AC}" dt="2025-08-02T16:59:03.445" v="160"/>
          <ac:spMkLst>
            <pc:docMk/>
            <pc:sldMk cId="374701690" sldId="283"/>
            <ac:spMk id="15" creationId="{9646FF48-86C1-8363-CD81-24CA18F08A26}"/>
          </ac:spMkLst>
        </pc:spChg>
        <pc:picChg chg="add del">
          <ac:chgData name="Sarah Carter" userId="4b4e2a7e9c42e1b2" providerId="LiveId" clId="{B3EF70FF-CC5F-4C4C-BF62-E5129FC2F7AC}" dt="2025-08-02T17:02:13.232" v="2629"/>
          <ac:picMkLst>
            <pc:docMk/>
            <pc:sldMk cId="374701690" sldId="283"/>
            <ac:picMk id="3" creationId="{CCD528ED-B78F-0EC6-4E43-C1DF8F188834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374701690" sldId="283"/>
            <ac:picMk id="6" creationId="{4A0F7794-F5CF-3E01-C687-0F251453C9FF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374701690" sldId="283"/>
            <ac:picMk id="8" creationId="{B55AC530-02D9-4CB4-A9E3-ACCBA02B1568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374701690" sldId="283"/>
            <ac:picMk id="10" creationId="{C332E88E-9835-CC98-E9F9-433160BDBB3B}"/>
          </ac:picMkLst>
        </pc:picChg>
        <pc:picChg chg="mod">
          <ac:chgData name="Sarah Carter" userId="4b4e2a7e9c42e1b2" providerId="LiveId" clId="{B3EF70FF-CC5F-4C4C-BF62-E5129FC2F7AC}" dt="2025-08-02T17:03:23.969" v="3599"/>
          <ac:picMkLst>
            <pc:docMk/>
            <pc:sldMk cId="374701690" sldId="283"/>
            <ac:picMk id="11" creationId="{6CDDBC03-CE6E-F20F-C159-B9111C480286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374701690" sldId="283"/>
            <ac:picMk id="17" creationId="{E64C1A71-EF7E-C3E5-E0BF-8A71539C4F93}"/>
          </ac:picMkLst>
        </pc:picChg>
        <pc:picChg chg="add mod ord">
          <ac:chgData name="Sarah Carter" userId="4b4e2a7e9c42e1b2" providerId="LiveId" clId="{B3EF70FF-CC5F-4C4C-BF62-E5129FC2F7AC}" dt="2025-08-02T17:03:23.613" v="2909"/>
          <ac:picMkLst>
            <pc:docMk/>
            <pc:sldMk cId="374701690" sldId="283"/>
            <ac:picMk id="19" creationId="{2B2D3549-B0F3-CBBD-C06F-B1BBB3ED784F}"/>
          </ac:picMkLst>
        </pc:picChg>
      </pc:sldChg>
      <pc:sldChg chg="addSp delSp modSp mod">
        <pc:chgData name="Sarah Carter" userId="4b4e2a7e9c42e1b2" providerId="LiveId" clId="{B3EF70FF-CC5F-4C4C-BF62-E5129FC2F7AC}" dt="2025-08-02T17:03:24.957" v="5372" actId="948"/>
        <pc:sldMkLst>
          <pc:docMk/>
          <pc:sldMk cId="3407858177" sldId="284"/>
        </pc:sldMkLst>
        <pc:spChg chg="add mod">
          <ac:chgData name="Sarah Carter" userId="4b4e2a7e9c42e1b2" providerId="LiveId" clId="{B3EF70FF-CC5F-4C4C-BF62-E5129FC2F7AC}" dt="2025-08-02T17:03:24.957" v="5372" actId="948"/>
          <ac:spMkLst>
            <pc:docMk/>
            <pc:sldMk cId="3407858177" sldId="284"/>
            <ac:spMk id="2" creationId="{73960658-FDB4-0ACC-4891-A7D89DA15A27}"/>
          </ac:spMkLst>
        </pc:spChg>
        <pc:spChg chg="mod">
          <ac:chgData name="Sarah Carter" userId="4b4e2a7e9c42e1b2" providerId="LiveId" clId="{B3EF70FF-CC5F-4C4C-BF62-E5129FC2F7AC}" dt="2025-08-02T17:03:23.858" v="3332" actId="948"/>
          <ac:spMkLst>
            <pc:docMk/>
            <pc:sldMk cId="3407858177" sldId="284"/>
            <ac:spMk id="4" creationId="{B3017527-59E1-8A9C-E0AD-7EF6953011FE}"/>
          </ac:spMkLst>
        </pc:spChg>
        <pc:spChg chg="mod">
          <ac:chgData name="Sarah Carter" userId="4b4e2a7e9c42e1b2" providerId="LiveId" clId="{B3EF70FF-CC5F-4C4C-BF62-E5129FC2F7AC}" dt="2025-08-02T17:03:24.182" v="4022" actId="948"/>
          <ac:spMkLst>
            <pc:docMk/>
            <pc:sldMk cId="3407858177" sldId="284"/>
            <ac:spMk id="12" creationId="{3178986C-B172-D9E6-56AE-A2C1CF901221}"/>
          </ac:spMkLst>
        </pc:spChg>
        <pc:spChg chg="mod">
          <ac:chgData name="Sarah Carter" userId="4b4e2a7e9c42e1b2" providerId="LiveId" clId="{B3EF70FF-CC5F-4C4C-BF62-E5129FC2F7AC}" dt="2025-08-02T17:03:24.432" v="4472" actId="948"/>
          <ac:spMkLst>
            <pc:docMk/>
            <pc:sldMk cId="3407858177" sldId="284"/>
            <ac:spMk id="13" creationId="{57D3EFBD-5398-D8C4-1B0F-FCD4BC4AC84B}"/>
          </ac:spMkLst>
        </pc:spChg>
        <pc:spChg chg="mod">
          <ac:chgData name="Sarah Carter" userId="4b4e2a7e9c42e1b2" providerId="LiveId" clId="{B3EF70FF-CC5F-4C4C-BF62-E5129FC2F7AC}" dt="2025-08-02T17:03:24.685" v="4922" actId="948"/>
          <ac:spMkLst>
            <pc:docMk/>
            <pc:sldMk cId="3407858177" sldId="284"/>
            <ac:spMk id="14" creationId="{C89352B9-03CF-59E3-435C-242777CBA96A}"/>
          </ac:spMkLst>
        </pc:spChg>
        <pc:spChg chg="del">
          <ac:chgData name="Sarah Carter" userId="4b4e2a7e9c42e1b2" providerId="LiveId" clId="{B3EF70FF-CC5F-4C4C-BF62-E5129FC2F7AC}" dt="2025-08-02T16:59:03.451" v="167"/>
          <ac:spMkLst>
            <pc:docMk/>
            <pc:sldMk cId="3407858177" sldId="284"/>
            <ac:spMk id="15" creationId="{A4BF03FE-7CBC-6652-2CCA-0AE3C8A19177}"/>
          </ac:spMkLst>
        </pc:spChg>
        <pc:picChg chg="add del">
          <ac:chgData name="Sarah Carter" userId="4b4e2a7e9c42e1b2" providerId="LiveId" clId="{B3EF70FF-CC5F-4C4C-BF62-E5129FC2F7AC}" dt="2025-08-02T17:02:13.247" v="2640"/>
          <ac:picMkLst>
            <pc:docMk/>
            <pc:sldMk cId="3407858177" sldId="284"/>
            <ac:picMk id="3" creationId="{67481ECE-6C7D-F734-921C-504B85C165DE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3407858177" sldId="284"/>
            <ac:picMk id="6" creationId="{A8BE0DDD-FAE0-EA14-B954-36BB88E0CDCE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3407858177" sldId="284"/>
            <ac:picMk id="8" creationId="{51A2E297-C83A-8B66-D7D1-3323523C4A56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3407858177" sldId="284"/>
            <ac:picMk id="10" creationId="{A7F2C349-65D1-3051-4760-1AE2D0B05445}"/>
          </ac:picMkLst>
        </pc:picChg>
        <pc:picChg chg="mod">
          <ac:chgData name="Sarah Carter" userId="4b4e2a7e9c42e1b2" providerId="LiveId" clId="{B3EF70FF-CC5F-4C4C-BF62-E5129FC2F7AC}" dt="2025-08-02T17:03:23.969" v="3607"/>
          <ac:picMkLst>
            <pc:docMk/>
            <pc:sldMk cId="3407858177" sldId="284"/>
            <ac:picMk id="11" creationId="{F4BD27B4-6B50-A735-198E-F8C856746D67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3407858177" sldId="284"/>
            <ac:picMk id="17" creationId="{7A991873-2F68-C748-221B-58D68C2239A8}"/>
          </ac:picMkLst>
        </pc:picChg>
        <pc:picChg chg="add mod ord">
          <ac:chgData name="Sarah Carter" userId="4b4e2a7e9c42e1b2" providerId="LiveId" clId="{B3EF70FF-CC5F-4C4C-BF62-E5129FC2F7AC}" dt="2025-08-02T17:03:23.620" v="2917"/>
          <ac:picMkLst>
            <pc:docMk/>
            <pc:sldMk cId="3407858177" sldId="284"/>
            <ac:picMk id="19" creationId="{BD4B1522-D597-8AA9-0D8A-A2548B7CEB4A}"/>
          </ac:picMkLst>
        </pc:picChg>
      </pc:sldChg>
      <pc:sldChg chg="addSp delSp modSp mod">
        <pc:chgData name="Sarah Carter" userId="4b4e2a7e9c42e1b2" providerId="LiveId" clId="{B3EF70FF-CC5F-4C4C-BF62-E5129FC2F7AC}" dt="2025-08-02T17:03:24.971" v="5387" actId="948"/>
        <pc:sldMkLst>
          <pc:docMk/>
          <pc:sldMk cId="3366190574" sldId="285"/>
        </pc:sldMkLst>
        <pc:spChg chg="add mod">
          <ac:chgData name="Sarah Carter" userId="4b4e2a7e9c42e1b2" providerId="LiveId" clId="{B3EF70FF-CC5F-4C4C-BF62-E5129FC2F7AC}" dt="2025-08-02T17:03:24.971" v="5387" actId="948"/>
          <ac:spMkLst>
            <pc:docMk/>
            <pc:sldMk cId="3366190574" sldId="285"/>
            <ac:spMk id="2" creationId="{EBCC354C-DA8B-489B-0202-D5570B70D620}"/>
          </ac:spMkLst>
        </pc:spChg>
        <pc:spChg chg="mod">
          <ac:chgData name="Sarah Carter" userId="4b4e2a7e9c42e1b2" providerId="LiveId" clId="{B3EF70FF-CC5F-4C4C-BF62-E5129FC2F7AC}" dt="2025-08-02T17:03:23.874" v="3347" actId="948"/>
          <ac:spMkLst>
            <pc:docMk/>
            <pc:sldMk cId="3366190574" sldId="285"/>
            <ac:spMk id="4" creationId="{28A3B70A-D03C-4815-D2B0-68D349B619FC}"/>
          </ac:spMkLst>
        </pc:spChg>
        <pc:spChg chg="mod">
          <ac:chgData name="Sarah Carter" userId="4b4e2a7e9c42e1b2" providerId="LiveId" clId="{B3EF70FF-CC5F-4C4C-BF62-E5129FC2F7AC}" dt="2025-08-02T17:03:24.193" v="4037" actId="948"/>
          <ac:spMkLst>
            <pc:docMk/>
            <pc:sldMk cId="3366190574" sldId="285"/>
            <ac:spMk id="12" creationId="{FC4D4173-4BCB-76EB-E3B9-CE52AADC424B}"/>
          </ac:spMkLst>
        </pc:spChg>
        <pc:spChg chg="mod">
          <ac:chgData name="Sarah Carter" userId="4b4e2a7e9c42e1b2" providerId="LiveId" clId="{B3EF70FF-CC5F-4C4C-BF62-E5129FC2F7AC}" dt="2025-08-02T17:03:24.452" v="4487" actId="948"/>
          <ac:spMkLst>
            <pc:docMk/>
            <pc:sldMk cId="3366190574" sldId="285"/>
            <ac:spMk id="13" creationId="{4E3646BD-B4AA-D108-FD79-3B86D2B41A1E}"/>
          </ac:spMkLst>
        </pc:spChg>
        <pc:spChg chg="mod">
          <ac:chgData name="Sarah Carter" userId="4b4e2a7e9c42e1b2" providerId="LiveId" clId="{B3EF70FF-CC5F-4C4C-BF62-E5129FC2F7AC}" dt="2025-08-02T17:03:24.685" v="4937" actId="948"/>
          <ac:spMkLst>
            <pc:docMk/>
            <pc:sldMk cId="3366190574" sldId="285"/>
            <ac:spMk id="14" creationId="{CC9B3299-D351-A5FA-C6AE-7D69AADA373F}"/>
          </ac:spMkLst>
        </pc:spChg>
        <pc:spChg chg="del">
          <ac:chgData name="Sarah Carter" userId="4b4e2a7e9c42e1b2" providerId="LiveId" clId="{B3EF70FF-CC5F-4C4C-BF62-E5129FC2F7AC}" dt="2025-08-02T16:59:03.456" v="174"/>
          <ac:spMkLst>
            <pc:docMk/>
            <pc:sldMk cId="3366190574" sldId="285"/>
            <ac:spMk id="15" creationId="{96F4068E-B6C6-2D23-28DF-D1A8120EB157}"/>
          </ac:spMkLst>
        </pc:spChg>
        <pc:picChg chg="add del">
          <ac:chgData name="Sarah Carter" userId="4b4e2a7e9c42e1b2" providerId="LiveId" clId="{B3EF70FF-CC5F-4C4C-BF62-E5129FC2F7AC}" dt="2025-08-02T17:02:13.263" v="2651"/>
          <ac:picMkLst>
            <pc:docMk/>
            <pc:sldMk cId="3366190574" sldId="285"/>
            <ac:picMk id="3" creationId="{17831124-C07C-4AD0-8F52-4ABB47265E4C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3366190574" sldId="285"/>
            <ac:picMk id="6" creationId="{DDA274F7-97B3-664B-10D3-E9A6C51A952A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3366190574" sldId="285"/>
            <ac:picMk id="8" creationId="{25807249-49A9-675D-A4E3-45770AF56F78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3366190574" sldId="285"/>
            <ac:picMk id="10" creationId="{833766D0-FFAA-66FA-5FD4-70516D7C80EB}"/>
          </ac:picMkLst>
        </pc:picChg>
        <pc:picChg chg="mod">
          <ac:chgData name="Sarah Carter" userId="4b4e2a7e9c42e1b2" providerId="LiveId" clId="{B3EF70FF-CC5F-4C4C-BF62-E5129FC2F7AC}" dt="2025-08-02T17:03:23.969" v="3615"/>
          <ac:picMkLst>
            <pc:docMk/>
            <pc:sldMk cId="3366190574" sldId="285"/>
            <ac:picMk id="11" creationId="{7932CC75-4656-72B6-12E3-911BD66E2905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3366190574" sldId="285"/>
            <ac:picMk id="17" creationId="{2933AB6C-4E86-058C-0C4B-FA4CA97806CD}"/>
          </ac:picMkLst>
        </pc:picChg>
        <pc:picChg chg="add mod ord">
          <ac:chgData name="Sarah Carter" userId="4b4e2a7e9c42e1b2" providerId="LiveId" clId="{B3EF70FF-CC5F-4C4C-BF62-E5129FC2F7AC}" dt="2025-08-02T17:03:23.620" v="2925"/>
          <ac:picMkLst>
            <pc:docMk/>
            <pc:sldMk cId="3366190574" sldId="285"/>
            <ac:picMk id="19" creationId="{0BA492F6-0080-5268-4696-9394FFC7682D}"/>
          </ac:picMkLst>
        </pc:picChg>
      </pc:sldChg>
      <pc:sldChg chg="addSp delSp modSp mod">
        <pc:chgData name="Sarah Carter" userId="4b4e2a7e9c42e1b2" providerId="LiveId" clId="{B3EF70FF-CC5F-4C4C-BF62-E5129FC2F7AC}" dt="2025-08-02T17:03:24.971" v="5402" actId="948"/>
        <pc:sldMkLst>
          <pc:docMk/>
          <pc:sldMk cId="3805614223" sldId="286"/>
        </pc:sldMkLst>
        <pc:spChg chg="add mod">
          <ac:chgData name="Sarah Carter" userId="4b4e2a7e9c42e1b2" providerId="LiveId" clId="{B3EF70FF-CC5F-4C4C-BF62-E5129FC2F7AC}" dt="2025-08-02T17:03:24.971" v="5402" actId="948"/>
          <ac:spMkLst>
            <pc:docMk/>
            <pc:sldMk cId="3805614223" sldId="286"/>
            <ac:spMk id="2" creationId="{83AF4A63-7AF0-2771-D4DD-8BF555E3809F}"/>
          </ac:spMkLst>
        </pc:spChg>
        <pc:spChg chg="mod">
          <ac:chgData name="Sarah Carter" userId="4b4e2a7e9c42e1b2" providerId="LiveId" clId="{B3EF70FF-CC5F-4C4C-BF62-E5129FC2F7AC}" dt="2025-08-02T17:03:23.874" v="3362" actId="948"/>
          <ac:spMkLst>
            <pc:docMk/>
            <pc:sldMk cId="3805614223" sldId="286"/>
            <ac:spMk id="4" creationId="{78FF1F07-3432-A280-9726-8541B1DE97AB}"/>
          </ac:spMkLst>
        </pc:spChg>
        <pc:spChg chg="mod">
          <ac:chgData name="Sarah Carter" userId="4b4e2a7e9c42e1b2" providerId="LiveId" clId="{B3EF70FF-CC5F-4C4C-BF62-E5129FC2F7AC}" dt="2025-08-02T17:03:24.193" v="4052" actId="948"/>
          <ac:spMkLst>
            <pc:docMk/>
            <pc:sldMk cId="3805614223" sldId="286"/>
            <ac:spMk id="12" creationId="{5F8A7356-4E55-68A4-5D04-E41BB0BFA0D7}"/>
          </ac:spMkLst>
        </pc:spChg>
        <pc:spChg chg="mod">
          <ac:chgData name="Sarah Carter" userId="4b4e2a7e9c42e1b2" providerId="LiveId" clId="{B3EF70FF-CC5F-4C4C-BF62-E5129FC2F7AC}" dt="2025-08-02T17:03:24.463" v="4502" actId="948"/>
          <ac:spMkLst>
            <pc:docMk/>
            <pc:sldMk cId="3805614223" sldId="286"/>
            <ac:spMk id="13" creationId="{159CEC04-D05B-3D93-F472-CB1A8ED86D0D}"/>
          </ac:spMkLst>
        </pc:spChg>
        <pc:spChg chg="mod">
          <ac:chgData name="Sarah Carter" userId="4b4e2a7e9c42e1b2" providerId="LiveId" clId="{B3EF70FF-CC5F-4C4C-BF62-E5129FC2F7AC}" dt="2025-08-02T17:03:24.701" v="4952" actId="948"/>
          <ac:spMkLst>
            <pc:docMk/>
            <pc:sldMk cId="3805614223" sldId="286"/>
            <ac:spMk id="14" creationId="{FF53DDF4-68DE-F542-1294-AEB8EA0DEA84}"/>
          </ac:spMkLst>
        </pc:spChg>
        <pc:spChg chg="del">
          <ac:chgData name="Sarah Carter" userId="4b4e2a7e9c42e1b2" providerId="LiveId" clId="{B3EF70FF-CC5F-4C4C-BF62-E5129FC2F7AC}" dt="2025-08-02T16:59:03.458" v="181"/>
          <ac:spMkLst>
            <pc:docMk/>
            <pc:sldMk cId="3805614223" sldId="286"/>
            <ac:spMk id="15" creationId="{FE9CCB09-6EB3-EEF2-A99D-648CC3382B9C}"/>
          </ac:spMkLst>
        </pc:spChg>
        <pc:picChg chg="add del">
          <ac:chgData name="Sarah Carter" userId="4b4e2a7e9c42e1b2" providerId="LiveId" clId="{B3EF70FF-CC5F-4C4C-BF62-E5129FC2F7AC}" dt="2025-08-02T17:02:13.284" v="2662"/>
          <ac:picMkLst>
            <pc:docMk/>
            <pc:sldMk cId="3805614223" sldId="286"/>
            <ac:picMk id="3" creationId="{680D687D-E891-28BA-B90D-3F5257A0B6DE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3805614223" sldId="286"/>
            <ac:picMk id="6" creationId="{DAD8C244-8350-B94C-BC23-2C694528B9E6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3805614223" sldId="286"/>
            <ac:picMk id="8" creationId="{64B6159A-79F1-0760-5467-8CCEB2042A4B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3805614223" sldId="286"/>
            <ac:picMk id="10" creationId="{82ECD8BA-FAF6-E00A-3E8B-88BFF4CDEA43}"/>
          </ac:picMkLst>
        </pc:picChg>
        <pc:picChg chg="mod">
          <ac:chgData name="Sarah Carter" userId="4b4e2a7e9c42e1b2" providerId="LiveId" clId="{B3EF70FF-CC5F-4C4C-BF62-E5129FC2F7AC}" dt="2025-08-02T17:03:23.969" v="3623"/>
          <ac:picMkLst>
            <pc:docMk/>
            <pc:sldMk cId="3805614223" sldId="286"/>
            <ac:picMk id="11" creationId="{5395F017-C980-63E5-032D-1EE32CAF2E5D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3805614223" sldId="286"/>
            <ac:picMk id="17" creationId="{63B399B4-5B04-D47B-1E86-9D7F23956B89}"/>
          </ac:picMkLst>
        </pc:picChg>
        <pc:picChg chg="add mod ord">
          <ac:chgData name="Sarah Carter" userId="4b4e2a7e9c42e1b2" providerId="LiveId" clId="{B3EF70FF-CC5F-4C4C-BF62-E5129FC2F7AC}" dt="2025-08-02T17:03:23.620" v="2933"/>
          <ac:picMkLst>
            <pc:docMk/>
            <pc:sldMk cId="3805614223" sldId="286"/>
            <ac:picMk id="19" creationId="{732B024A-483A-970D-7B64-F292F2C8C43B}"/>
          </ac:picMkLst>
        </pc:picChg>
      </pc:sldChg>
      <pc:sldChg chg="addSp delSp modSp mod">
        <pc:chgData name="Sarah Carter" userId="4b4e2a7e9c42e1b2" providerId="LiveId" clId="{B3EF70FF-CC5F-4C4C-BF62-E5129FC2F7AC}" dt="2025-08-02T17:03:24.987" v="5417" actId="948"/>
        <pc:sldMkLst>
          <pc:docMk/>
          <pc:sldMk cId="2403764608" sldId="287"/>
        </pc:sldMkLst>
        <pc:spChg chg="add mod">
          <ac:chgData name="Sarah Carter" userId="4b4e2a7e9c42e1b2" providerId="LiveId" clId="{B3EF70FF-CC5F-4C4C-BF62-E5129FC2F7AC}" dt="2025-08-02T17:03:24.987" v="5417" actId="948"/>
          <ac:spMkLst>
            <pc:docMk/>
            <pc:sldMk cId="2403764608" sldId="287"/>
            <ac:spMk id="2" creationId="{7BC18E30-3985-E989-F7C7-083E7F99CE5F}"/>
          </ac:spMkLst>
        </pc:spChg>
        <pc:spChg chg="mod">
          <ac:chgData name="Sarah Carter" userId="4b4e2a7e9c42e1b2" providerId="LiveId" clId="{B3EF70FF-CC5F-4C4C-BF62-E5129FC2F7AC}" dt="2025-08-02T17:03:23.890" v="3377" actId="948"/>
          <ac:spMkLst>
            <pc:docMk/>
            <pc:sldMk cId="2403764608" sldId="287"/>
            <ac:spMk id="4" creationId="{7F55101A-4FF7-8423-4587-4A9689F1FE41}"/>
          </ac:spMkLst>
        </pc:spChg>
        <pc:spChg chg="mod">
          <ac:chgData name="Sarah Carter" userId="4b4e2a7e9c42e1b2" providerId="LiveId" clId="{B3EF70FF-CC5F-4C4C-BF62-E5129FC2F7AC}" dt="2025-08-02T17:03:24.214" v="4067" actId="948"/>
          <ac:spMkLst>
            <pc:docMk/>
            <pc:sldMk cId="2403764608" sldId="287"/>
            <ac:spMk id="12" creationId="{87595EF6-46F5-35A7-5546-0E32A46B28E1}"/>
          </ac:spMkLst>
        </pc:spChg>
        <pc:spChg chg="mod">
          <ac:chgData name="Sarah Carter" userId="4b4e2a7e9c42e1b2" providerId="LiveId" clId="{B3EF70FF-CC5F-4C4C-BF62-E5129FC2F7AC}" dt="2025-08-02T17:03:24.463" v="4517" actId="948"/>
          <ac:spMkLst>
            <pc:docMk/>
            <pc:sldMk cId="2403764608" sldId="287"/>
            <ac:spMk id="13" creationId="{BD7E5434-4543-0E32-A636-F8A71849BAAD}"/>
          </ac:spMkLst>
        </pc:spChg>
        <pc:spChg chg="mod">
          <ac:chgData name="Sarah Carter" userId="4b4e2a7e9c42e1b2" providerId="LiveId" clId="{B3EF70FF-CC5F-4C4C-BF62-E5129FC2F7AC}" dt="2025-08-02T17:03:24.701" v="4967" actId="948"/>
          <ac:spMkLst>
            <pc:docMk/>
            <pc:sldMk cId="2403764608" sldId="287"/>
            <ac:spMk id="14" creationId="{B73DCAEB-7D17-8098-AC6D-BF351B060B7D}"/>
          </ac:spMkLst>
        </pc:spChg>
        <pc:spChg chg="del">
          <ac:chgData name="Sarah Carter" userId="4b4e2a7e9c42e1b2" providerId="LiveId" clId="{B3EF70FF-CC5F-4C4C-BF62-E5129FC2F7AC}" dt="2025-08-02T16:59:03.458" v="188"/>
          <ac:spMkLst>
            <pc:docMk/>
            <pc:sldMk cId="2403764608" sldId="287"/>
            <ac:spMk id="15" creationId="{7DE7389A-B508-3E8E-C6F8-4B1193E8E255}"/>
          </ac:spMkLst>
        </pc:spChg>
        <pc:picChg chg="add del">
          <ac:chgData name="Sarah Carter" userId="4b4e2a7e9c42e1b2" providerId="LiveId" clId="{B3EF70FF-CC5F-4C4C-BF62-E5129FC2F7AC}" dt="2025-08-02T17:02:13.303" v="2673"/>
          <ac:picMkLst>
            <pc:docMk/>
            <pc:sldMk cId="2403764608" sldId="287"/>
            <ac:picMk id="3" creationId="{55DD31E1-D5FA-4FA4-64EE-C61D56C44AB2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2403764608" sldId="287"/>
            <ac:picMk id="6" creationId="{6F2BAD84-5C01-4116-6E99-F94C84F6EA58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2403764608" sldId="287"/>
            <ac:picMk id="8" creationId="{FAB47857-08D8-1BC0-9675-6D7FE284EFFC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2403764608" sldId="287"/>
            <ac:picMk id="10" creationId="{83C8B0DE-8685-C07E-1152-66DF74738BE8}"/>
          </ac:picMkLst>
        </pc:picChg>
        <pc:picChg chg="mod">
          <ac:chgData name="Sarah Carter" userId="4b4e2a7e9c42e1b2" providerId="LiveId" clId="{B3EF70FF-CC5F-4C4C-BF62-E5129FC2F7AC}" dt="2025-08-02T17:03:23.969" v="3631"/>
          <ac:picMkLst>
            <pc:docMk/>
            <pc:sldMk cId="2403764608" sldId="287"/>
            <ac:picMk id="11" creationId="{20ABBC0D-1D09-C62F-2F49-62E73F0E0DC8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2403764608" sldId="287"/>
            <ac:picMk id="17" creationId="{B187093D-08A2-AE2D-1302-6DA3145366B5}"/>
          </ac:picMkLst>
        </pc:picChg>
        <pc:picChg chg="add mod ord">
          <ac:chgData name="Sarah Carter" userId="4b4e2a7e9c42e1b2" providerId="LiveId" clId="{B3EF70FF-CC5F-4C4C-BF62-E5129FC2F7AC}" dt="2025-08-02T17:03:23.627" v="2941"/>
          <ac:picMkLst>
            <pc:docMk/>
            <pc:sldMk cId="2403764608" sldId="287"/>
            <ac:picMk id="19" creationId="{68E8F9EA-415B-7327-1B0D-724557B690C4}"/>
          </ac:picMkLst>
        </pc:picChg>
      </pc:sldChg>
      <pc:sldChg chg="addSp delSp modSp mod">
        <pc:chgData name="Sarah Carter" userId="4b4e2a7e9c42e1b2" providerId="LiveId" clId="{B3EF70FF-CC5F-4C4C-BF62-E5129FC2F7AC}" dt="2025-08-02T17:03:25.003" v="5432" actId="948"/>
        <pc:sldMkLst>
          <pc:docMk/>
          <pc:sldMk cId="2995823775" sldId="288"/>
        </pc:sldMkLst>
        <pc:spChg chg="add mod">
          <ac:chgData name="Sarah Carter" userId="4b4e2a7e9c42e1b2" providerId="LiveId" clId="{B3EF70FF-CC5F-4C4C-BF62-E5129FC2F7AC}" dt="2025-08-02T17:03:25.003" v="5432" actId="948"/>
          <ac:spMkLst>
            <pc:docMk/>
            <pc:sldMk cId="2995823775" sldId="288"/>
            <ac:spMk id="2" creationId="{ACBDCA63-0A11-0A56-AFF1-D1F4270D9106}"/>
          </ac:spMkLst>
        </pc:spChg>
        <pc:spChg chg="mod">
          <ac:chgData name="Sarah Carter" userId="4b4e2a7e9c42e1b2" providerId="LiveId" clId="{B3EF70FF-CC5F-4C4C-BF62-E5129FC2F7AC}" dt="2025-08-02T17:03:23.900" v="3392" actId="948"/>
          <ac:spMkLst>
            <pc:docMk/>
            <pc:sldMk cId="2995823775" sldId="288"/>
            <ac:spMk id="4" creationId="{03BD004F-E72B-1524-B1B7-D01AD230E2DD}"/>
          </ac:spMkLst>
        </pc:spChg>
        <pc:spChg chg="mod">
          <ac:chgData name="Sarah Carter" userId="4b4e2a7e9c42e1b2" providerId="LiveId" clId="{B3EF70FF-CC5F-4C4C-BF62-E5129FC2F7AC}" dt="2025-08-02T17:03:24.214" v="4082" actId="948"/>
          <ac:spMkLst>
            <pc:docMk/>
            <pc:sldMk cId="2995823775" sldId="288"/>
            <ac:spMk id="12" creationId="{741B975F-5310-E495-C104-7709A651BF45}"/>
          </ac:spMkLst>
        </pc:spChg>
        <pc:spChg chg="mod">
          <ac:chgData name="Sarah Carter" userId="4b4e2a7e9c42e1b2" providerId="LiveId" clId="{B3EF70FF-CC5F-4C4C-BF62-E5129FC2F7AC}" dt="2025-08-02T17:03:24.479" v="4532" actId="948"/>
          <ac:spMkLst>
            <pc:docMk/>
            <pc:sldMk cId="2995823775" sldId="288"/>
            <ac:spMk id="13" creationId="{1FDCD96D-A69B-C9F1-F402-222858550194}"/>
          </ac:spMkLst>
        </pc:spChg>
        <pc:spChg chg="mod">
          <ac:chgData name="Sarah Carter" userId="4b4e2a7e9c42e1b2" providerId="LiveId" clId="{B3EF70FF-CC5F-4C4C-BF62-E5129FC2F7AC}" dt="2025-08-02T17:03:24.718" v="4982" actId="948"/>
          <ac:spMkLst>
            <pc:docMk/>
            <pc:sldMk cId="2995823775" sldId="288"/>
            <ac:spMk id="14" creationId="{7DBD6F98-2D93-1C3B-61BC-0F6735A586F7}"/>
          </ac:spMkLst>
        </pc:spChg>
        <pc:spChg chg="del">
          <ac:chgData name="Sarah Carter" userId="4b4e2a7e9c42e1b2" providerId="LiveId" clId="{B3EF70FF-CC5F-4C4C-BF62-E5129FC2F7AC}" dt="2025-08-02T16:59:03.458" v="195"/>
          <ac:spMkLst>
            <pc:docMk/>
            <pc:sldMk cId="2995823775" sldId="288"/>
            <ac:spMk id="15" creationId="{44B8400F-081F-C68A-D1C7-D1F9D25E2AB0}"/>
          </ac:spMkLst>
        </pc:spChg>
        <pc:picChg chg="add del">
          <ac:chgData name="Sarah Carter" userId="4b4e2a7e9c42e1b2" providerId="LiveId" clId="{B3EF70FF-CC5F-4C4C-BF62-E5129FC2F7AC}" dt="2025-08-02T17:02:13.321" v="2684"/>
          <ac:picMkLst>
            <pc:docMk/>
            <pc:sldMk cId="2995823775" sldId="288"/>
            <ac:picMk id="3" creationId="{463488C5-DBAF-7B1F-98F1-123DEF4F84DE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2995823775" sldId="288"/>
            <ac:picMk id="6" creationId="{574E2F42-583F-0EE2-C2F8-037780E40A32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2995823775" sldId="288"/>
            <ac:picMk id="8" creationId="{CEA10D31-C301-E951-97AE-26B9E9B4C294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2995823775" sldId="288"/>
            <ac:picMk id="10" creationId="{E0D15C78-A07F-62A0-65BB-EDB363965F04}"/>
          </ac:picMkLst>
        </pc:picChg>
        <pc:picChg chg="mod">
          <ac:chgData name="Sarah Carter" userId="4b4e2a7e9c42e1b2" providerId="LiveId" clId="{B3EF70FF-CC5F-4C4C-BF62-E5129FC2F7AC}" dt="2025-08-02T17:03:23.969" v="3639"/>
          <ac:picMkLst>
            <pc:docMk/>
            <pc:sldMk cId="2995823775" sldId="288"/>
            <ac:picMk id="11" creationId="{3B6333D9-CF79-5B30-8A3A-6991B9D120D4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2995823775" sldId="288"/>
            <ac:picMk id="17" creationId="{91099883-AF6D-0DA8-157B-3C89BBD08075}"/>
          </ac:picMkLst>
        </pc:picChg>
        <pc:picChg chg="add mod ord">
          <ac:chgData name="Sarah Carter" userId="4b4e2a7e9c42e1b2" providerId="LiveId" clId="{B3EF70FF-CC5F-4C4C-BF62-E5129FC2F7AC}" dt="2025-08-02T17:03:23.629" v="2949"/>
          <ac:picMkLst>
            <pc:docMk/>
            <pc:sldMk cId="2995823775" sldId="288"/>
            <ac:picMk id="19" creationId="{0BE8EF11-AEBF-87E8-CA04-0D2E408BEA07}"/>
          </ac:picMkLst>
        </pc:picChg>
      </pc:sldChg>
      <pc:sldChg chg="addSp delSp modSp mod">
        <pc:chgData name="Sarah Carter" userId="4b4e2a7e9c42e1b2" providerId="LiveId" clId="{B3EF70FF-CC5F-4C4C-BF62-E5129FC2F7AC}" dt="2025-08-02T17:03:25.003" v="5447" actId="948"/>
        <pc:sldMkLst>
          <pc:docMk/>
          <pc:sldMk cId="3854729404" sldId="289"/>
        </pc:sldMkLst>
        <pc:spChg chg="add mod">
          <ac:chgData name="Sarah Carter" userId="4b4e2a7e9c42e1b2" providerId="LiveId" clId="{B3EF70FF-CC5F-4C4C-BF62-E5129FC2F7AC}" dt="2025-08-02T17:03:25.003" v="5447" actId="948"/>
          <ac:spMkLst>
            <pc:docMk/>
            <pc:sldMk cId="3854729404" sldId="289"/>
            <ac:spMk id="2" creationId="{9DF8459F-28D9-D88F-C14C-797B8EC88743}"/>
          </ac:spMkLst>
        </pc:spChg>
        <pc:spChg chg="mod">
          <ac:chgData name="Sarah Carter" userId="4b4e2a7e9c42e1b2" providerId="LiveId" clId="{B3EF70FF-CC5F-4C4C-BF62-E5129FC2F7AC}" dt="2025-08-02T17:03:23.905" v="3407" actId="948"/>
          <ac:spMkLst>
            <pc:docMk/>
            <pc:sldMk cId="3854729404" sldId="289"/>
            <ac:spMk id="4" creationId="{5FA08A59-6E9D-0C4D-51CD-FFA950EC7EE3}"/>
          </ac:spMkLst>
        </pc:spChg>
        <pc:spChg chg="mod">
          <ac:chgData name="Sarah Carter" userId="4b4e2a7e9c42e1b2" providerId="LiveId" clId="{B3EF70FF-CC5F-4C4C-BF62-E5129FC2F7AC}" dt="2025-08-02T17:03:24.225" v="4097" actId="948"/>
          <ac:spMkLst>
            <pc:docMk/>
            <pc:sldMk cId="3854729404" sldId="289"/>
            <ac:spMk id="12" creationId="{B9D76032-9DC3-FD19-6F07-F47921242D16}"/>
          </ac:spMkLst>
        </pc:spChg>
        <pc:spChg chg="mod">
          <ac:chgData name="Sarah Carter" userId="4b4e2a7e9c42e1b2" providerId="LiveId" clId="{B3EF70FF-CC5F-4C4C-BF62-E5129FC2F7AC}" dt="2025-08-02T17:03:24.479" v="4547" actId="948"/>
          <ac:spMkLst>
            <pc:docMk/>
            <pc:sldMk cId="3854729404" sldId="289"/>
            <ac:spMk id="13" creationId="{72515AF4-98D7-894C-14B9-C28E7FA56395}"/>
          </ac:spMkLst>
        </pc:spChg>
        <pc:spChg chg="mod">
          <ac:chgData name="Sarah Carter" userId="4b4e2a7e9c42e1b2" providerId="LiveId" clId="{B3EF70FF-CC5F-4C4C-BF62-E5129FC2F7AC}" dt="2025-08-02T17:03:24.718" v="4997" actId="948"/>
          <ac:spMkLst>
            <pc:docMk/>
            <pc:sldMk cId="3854729404" sldId="289"/>
            <ac:spMk id="14" creationId="{7F0D3064-3C0B-D358-742F-83A08A66B849}"/>
          </ac:spMkLst>
        </pc:spChg>
        <pc:spChg chg="del">
          <ac:chgData name="Sarah Carter" userId="4b4e2a7e9c42e1b2" providerId="LiveId" clId="{B3EF70FF-CC5F-4C4C-BF62-E5129FC2F7AC}" dt="2025-08-02T16:59:03.474" v="202"/>
          <ac:spMkLst>
            <pc:docMk/>
            <pc:sldMk cId="3854729404" sldId="289"/>
            <ac:spMk id="15" creationId="{9788DD15-6BCD-4FBE-5E27-68D2B69812F3}"/>
          </ac:spMkLst>
        </pc:spChg>
        <pc:picChg chg="add del">
          <ac:chgData name="Sarah Carter" userId="4b4e2a7e9c42e1b2" providerId="LiveId" clId="{B3EF70FF-CC5F-4C4C-BF62-E5129FC2F7AC}" dt="2025-08-02T17:02:13.335" v="2695"/>
          <ac:picMkLst>
            <pc:docMk/>
            <pc:sldMk cId="3854729404" sldId="289"/>
            <ac:picMk id="3" creationId="{4386FB31-C61D-A0F0-792E-6C6574B81AE4}"/>
          </ac:picMkLst>
        </pc:picChg>
        <pc:picChg chg="add mod ord">
          <ac:chgData name="Sarah Carter" userId="4b4e2a7e9c42e1b2" providerId="LiveId" clId="{B3EF70FF-CC5F-4C4C-BF62-E5129FC2F7AC}" dt="2025-08-02T17:00:13.138" v="658"/>
          <ac:picMkLst>
            <pc:docMk/>
            <pc:sldMk cId="3854729404" sldId="289"/>
            <ac:picMk id="6" creationId="{4B50AF2B-76B3-12DF-1CEA-7DC4B061C5C3}"/>
          </ac:picMkLst>
        </pc:picChg>
        <pc:picChg chg="add mod ord">
          <ac:chgData name="Sarah Carter" userId="4b4e2a7e9c42e1b2" providerId="LiveId" clId="{B3EF70FF-CC5F-4C4C-BF62-E5129FC2F7AC}" dt="2025-08-02T17:00:28.979" v="1109"/>
          <ac:picMkLst>
            <pc:docMk/>
            <pc:sldMk cId="3854729404" sldId="289"/>
            <ac:picMk id="8" creationId="{AD30BCE5-7EDF-0FE1-341F-3D5ED99B08F8}"/>
          </ac:picMkLst>
        </pc:picChg>
        <pc:picChg chg="add mod ord">
          <ac:chgData name="Sarah Carter" userId="4b4e2a7e9c42e1b2" providerId="LiveId" clId="{B3EF70FF-CC5F-4C4C-BF62-E5129FC2F7AC}" dt="2025-08-02T17:00:46.942" v="1560"/>
          <ac:picMkLst>
            <pc:docMk/>
            <pc:sldMk cId="3854729404" sldId="289"/>
            <ac:picMk id="10" creationId="{9DE8D4B9-AC99-A87E-823E-6CC33D1A8FAC}"/>
          </ac:picMkLst>
        </pc:picChg>
        <pc:picChg chg="mod">
          <ac:chgData name="Sarah Carter" userId="4b4e2a7e9c42e1b2" providerId="LiveId" clId="{B3EF70FF-CC5F-4C4C-BF62-E5129FC2F7AC}" dt="2025-08-02T17:03:23.985" v="3647"/>
          <ac:picMkLst>
            <pc:docMk/>
            <pc:sldMk cId="3854729404" sldId="289"/>
            <ac:picMk id="11" creationId="{AF28F426-276C-CF3E-E5CE-9B3015FDB845}"/>
          </ac:picMkLst>
        </pc:picChg>
        <pc:picChg chg="add mod ord">
          <ac:chgData name="Sarah Carter" userId="4b4e2a7e9c42e1b2" providerId="LiveId" clId="{B3EF70FF-CC5F-4C4C-BF62-E5129FC2F7AC}" dt="2025-08-02T17:01:56.706" v="2374"/>
          <ac:picMkLst>
            <pc:docMk/>
            <pc:sldMk cId="3854729404" sldId="289"/>
            <ac:picMk id="17" creationId="{3DDE1B19-214E-745D-98F1-F667DA3CEFB7}"/>
          </ac:picMkLst>
        </pc:picChg>
        <pc:picChg chg="add mod ord">
          <ac:chgData name="Sarah Carter" userId="4b4e2a7e9c42e1b2" providerId="LiveId" clId="{B3EF70FF-CC5F-4C4C-BF62-E5129FC2F7AC}" dt="2025-08-02T17:03:23.629" v="2957"/>
          <ac:picMkLst>
            <pc:docMk/>
            <pc:sldMk cId="3854729404" sldId="289"/>
            <ac:picMk id="19" creationId="{E32AFC09-FF00-8775-F44C-3D489CE7B0A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C4CBF-836C-869E-77F2-B3FCC4F178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2882A6-F99B-B65A-B5B5-935868C29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90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01B6E3-D901-5487-40E2-19E6BA99C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01DEE-EF8D-8419-0EA9-424018CE4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E7ED9-9A5A-A940-7093-CAB8A0E13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537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E8A11-F24C-E552-B24E-343BEE3AB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FA2DA7-7CA2-5EF7-6299-17448135A4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5D7D33-AB40-4660-D02E-F3EDECC8B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99FC6-395C-5CBB-510B-51B2ADE0F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C4FDF3-8E6D-6D48-1661-E61D55893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574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51BA09-7AEF-DA63-B77D-5C1BF33FF3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8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7DA7FA-26DB-9452-A8E1-800DEC02FA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8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65A01-B5E2-FE01-8677-8CC9D8C6C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478020-0E59-69EF-4A52-08E40FAA7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C0C31-2928-603A-A431-32B96EEA8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2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404DA-4F89-372E-5020-F1E7EE359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3E59F-4A6F-B75A-61DC-9B12EB208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D3C6D3-8C3F-CC11-71B4-9821E9CED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2A8A36-6CF3-F657-2B50-AE671FDDE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3455A-CE2D-6260-7538-7211AC106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070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B8DBC-2A29-59E2-C4D6-97AC113C9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9ADED2-6D93-6688-EFA7-FA672A7D4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3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E39805-A24D-D539-1076-0C39D52C5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0F2321-EA46-4340-6F2C-7DF3D1E06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9928DE-C563-8B09-028E-03882A871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649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0CD0D-255D-EC26-6C70-95541F40D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ECEED-EA46-0559-B0BD-6878B36C8A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1D7BFA-7610-2704-2CE2-F1B7D32116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D51CAA-F428-E5EC-01CC-B18F6D575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16B3A6-2FE4-7280-D29C-58CE32B4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0E4EC2-3572-156C-9465-3944CB66E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34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45DBC-82CE-AB72-9F63-04CCF9404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535518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0D8561-4224-606B-4C19-22F361002D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5492B9-7E53-C85E-6C1E-86EA155FEF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A08108-29E2-D9A1-FD66-F2BD93C2F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4C5623-7115-B456-C259-D6090F19A6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E44545-2A38-6C39-7953-A5A122AC9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52AF6E-5BEA-F144-2625-DDA82E476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5D91DB-8472-D95B-14CB-0DC35283B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32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2B183-2A48-3971-3F95-FB40C1F16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AC88DE-FE0C-2FFC-0618-F4190CF66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130BFB-B32A-6C4E-9185-A63AC5348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A5BC8F-610F-5181-836D-D7DD1A058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32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37B39F-2926-9001-77DD-2EA42912B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5FA10B-222F-76A6-5F21-46D176CD7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56D6DC-20FE-E875-2330-A9E0D4195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674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2FB51-8BB2-9BE5-12F7-BDAFFCEB0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7E04D-0012-5C04-618C-B284DA3A9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F243C-4668-80CA-8651-5EB0F6D86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9C8F32-E9CF-3CD8-A1AF-56C2FFD98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17D51-AD2C-0BC5-D10B-E3CB740D1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83A040-A8B8-FE21-44E9-F72FF38A9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097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6D944-FBB0-C876-327C-584117DF4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DB2EBB-9FDF-6D8B-0D6A-30C6DADB72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37ED3B-8D80-9220-4571-86F3BC78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823736-2968-A928-FF9E-D84EE718A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16E78-B587-D4B4-731B-2C12FA692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186A24-77C2-F29E-6173-E98494144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33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3EA61B-179C-9E9C-493D-DF0775C37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8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A0DFA-05A3-F1CD-6B7D-583A3ACDC4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D55D6-E447-A4CE-4D40-CBCE0F70B0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6B3F6-9DB7-C61F-C7FB-F651A4430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48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AF625-EAEB-EDB4-23A9-5A71AC79C4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198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8.xml"/><Relationship Id="rId7" Type="http://schemas.openxmlformats.org/officeDocument/2006/relationships/image" Target="../media/image11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3.xml"/><Relationship Id="rId7" Type="http://schemas.openxmlformats.org/officeDocument/2006/relationships/image" Target="../media/image12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8.xml"/><Relationship Id="rId7" Type="http://schemas.openxmlformats.org/officeDocument/2006/relationships/image" Target="../media/image13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3.xml"/><Relationship Id="rId7" Type="http://schemas.openxmlformats.org/officeDocument/2006/relationships/image" Target="../media/image14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8.xml"/><Relationship Id="rId7" Type="http://schemas.openxmlformats.org/officeDocument/2006/relationships/image" Target="../media/image15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3.xml"/><Relationship Id="rId7" Type="http://schemas.openxmlformats.org/officeDocument/2006/relationships/image" Target="../media/image16.pn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8.xml"/><Relationship Id="rId7" Type="http://schemas.openxmlformats.org/officeDocument/2006/relationships/image" Target="../media/image17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3.xml"/><Relationship Id="rId7" Type="http://schemas.openxmlformats.org/officeDocument/2006/relationships/image" Target="../media/image18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8.xml"/><Relationship Id="rId7" Type="http://schemas.openxmlformats.org/officeDocument/2006/relationships/image" Target="../media/image19.png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93.xml"/><Relationship Id="rId7" Type="http://schemas.openxmlformats.org/officeDocument/2006/relationships/image" Target="../media/image20.pn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5.xml"/><Relationship Id="rId4" Type="http://schemas.openxmlformats.org/officeDocument/2006/relationships/tags" Target="../tags/tag9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.xml"/><Relationship Id="rId7" Type="http://schemas.openxmlformats.org/officeDocument/2006/relationships/image" Target="../media/image3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98.xml"/><Relationship Id="rId7" Type="http://schemas.openxmlformats.org/officeDocument/2006/relationships/image" Target="../media/image21.png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3.xml"/><Relationship Id="rId7" Type="http://schemas.openxmlformats.org/officeDocument/2006/relationships/image" Target="../media/image22.pn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5.xml"/><Relationship Id="rId4" Type="http://schemas.openxmlformats.org/officeDocument/2006/relationships/tags" Target="../tags/tag10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8.xml"/><Relationship Id="rId7" Type="http://schemas.openxmlformats.org/officeDocument/2006/relationships/image" Target="../media/image23.png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3.xml"/><Relationship Id="rId7" Type="http://schemas.openxmlformats.org/officeDocument/2006/relationships/image" Target="../media/image24.png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8.xml"/><Relationship Id="rId7" Type="http://schemas.openxmlformats.org/officeDocument/2006/relationships/image" Target="../media/image25.png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0.xml"/><Relationship Id="rId4" Type="http://schemas.openxmlformats.org/officeDocument/2006/relationships/tags" Target="../tags/tag11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3.xml"/><Relationship Id="rId7" Type="http://schemas.openxmlformats.org/officeDocument/2006/relationships/image" Target="../media/image26.png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8.xml"/><Relationship Id="rId7" Type="http://schemas.openxmlformats.org/officeDocument/2006/relationships/image" Target="../media/image27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0.xml"/><Relationship Id="rId4" Type="http://schemas.openxmlformats.org/officeDocument/2006/relationships/tags" Target="../tags/tag12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3.xml"/><Relationship Id="rId7" Type="http://schemas.openxmlformats.org/officeDocument/2006/relationships/image" Target="../media/image28.png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5.xml"/><Relationship Id="rId4" Type="http://schemas.openxmlformats.org/officeDocument/2006/relationships/tags" Target="../tags/tag13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8.xml"/><Relationship Id="rId7" Type="http://schemas.openxmlformats.org/officeDocument/2006/relationships/image" Target="../media/image29.png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0.xml"/><Relationship Id="rId4" Type="http://schemas.openxmlformats.org/officeDocument/2006/relationships/tags" Target="../tags/tag13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3.xml"/><Relationship Id="rId7" Type="http://schemas.openxmlformats.org/officeDocument/2006/relationships/image" Target="../media/image30.png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.xml"/><Relationship Id="rId7" Type="http://schemas.openxmlformats.org/officeDocument/2006/relationships/image" Target="../media/image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8.xml"/><Relationship Id="rId7" Type="http://schemas.openxmlformats.org/officeDocument/2006/relationships/image" Target="../media/image31.png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0.xml"/><Relationship Id="rId4" Type="http://schemas.openxmlformats.org/officeDocument/2006/relationships/tags" Target="../tags/tag14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3.xml"/><Relationship Id="rId7" Type="http://schemas.openxmlformats.org/officeDocument/2006/relationships/image" Target="../media/image6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8.xml"/><Relationship Id="rId7" Type="http://schemas.openxmlformats.org/officeDocument/2006/relationships/image" Target="../media/image7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3.xml"/><Relationship Id="rId7" Type="http://schemas.openxmlformats.org/officeDocument/2006/relationships/image" Target="../media/image8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8.xml"/><Relationship Id="rId7" Type="http://schemas.openxmlformats.org/officeDocument/2006/relationships/image" Target="../media/image9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3.xml"/><Relationship Id="rId7" Type="http://schemas.openxmlformats.org/officeDocument/2006/relationships/image" Target="../media/image10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_01">
            <a:extLst>
              <a:ext uri="{FF2B5EF4-FFF2-40B4-BE49-F238E27FC236}">
                <a16:creationId xmlns:a16="http://schemas.microsoft.com/office/drawing/2014/main" id="{E8B0BB76-A93B-2B40-29E1-FA3B0F8B44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AF4D013F-B571-18CE-9290-12EBFF046B58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F088DF49-39C9-7010-4413-33B1F54B5E5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A8B21616-2A0A-D95D-654D-7955CCF955B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2C9BD28E-C0A1-6EFD-A8DF-8A74CF6ED6E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6EA3AF9C-38A4-7E08-C8E1-4C57FD68064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DACEF3BF-E3EA-5E58-20D7-2081DF77A31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750531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46CCEAFF-C020-6EA9-CA1C-643D3171CB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22696FBB-82FD-7CE5-F03F-577AAA77EE43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10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4C35FB4-E69D-A408-D66D-A87FA8E0B77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7078DB9B-B3BB-2CA8-3FEC-FD86AF9046B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59DD60EC-2754-35A4-1BC5-036C90700B1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64967786-D710-66A6-1671-8FBC30CBEF5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BD1E0749-7BE5-E52C-D0CF-557C789013A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1379962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D3369484-21A1-C45F-1227-917FF9C512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75F0609E-4E15-12DB-7D5B-C803D9E0358B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11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110FEC65-0111-32E3-1B59-006B7EC321E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3C44BFC5-CD85-4605-0A0E-687B6AE324A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EF369A8D-DC8B-52D0-CBDC-29D981A9200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39508D6E-E958-541D-6A98-4E9095F9CEE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7972AF56-E6A4-4402-D40D-52F2D7AA44C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2841695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4515E0E8-4E60-D747-8AA4-033F6DD741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15EB61F8-C976-79CE-12BD-7F56B474A178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12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5F7EAA9-8205-5118-5F99-9BE6989B07E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0E2E96EC-82CF-4F0C-C8AA-7CDE249521D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273006F2-F0D8-9DE7-8375-34456DE35E2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03550CA2-B9EC-EA0C-85A4-CC9EDCA3C58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F8639F85-BE04-092A-2B5C-5132327385E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3424944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5F8B15AA-3D64-6939-E4CA-95F36F2C86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7E9B1DB3-BDFA-D244-86A5-12F2EE6BCBE1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13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F8CE935-C7E1-8E32-D518-1D7E2026D5C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F89F2090-4F75-E861-912B-72394B892F3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D0669070-4A0A-93E1-C3B0-AECCE8EAE6E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64D272E7-DCA6-0F92-EE58-A93740BA4EC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3CB45535-2EF7-5F06-7E87-0B641A9459A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1097194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7A5D0B41-B273-DA75-92C0-349E582D37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FFA3858A-88CA-A902-9F6B-C640AE10EDA8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14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F29B6FF3-9F24-ED0A-9D70-3543C366083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3F68DC78-C13C-A0BE-DBC4-F774D29217F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2C21420B-1283-4C02-A4EA-76341524C55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2F15462E-D4C7-FE79-99C1-71765496D82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D9FEE9C5-5549-81E5-48AA-F6032AF64A4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2543743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ABC1987B-E6C3-B15D-6716-85D5988630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94CBD813-E6D4-5034-A97B-AE556F7A396D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15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C789E642-6D28-F8EC-B843-E8EB7A78A19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7A8D4184-7EC8-41C0-9B1D-13A022FBFD6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91DC1563-5E37-456C-55FC-E8E3FF80F94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B82CD3A3-977E-5C4D-4909-344FC2253A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974438F3-5768-E1C2-8B28-BA7BC55748F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1721040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D77E42F9-01EE-9AB8-57D7-1A343EFABF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570BFC6F-87A2-D46F-770E-9F350EC0205E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16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BC3A67A0-B307-2342-EA9D-A4915892F1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DF7DBC2B-90F8-F0DC-5F35-41D19F3F6B0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B87A8583-C31E-0482-C532-FE1E1123656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E76496CE-A588-810F-5FE6-782EE4C099A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850FE93B-BB16-4026-3735-3E1215315D3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468764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1D69E6EB-C954-3606-CBF2-687829E590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AE06CDE9-AB30-D5A6-83F5-857C05590116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17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249B2196-F438-D6C9-84E7-A6BE4E2D31E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346279EA-33EC-B04C-459C-FACD6634E49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04DC1465-4993-A4D8-3785-37B0EB82DF3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8FDCB1E9-5563-D379-011A-E9A54F44F9C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60EF7BD9-9B7A-10AE-4DCD-9E30A390218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17128449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31D014B3-D428-5065-1396-8A10F9DE5D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F8335AA8-2EF2-DB2C-30C3-3473A2872EFF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18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A9B92BC3-60A5-9A94-1B81-3E103E0CFA2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1A6348F2-3B9D-538E-645B-E272A8A8B4D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814D8E51-C9E9-FC2B-5DF6-A0C4DE94082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C42E6338-5A05-66D7-F1DF-8927A5463B2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A602EA7C-F713-11ED-30A1-D1BB5C8B65A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3816513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B8082D68-8C39-FAAA-93AA-16A4D05AF2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B6F6AC60-96F2-E350-93D3-F084DA5F57E7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19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7949A8B7-FA2D-060D-6F56-9F14AA9FD1A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84F90EA9-9749-D10A-A99A-5EB84DB3DBD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A51A310F-1B9B-3B37-A016-6B3DD4E1628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0FB0E833-1F7D-9337-528A-AB0F2B655D1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53168700-96C8-008D-9B38-5BED1D3F709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873952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85FBED23-78C5-4985-63B3-B1A42EC1ED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3B5FA0B6-8610-3C9F-C323-43100E631E65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24F9F1C7-0722-D4C4-BAEB-577D897E801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F6BACBC4-6E1B-8C58-85EE-D5B752E0660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0CBF5E0F-C86A-B3CC-4D57-4DB658E9983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606A0A1C-32C2-D93A-DAB6-BE66FBF1475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BB3D352B-EBE5-51EC-371D-C7F8E81E5B9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13833232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3247C50C-3270-8E20-B9E9-7E4191B275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882C24F2-1332-B06F-FDD4-5B5389AD83EE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20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8C3D6B2D-A0ED-8689-C829-AEFF1177E82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7F7C3B7D-90CB-1FE6-BB7F-55616947AF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56A5209E-02AF-AC1F-72AE-087FDBE7035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67FE5C69-0D82-F968-C453-F6EB5EAE64B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D8B3F720-94D1-01C0-CA6A-54495724CBF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10900390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1F6DFBA3-0A98-777B-CE67-B5DB0E9EEB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D56ECB59-9FE3-A788-12DF-711975ADAA81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21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2D5E2A6C-831A-0745-1B93-683F18CF6F7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FC59A8CD-41F8-1538-648E-5CE1F7B9636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7E805EB4-CE85-4E1E-D56E-ED5A9A4E409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98B1E1F4-1950-A72E-B4EF-563F6329AC6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C3279DF8-D2F5-BB34-5DDE-3A261AE3E19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23217231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ACF7FD22-10FD-21CE-8E9B-672B291050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82D6BF48-9263-E040-909F-EF7851389AA6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22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E9BA6A41-70E0-D823-F51D-B17800342E7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C941585C-43A1-9814-C576-51ED395A5B1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623BDA69-E500-A533-96CC-527ABD726BE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AF11B09D-5370-B8EE-50FF-FD67C3125B1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8BB8E21E-358A-C082-BA86-A85D03208B5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37700824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25B7EE09-50D2-38D8-84E8-D123E1F936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A4001381-3D10-F52F-B506-676417E63121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23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8BEA7A58-19F8-63A1-2DF6-B045CB06D37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CB2C9F07-169F-0DE8-3697-4E28C5A32E6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7E96EF35-F4C9-24E9-2C54-DB943CBF282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F3F70764-B32F-2B90-5608-68203FA43B3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9FF6C0D8-9365-8992-B23B-AE52A01A32F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10560575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2B2D3549-B0F3-CBBD-C06F-B1BBB3ED78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DC494216-B492-44BE-A311-5F8B4AF49681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24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CDDBC03-CE6E-F20F-C159-B9111C48028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B19C87DD-1215-8C82-4BE3-53AC4071858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3AA018B0-BFF0-B7D0-28F5-7E185D7B83A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5EA367BD-1700-7533-E1E5-0FAA2072F84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247792A9-6457-4295-6FB5-E9D630CFCB4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3747016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BD4B1522-D597-8AA9-0D8A-A2548B7CEB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B3017527-59E1-8A9C-E0AD-7EF6953011FE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25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F4BD27B4-6B50-A735-198E-F8C856746D6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3178986C-B172-D9E6-56AE-A2C1CF90122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57D3EFBD-5398-D8C4-1B0F-FCD4BC4AC84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C89352B9-03CF-59E3-435C-242777CBA96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73960658-FDB4-0ACC-4891-A7D89DA15A2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34078581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0BA492F6-0080-5268-4696-9394FFC768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28A3B70A-D03C-4815-D2B0-68D349B619FC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26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7932CC75-4656-72B6-12E3-911BD66E290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FC4D4173-4BCB-76EB-E3B9-CE52AADC424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4E3646BD-B4AA-D108-FD79-3B86D2B41A1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CC9B3299-D351-A5FA-C6AE-7D69AADA373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EBCC354C-DA8B-489B-0202-D5570B70D62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33661905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732B024A-483A-970D-7B64-F292F2C8C4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78FF1F07-3432-A280-9726-8541B1DE97AB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27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5395F017-C980-63E5-032D-1EE32CAF2E5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5F8A7356-4E55-68A4-5D04-E41BB0BFA0D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159CEC04-D05B-3D93-F472-CB1A8ED86D0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FF53DDF4-68DE-F542-1294-AEB8EA0DEA8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83AF4A63-7AF0-2771-D4DD-8BF555E3809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38056142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68E8F9EA-415B-7327-1B0D-724557B690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7F55101A-4FF7-8423-4587-4A9689F1FE41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28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20ABBC0D-1D09-C62F-2F49-62E73F0E0DC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87595EF6-46F5-35A7-5546-0E32A46B28E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BD7E5434-4543-0E32-A636-F8A71849BAA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B73DCAEB-7D17-8098-AC6D-BF351B060B7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7BC18E30-3985-E989-F7C7-083E7F99CE5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24037646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0BE8EF11-AEBF-87E8-CA04-0D2E408BE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03BD004F-E72B-1524-B1B7-D01AD230E2DD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29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3B6333D9-CF79-5B30-8A3A-6991B9D120D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741B975F-5310-E495-C104-7709A651BF4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1FDCD96D-A69B-C9F1-F402-22285855019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7DBD6F98-2D93-1C3B-61BC-0F6735A586F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ACBDCA63-0A11-0A56-AFF1-D1F4270D910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2995823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9C7A89AC-B264-93E2-4CD2-0D0D717FE7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316D913D-E5ED-142D-0B6A-FC3CA118FE5D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3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DCFB1A57-F428-D221-F22E-EC71E741033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2DD17FC1-A3D5-D298-7282-0866C946DCA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B80BB523-4454-AAB1-3C94-EAE448FEC3B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4AFB313A-7556-D57F-A157-F78921CACFD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9B37E70E-B352-8AFA-A5D4-E8E85B67AC2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33718631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E32AFC09-FF00-8775-F44C-3D489CE7B0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5FA08A59-6E9D-0C4D-51CD-FFA950EC7EE3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30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AF28F426-276C-CF3E-E5CE-9B3015FDB84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B9D76032-9DC3-FD19-6F07-F47921242D1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72515AF4-98D7-894C-14B9-C28E7FA5639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7F0D3064-3C0B-D358-742F-83A08A66B84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9DF8459F-28D9-D88F-C14C-797B8EC8874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3854729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9DF01452-7A16-E63E-6815-8F2D842281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CF4AA0C6-748E-0A42-AC80-DB95B36DCB95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4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308994BB-5DFD-20D7-5B9E-D67EC0D95E2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9BBEF807-16C0-9980-F5BC-D41A92CFD88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416BEED3-F124-C75B-B706-040D4CA04B8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C610E3AA-B84A-CC06-C6F3-6A26F420182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C5DF2C72-F183-6410-EDE1-66773993AAF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1116353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6209F5FE-15C0-AA47-C59B-DA385BD1BF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196CF308-E4F1-4B25-8A4F-72F01174BA74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5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3B484EA-0440-F1B3-0430-D6E9A32B159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372C2A85-1095-F30D-3D8F-F0FF04EE8AD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7DE5BD0A-CB59-2B59-A958-AE40995917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39C2823B-297E-BB7C-5869-38128B70F07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C9DCC2F3-89E4-584B-2A93-E75D246C2C8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550047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0E8806FD-E2D0-359E-1ACE-588F1D440E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5D387C5D-24B3-8427-A064-87B6894292A2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6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5E66729F-CE89-DCF2-2FEB-3F774D6D0D5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0F5DCE30-00FD-75BE-F045-56484A934AF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6530C518-4C44-D529-AFEF-D5FD2011F7B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943D2143-B18E-3BAE-DFD0-E43E24D09C9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9736AE04-81A6-6CF2-578A-9952C91D267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4046040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EC8113D0-DEB4-A23E-6F4B-8581F043D5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C575D21A-835B-D685-9C0A-59AC01F774C2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7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EB25625F-4378-E50D-B10D-BEA573220B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6B60C46E-4C61-D3C5-2BEF-427214A5E9A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D70EA910-D51A-4AD4-F98E-EC1BD2EC34A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573B4A1F-FBF9-4B7D-4FEF-99FB6494A56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9096528C-348F-FCB6-5019-0A0B7888B5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522805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581C913D-C4F5-8CB9-B5A2-E251318E6E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29E26F0B-EB54-A41F-AC38-01FE19751C72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8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0691C65F-67B3-C9FC-0BF2-9F0748E8EEB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C489F629-7B19-5983-BBD0-A9C46DA8AE1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0B5F6DFF-0D53-1E16-48A2-F2459A5981D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F9E870A6-78F3-E768-EEF3-443DA8A6005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32ABC786-6CFD-01C4-A708-39348B9621A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1631279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_01">
            <a:extLst>
              <a:ext uri="{FF2B5EF4-FFF2-40B4-BE49-F238E27FC236}">
                <a16:creationId xmlns:a16="http://schemas.microsoft.com/office/drawing/2014/main" id="{0DA5F4AA-6E8E-82D3-E83B-627EC582F1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2108200"/>
            <a:ext cx="7965281" cy="84963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6B906411-2285-5C79-8911-E8251B298A09}"/>
              </a:ext>
            </a:extLst>
          </p:cNvPr>
          <p:cNvSpPr txBox="1"/>
          <p:nvPr/>
        </p:nvSpPr>
        <p:spPr>
          <a:xfrm>
            <a:off x="965200" y="1790700"/>
            <a:ext cx="58293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9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A8254E7-5519-7B4E-57B8-6968093BA4B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6266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275CA446-3182-3C43-0577-34999B188AA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6266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7A7CC0D4-7679-74C8-1627-13DB0B032FE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0D8A35B4-3D3A-3C40-4DC2-D1F5D612B9A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2" name="Textbox_05">
            <a:extLst>
              <a:ext uri="{FF2B5EF4-FFF2-40B4-BE49-F238E27FC236}">
                <a16:creationId xmlns:a16="http://schemas.microsoft.com/office/drawing/2014/main" id="{10CA6467-FF88-D090-652C-AC18753E562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20x20</a:t>
            </a:r>
          </a:p>
        </p:txBody>
      </p:sp>
    </p:spTree>
    <p:extLst>
      <p:ext uri="{BB962C8B-B14F-4D97-AF65-F5344CB8AC3E}">
        <p14:creationId xmlns:p14="http://schemas.microsoft.com/office/powerpoint/2010/main" val="1167252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0-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61-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79-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0-1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0-1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0-1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0-1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80-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1-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1-1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1-1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1-1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2-1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81-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2-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2-1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2-1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2-1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82-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3-1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3-1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3-1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3-1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2-1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83-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4-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4-1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4-1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4-1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84-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5-1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5-1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5-1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5-1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2-1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85-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6-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6-1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6-1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6-1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86-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7-1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7-1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7-1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7-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2-1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87-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8-1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8-1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8-1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8-1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88-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9-1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9-1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9-1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9-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62-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89-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3-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3-1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3-1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3-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0-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63-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4-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4-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4-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4-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64-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5-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5-1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5-1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5-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0-1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65-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6-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6-1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6-1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6-1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66-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7-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7-1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7-1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7-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0-1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67-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8-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8-1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8-1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8-1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68-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9-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9-1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9-1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9-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RESULT" val="slide-260-15"/>
  <p:tag name="SLIDES" val="1,2,3,4,5,6,7,8,9,10,11,12,13,14,15,16,17,18,19,20,21,22,23,24,25,26,27,28,29,3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69-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0-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0-1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0-1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0-1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70-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1-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1-1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1-1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1-1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1-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71-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2-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2-1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2-1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2-1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72-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3-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3-1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3-1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3-1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1-1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73-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4-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4-1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4-1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4-1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74-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5-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5-1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5-1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5-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1-1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75-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6-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6-1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6-1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6-1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76-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7-1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7-1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7-1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7-1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1-1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77-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8-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8-1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8-1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8-1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"/>
  <p:tag name="RESULT" val="slide-278-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9-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9-1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9-1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9-1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1380</Words>
  <Application>Microsoft Office PowerPoint</Application>
  <PresentationFormat>Custom</PresentationFormat>
  <Paragraphs>150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Aptos</vt:lpstr>
      <vt:lpstr>Aptos Display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Sarah Carter</dc:creator>
  <cp:lastModifiedBy>Sarah Carter</cp:lastModifiedBy>
  <cp:revision>54</cp:revision>
  <dcterms:created xsi:type="dcterms:W3CDTF">2025-05-20T02:24:24Z</dcterms:created>
  <dcterms:modified xsi:type="dcterms:W3CDTF">2025-08-02T17:03:29Z</dcterms:modified>
</cp:coreProperties>
</file>