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1" r:id="rId5"/>
    <p:sldId id="263" r:id="rId6"/>
    <p:sldId id="265" r:id="rId7"/>
    <p:sldId id="258" r:id="rId8"/>
    <p:sldId id="260" r:id="rId9"/>
    <p:sldId id="262" r:id="rId10"/>
    <p:sldId id="264" r:id="rId11"/>
    <p:sldId id="266" r:id="rId1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>
        <p:scale>
          <a:sx n="48" d="100"/>
          <a:sy n="48" d="100"/>
        </p:scale>
        <p:origin x="202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9B90CE-67AB-9B27-C711-A364024D250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CACA4F6-D705-393E-D3CE-17350B1F83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22C178-E566-3F45-6221-51A4EDD552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96BBD9-2BF0-7414-A51C-11B8F7E1A9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61BB73-3C14-6F58-2EB0-59F6D18CDB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37397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CEA04D-E44C-7814-5EF5-C07B77694C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77434E-DA3D-EB21-C4EA-B7C45F5DEC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B6F52-AD41-E671-6C6E-08CAC298A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ACC04F-605B-0541-D7D2-1D5DC0F02B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8FDA08-F213-E677-E322-FE32DC8366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81206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EB9A117-2479-DA15-AD23-5BDC042EBE4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3A4AA5C-C8B3-DB37-B59D-5B200009B4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E74C98-AD86-2F53-AE79-B2CC6012B9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2C66DB-9ACF-1B22-0ADD-EF27BD6825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D593A4-C47A-B697-6F05-3105A1989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7464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97A858-E24E-AF8F-C1C6-DA4E1CA0B9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F8B3A1-4245-B05A-D803-6F9F285D71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4058E7-AD5E-1334-0329-8E33E47F0D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E00B05-B790-3017-EA93-048DEFC58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FF67DE-575D-96E4-F6CB-1836487FF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73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08FC09-CC6A-7CA0-BA3D-7677451831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FA9EAF-85D7-FBA4-7E7F-46930E88EE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4E89A5-56A8-21C7-22AE-756E579C8B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D36B72-DC24-AA81-8AAD-DEE3EAB306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D6BB94-6A6B-8CB7-0B24-58B9BDA59D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0421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C8FB91-0FD6-4E4C-F4E5-BAEBA0828E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98B4C2-75B6-4BCF-ED4E-C6C39B1A5EA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35E23E6-5259-1F09-85FA-A9133963BA8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426EF1-8C95-91BD-2319-4A335963EA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87C104-B7A9-D5E9-D0F6-19C72CC1BC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07F3A7-28B3-47D1-718F-24AEABE69A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5890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B3FFC3-D6D2-B087-1D9F-78ACE193E3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3F3F0DB-6564-A4EF-1D57-12702D4E2E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39511A6-541D-0B53-4052-ECFBFA5711C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68E35F5-7FB0-E7CB-6506-91C9EACBCE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9330E77-2F77-ABDE-838E-C91AE57FFD2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EC47F83-6DAF-5238-2918-FC7063178B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53DF70-87E0-8890-89FC-24DB3151C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431BA49-6BD8-50CD-FFD9-8A76F90F06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087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1D912D-8CC5-1B3B-9159-409158B421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37CC6AF-F8EA-2E3A-2218-0DE72A87BB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73FDDE5-82B5-AAF6-FDC7-3C94A712BD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78EBFF9-3C5A-FB55-4956-12922AB449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29869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15035B2-E677-76A0-F967-E7CBF63D3D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433947D-061D-9174-7601-06A114FC1E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95172B9-FEA2-5FEF-2126-1915578A7E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838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C09C5A-C930-4E15-2606-A85245F838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DBAB5C-D4A3-3A31-811A-F3742EB2519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14D9E6-64FA-3444-A704-07CF6D21C4C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6F07B74-1B5E-4208-1A65-B41C29B7A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4AA6613-974B-9C4D-1577-B518C48385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B0722F-C3A0-A58C-05AE-506DEFC1E2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693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4AF90E-262C-7877-AD37-7FBBE4B77F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A5D4371-6ED5-5CAA-1115-8D0D56C3346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4165901-6EED-146C-7DB4-F489DB4299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17EA7D9-F7B0-C980-8875-348B1867A5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E757D4F-B994-D7A4-42A9-2772FD6A2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A9C11E-1012-4CB3-7112-C4DC39DB36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5086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81ABA7D-C02E-7462-0FA1-860434D9EC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4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48DBE8F-A9B1-D699-D883-02F1130A97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4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BAF0DA-5B02-3197-D8D6-D3B1D1DEF8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4448F4D-6068-472F-942A-FAD8298B8184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040710-AD85-3797-1950-35802F845F7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9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C33494-B910-0CEB-967B-6DFA28EC375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26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B328D480-642C-F7C1-309B-0D15565FD706}"/>
              </a:ext>
            </a:extLst>
          </p:cNvPr>
          <p:cNvSpPr txBox="1"/>
          <p:nvPr/>
        </p:nvSpPr>
        <p:spPr>
          <a:xfrm>
            <a:off x="594361" y="594360"/>
            <a:ext cx="6578600" cy="830997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5400" b="1" dirty="0">
                <a:latin typeface="Century Gothic" panose="020B0502020202020204" pitchFamily="34" charset="0"/>
              </a:rPr>
              <a:t>30 SQUARE PUZZLES</a:t>
            </a:r>
            <a:endParaRPr lang="en-US" sz="5400" dirty="0">
              <a:latin typeface="Century Gothic" panose="020B0502020202020204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72DDF07-2369-FD60-8170-DA9C7519DC1C}"/>
              </a:ext>
            </a:extLst>
          </p:cNvPr>
          <p:cNvSpPr txBox="1"/>
          <p:nvPr/>
        </p:nvSpPr>
        <p:spPr>
          <a:xfrm>
            <a:off x="594361" y="1635421"/>
            <a:ext cx="6578599" cy="175432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>
                <a:latin typeface="Century Gothic" panose="020B0502020202020204" pitchFamily="34" charset="0"/>
              </a:rPr>
              <a:t>Each 30 Square Puzzle consists of a 3x3 square grid with numbers appearing in each square. </a:t>
            </a:r>
          </a:p>
          <a:p>
            <a:endParaRPr lang="en-US" dirty="0">
              <a:latin typeface="Century Gothic" panose="020B0502020202020204" pitchFamily="34" charset="0"/>
            </a:endParaRPr>
          </a:p>
          <a:p>
            <a:r>
              <a:rPr lang="en-US" dirty="0">
                <a:latin typeface="Century Gothic" panose="020B0502020202020204" pitchFamily="34" charset="0"/>
              </a:rPr>
              <a:t>Add one additional digit to some of the cells so that the sum of the numbers in each row and each column equals 30. 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7EB45B8-6D52-876F-4CBE-7917036E3F9D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9" name="Picture 8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2351D009-C27E-7D73-B427-E684E7BDB91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  <p:graphicFrame>
        <p:nvGraphicFramePr>
          <p:cNvPr id="16" name="OneHundred1">
            <a:extLst>
              <a:ext uri="{FF2B5EF4-FFF2-40B4-BE49-F238E27FC236}">
                <a16:creationId xmlns:a16="http://schemas.microsoft.com/office/drawing/2014/main" id="{88A2AF04-F686-448D-97BB-73B9363D2D5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8160225"/>
              </p:ext>
            </p:extLst>
          </p:nvPr>
        </p:nvGraphicFramePr>
        <p:xfrm>
          <a:off x="808051" y="5342247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16509233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938296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4844186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7554815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8787995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73313703"/>
                  </a:ext>
                </a:extLst>
              </a:tr>
            </a:tbl>
          </a:graphicData>
        </a:graphic>
      </p:graphicFrame>
      <p:sp>
        <p:nvSpPr>
          <p:cNvPr id="17" name="Level1">
            <a:extLst>
              <a:ext uri="{FF2B5EF4-FFF2-40B4-BE49-F238E27FC236}">
                <a16:creationId xmlns:a16="http://schemas.microsoft.com/office/drawing/2014/main" id="{295707B3-28C0-EAAF-2C33-864AF17DAB86}"/>
              </a:ext>
            </a:extLst>
          </p:cNvPr>
          <p:cNvSpPr txBox="1"/>
          <p:nvPr/>
        </p:nvSpPr>
        <p:spPr>
          <a:xfrm>
            <a:off x="808051" y="5189847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 dirty="0">
                <a:latin typeface="Century Gothic" panose="020B0502020202020204" pitchFamily="34" charset="0"/>
              </a:rPr>
              <a:t>30</a:t>
            </a:r>
          </a:p>
        </p:txBody>
      </p:sp>
      <p:graphicFrame>
        <p:nvGraphicFramePr>
          <p:cNvPr id="18" name="OneHundred1">
            <a:extLst>
              <a:ext uri="{FF2B5EF4-FFF2-40B4-BE49-F238E27FC236}">
                <a16:creationId xmlns:a16="http://schemas.microsoft.com/office/drawing/2014/main" id="{23071D14-C85F-C7DE-43E0-DD60E60BFA3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54232089"/>
              </p:ext>
            </p:extLst>
          </p:nvPr>
        </p:nvGraphicFramePr>
        <p:xfrm>
          <a:off x="4543617" y="5417703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16509233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938296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4844186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7554815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dirty="0">
                          <a:latin typeface="Century Gothic" panose="020B0502020202020204" pitchFamily="34" charset="0"/>
                        </a:rPr>
                        <a:t>22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8787995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dirty="0"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73313703"/>
                  </a:ext>
                </a:extLst>
              </a:tr>
            </a:tbl>
          </a:graphicData>
        </a:graphic>
      </p:graphicFrame>
      <p:sp>
        <p:nvSpPr>
          <p:cNvPr id="19" name="Level1">
            <a:extLst>
              <a:ext uri="{FF2B5EF4-FFF2-40B4-BE49-F238E27FC236}">
                <a16:creationId xmlns:a16="http://schemas.microsoft.com/office/drawing/2014/main" id="{A234D6EB-C054-FE29-FDA2-6D2DC517624F}"/>
              </a:ext>
            </a:extLst>
          </p:cNvPr>
          <p:cNvSpPr txBox="1"/>
          <p:nvPr/>
        </p:nvSpPr>
        <p:spPr>
          <a:xfrm>
            <a:off x="4543617" y="5265303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CA134C82-3567-5B4B-CFA1-006E00BF2D03}"/>
              </a:ext>
            </a:extLst>
          </p:cNvPr>
          <p:cNvCxnSpPr/>
          <p:nvPr/>
        </p:nvCxnSpPr>
        <p:spPr>
          <a:xfrm>
            <a:off x="3553239" y="6593198"/>
            <a:ext cx="781878" cy="0"/>
          </a:xfrm>
          <a:prstGeom prst="straightConnector1">
            <a:avLst/>
          </a:prstGeom>
          <a:ln w="76200">
            <a:solidFill>
              <a:schemeClr val="tx1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BF2060A7-CB2C-5D6D-F443-696E682936A9}"/>
              </a:ext>
            </a:extLst>
          </p:cNvPr>
          <p:cNvSpPr txBox="1"/>
          <p:nvPr/>
        </p:nvSpPr>
        <p:spPr>
          <a:xfrm>
            <a:off x="827100" y="4375919"/>
            <a:ext cx="2501901" cy="615553"/>
          </a:xfrm>
          <a:prstGeom prst="rect">
            <a:avLst/>
          </a:prstGeom>
          <a:noFill/>
        </p:spPr>
        <p:txBody>
          <a:bodyPr vert="horz" wrap="square" lIns="0" tIns="0" rIns="0" bIns="0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PUZZLE</a:t>
            </a:r>
            <a:endParaRPr lang="en-US" sz="4000" dirty="0">
              <a:latin typeface="Century Gothic" panose="020B0502020202020204" pitchFamily="34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6BE4611-53F0-3B5E-DCB7-036A05E1D76E}"/>
              </a:ext>
            </a:extLst>
          </p:cNvPr>
          <p:cNvSpPr txBox="1"/>
          <p:nvPr/>
        </p:nvSpPr>
        <p:spPr>
          <a:xfrm>
            <a:off x="4543616" y="4413647"/>
            <a:ext cx="2501901" cy="615553"/>
          </a:xfrm>
          <a:prstGeom prst="rect">
            <a:avLst/>
          </a:prstGeom>
          <a:noFill/>
        </p:spPr>
        <p:txBody>
          <a:bodyPr vert="horz" wrap="square" lIns="0" tIns="0" rIns="0" bIns="0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SOLUTION</a:t>
            </a:r>
            <a:endParaRPr lang="en-US" sz="4000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552299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08A01E0-A93E-E63A-98B4-F3F7556D63C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9A0CB677-B53D-5ECF-F4B8-8AC1DEA3BC0A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- 19 (Solution)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63EE5013-8FE1-6ABF-F9AD-362D486F3913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D1313A9C-8182-66D0-3548-6C7A4FF7E31E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940E0F4C-697F-D7C6-C6E7-9F4713B5DB3F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- 20 (Solution)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8DC76797-37AF-0EE2-7896-F84E1B0D3695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BE5D3561-A4F3-A9D7-9FCD-DE7126FBB0F3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351C484C-FA57-755F-DA54-B698E45137F4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- 21 (Solution)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AB030120-DEFB-362E-427E-1584D7D846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8043352"/>
              </p:ext>
            </p:extLst>
          </p:nvPr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12525750-48AF-33E1-A65A-243722DA2B57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11FF8279-6444-D399-7B8A-CDF9C9CF89C5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- 22 (Solution)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0715B02E-E7B3-86AA-05D1-CBB2D9F8F26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4621908"/>
              </p:ext>
            </p:extLst>
          </p:nvPr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EFA78182-22EB-6B2D-9E8F-314938E01977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D0FC6E4F-839D-48F4-5C3A-641077F42F81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- 23 (Solution)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FB0C8706-CDEC-F15D-0B2C-D4ABAEA1E1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0856216"/>
              </p:ext>
            </p:extLst>
          </p:nvPr>
        </p:nvGraphicFramePr>
        <p:xfrm>
          <a:off x="927100" y="67183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24911695-2E12-3B24-75AE-2B2498AABC23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F98A9147-D442-3F51-6D8E-B06521F9DE80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- 24 (Solution)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766C16B4-FE95-488E-7CDE-A34761CE2B1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39113105"/>
              </p:ext>
            </p:extLst>
          </p:nvPr>
        </p:nvGraphicFramePr>
        <p:xfrm>
          <a:off x="4368800" y="67183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34F1E6FB-14AC-E9E2-3ABF-B902D451CC0E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</p:spTree>
    <p:extLst>
      <p:ext uri="{BB962C8B-B14F-4D97-AF65-F5344CB8AC3E}">
        <p14:creationId xmlns:p14="http://schemas.microsoft.com/office/powerpoint/2010/main" val="435660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B32FE9E-207B-6535-A682-347E2A14B92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5F485B70-02A4-E7DA-6565-00B99AF1A46E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- 25 (Solution)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7BEFD05C-709F-EA33-19AA-EF90563C9E16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EC95C189-2E42-2699-4179-E014970679B0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3B9B5AD0-31C6-BCC6-988F-71BDFFA4E621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- 26 (Solution)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6FAD1458-EFEB-D98A-D9FF-B2FAD6EE8BB4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65C33047-29C5-A478-54CE-BF3FAE1C983E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817A2C83-D191-8FD9-EB02-58DA1C8DD769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- 27 (Solution)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8668B865-FF9C-0C8E-987B-65EB3B74A45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2450060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035BCDF4-279B-CA0B-3E52-029B99DA9BCE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012E4B0E-D231-4E4C-EDAE-9517FD5F8F27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- 28 (Solution)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A93E30FB-7CC6-FFF5-8AE5-0D435CF0B4C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06774985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C96E55C8-E646-F87D-3B9E-6D4A61A6259A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454444D9-B5EE-52B1-CBDC-A7EBF71EFE6F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- 29 (Solution)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C9E8E97E-9E82-CD95-8703-B8138352786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7959852"/>
              </p:ext>
            </p:extLst>
          </p:nvPr>
        </p:nvGraphicFramePr>
        <p:xfrm>
          <a:off x="927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09F0AE75-5294-2576-F33F-0A2E11915D3F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D1E6D5EB-F7D2-9F32-1EDD-85ED614E3FAD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- 30 (Solution)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66B7A6E1-DE4F-5509-90AD-1C69BDF496F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1622530"/>
              </p:ext>
            </p:extLst>
          </p:nvPr>
        </p:nvGraphicFramePr>
        <p:xfrm>
          <a:off x="43688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6921B034-5DB4-2B25-FFDC-B0869BE26814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5DE8253-C5FD-6429-A34C-DBB55EAEF8DC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3" name="Picture 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F827C704-2B62-82C7-7A23-38714321A7D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246926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AC5C4E97-C694-BEF4-C531-3D50E8745BD1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6FA834A0-198F-5C8C-3BB7-A5ADDE99FD9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49491004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8AFEA41A-B0CF-A012-DDAE-4CB5D99AECB6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D759AFEB-40BB-46AF-C3AC-32472EFF4999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890929FB-7AF1-9E9B-785B-2542B6E7EF5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0661384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C1EAC34C-FEC6-9B9F-3D29-7B687626D2C9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57585894-7FD7-DAD5-96FE-18E5C4EC2047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BF8D7899-FAEF-2E2D-CFF4-B31343B9821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85208518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E3133392-C8C3-255B-0951-77A92C4E6128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38AD9B83-E6D1-FA47-13C4-3213AAE9BCE4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B3E30432-9E66-4C8B-F510-43AF95DFD89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8370225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E7278D4B-53E7-BA68-2A05-2E4B89411F21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26140564-5F4C-F7A6-4AE8-A8A108AF34E9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EC851A5B-F3B6-125B-31D4-C694FA5E125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48823709"/>
              </p:ext>
            </p:extLst>
          </p:nvPr>
        </p:nvGraphicFramePr>
        <p:xfrm>
          <a:off x="927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47AC2E7F-760B-2C82-4376-1F1C6AF5F840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FD1EE8DE-7BDF-CB4F-BEEA-0F4D235271AA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- 6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DDD576B6-4691-EA68-E06D-A3BD2F27A1D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46636466"/>
              </p:ext>
            </p:extLst>
          </p:nvPr>
        </p:nvGraphicFramePr>
        <p:xfrm>
          <a:off x="43688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6CD417F7-3EBF-4CDC-7F05-F71EEE4033ED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2F95F9F3-97D5-4CC1-B9E8-9D579FADE12C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39" name="Picture 38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96172FAD-ECA2-18B2-B1A5-06A3708E95B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939219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70A493B-73BF-38E4-3300-A509EA752D3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2D81E8D1-5796-FB37-8345-2E1B04172171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- 7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67F8443A-E37E-63ED-C0E1-6C1E1BE4ADE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97291316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F84EC339-2F96-71C6-D9DB-E27E9DADA7E9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D5FB7586-8701-7230-4016-E57ECBD8227E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- 8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16ABC053-820B-7611-43F5-BF96D927BA8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0742540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B5973277-B0AA-7A74-EDFB-833FE293627E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50931186-65F4-CD40-FE65-655893FDE218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- 9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A0C33FAC-C6E4-358E-6D86-AC7F8350361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7315849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51292766-9A9F-6DF5-80E9-793E4D93E313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11951546-0E85-9025-0469-2143CC533C6B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- 10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E02898A0-D32D-B7DB-E6F3-5C42B2AA5EF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1526551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B4629834-AC8C-8EC9-3E13-F7F8E6A71A92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6AD875D9-80F3-C07D-F084-CD904A3F41EA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- 11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5EB7A7E4-DF6E-49AD-83A5-D783D7B1A2A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326619"/>
              </p:ext>
            </p:extLst>
          </p:nvPr>
        </p:nvGraphicFramePr>
        <p:xfrm>
          <a:off x="927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71661304-AC73-B365-A216-28C2F0634228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F9D9651B-B283-B44A-DE31-8E43B0A4D24E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- 12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7A98A0C4-D4F1-5039-6724-A280944F87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7137721"/>
              </p:ext>
            </p:extLst>
          </p:nvPr>
        </p:nvGraphicFramePr>
        <p:xfrm>
          <a:off x="43688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D21BF488-4C1B-38C2-9907-E5864D00E19B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EE59226-A4DA-FBFF-62C3-E17EDD7E1C54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3" name="Picture 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36AB221C-7C74-50EE-FA14-34554C3F8A2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371988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528001D-0089-5D35-3110-5D619302D90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86304C95-3701-96CD-EBF3-A0EEC002D036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- 13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C5CA8287-B1E2-63D7-38B0-FD23FDB509B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7138795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6EA7A8B0-3CE7-460B-A7B3-FC20FBEA0C1D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95CCE354-7C1B-523E-2251-F29DB5AC2D30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- 14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D8099F18-DBE9-3911-2F8C-A8DE1FBBF3B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203654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58427DBA-E4A4-4C63-85A2-411BF86E3C71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3A3F9690-5804-5D5B-7EA9-BF3F5A703840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- 15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DBDD9005-C7BC-BB3E-B7CE-8475C9F3FDC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30066735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4E850B3E-30B8-DBEA-1A0C-1BA7A0600313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FB3570FB-70D9-BC01-95E9-2CCAD36A0419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- 16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2A6D5661-1E3D-E200-2CAE-2C19477D9B3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57047365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21D08235-9CF1-B4A5-DA58-A07C2A76331A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257951DC-24CA-0DE6-A0C7-34652532B144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- 17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8EAD9079-C45D-E344-E7DF-3662E03BF61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26524328"/>
              </p:ext>
            </p:extLst>
          </p:nvPr>
        </p:nvGraphicFramePr>
        <p:xfrm>
          <a:off x="927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1D31BD9C-DC44-BE66-5A53-2D09D70BD631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B10D9ADB-2002-C6E2-74CD-219C44ADAFA3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- 18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513FB2C1-FFA4-145C-B386-E82E58560C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8358647"/>
              </p:ext>
            </p:extLst>
          </p:nvPr>
        </p:nvGraphicFramePr>
        <p:xfrm>
          <a:off x="43688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0A7B4CC0-E0B2-844D-E37D-55E71D71F20B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8A50870F-5549-52D4-47E4-6C7F74D8FDF4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3" name="Picture 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E354325-31EC-A150-C81B-75E35D0895A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530266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38B93B8-9FA0-0616-7108-7596FF17A2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E230A64A-D9DA-6281-6DB9-2FB044048D31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- 19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00648BE0-B527-75B6-C678-920617835DD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6367082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5BE6C6C9-F847-2752-F390-E5AAD71BCE0D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E47F67D5-1F48-AEBE-5FC6-D546BACCD89E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- 20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03038886-C061-B3EF-D94A-6A870EB3F7F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4609060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18B1B9A6-5387-4F5F-8394-DF2A0068AE62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DE2C0EFD-0E3D-CFCB-2882-53AADCD526D7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- 21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741D64DD-60A8-F4E9-30C0-D10BF615A38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314146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B2BB6F49-505A-D68B-CD55-1FAB03B1F0AE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F8E2F243-EA89-17FB-DF30-C90DCA47A2D1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- 22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CFE62095-9401-2B92-CFA3-48C5F17F85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7154022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AA3DBE52-46E4-613A-7E72-246FEF5CAA4B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D9763A6E-6D66-4C3B-0364-572ECF08D515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- 23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6850ECF5-F5AC-EE73-6669-BADF77D2043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05697898"/>
              </p:ext>
            </p:extLst>
          </p:nvPr>
        </p:nvGraphicFramePr>
        <p:xfrm>
          <a:off x="927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2E80BDC4-396C-2CBD-F1EC-7ED774A6352A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FC54D0C8-5F46-98AB-4EAB-CF9D369F7B96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- 24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1EE0479A-F743-14EF-6F39-6A9E3F00B90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6466492"/>
              </p:ext>
            </p:extLst>
          </p:nvPr>
        </p:nvGraphicFramePr>
        <p:xfrm>
          <a:off x="43688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E4F47357-D95C-9D21-1EEA-2236ACEE29EE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CEDC028-757D-EFAB-3E0F-788F0B4ABF90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3" name="Picture 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17C24A59-FC3A-29CD-974D-7F465D5BB19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512772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AA98C29-FCE9-5608-BFEF-037694F1A49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C5A7661B-212B-5F08-1EDD-A0B8CEFF790D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- 25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74EFB6F8-F59F-D42C-C524-CD2E13C87A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3765233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E463C1B6-184F-748D-A082-331B0D96128B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3628A2B8-8B6C-DF97-9750-D3F79D2DC973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- 26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00755C6D-AB8E-481D-E717-094E12B78A2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2245163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3A0D1A86-47C3-2847-C016-C344FD7E5CCF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28A75215-69ED-FB6D-A116-6963624151D5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- 27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5F29B1D5-7466-F89F-D451-A56AA5A554D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7032508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DCB3E9B1-C5D5-9C84-E38A-FB0E39C25B3D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19B48AEE-502C-C859-2171-10AA429C787C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- 28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D3734931-C10F-EDD2-C8F4-395E7803C1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748993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DE5B28F4-2440-F99D-E2CD-B81CD69865A3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6D342922-DBCC-9C49-55F1-388A9A85AA6B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- 29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8E315128-B34F-0A79-AFE1-7DBF058E7D1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5441915"/>
              </p:ext>
            </p:extLst>
          </p:nvPr>
        </p:nvGraphicFramePr>
        <p:xfrm>
          <a:off x="927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84BE1C65-FF96-568D-6231-93DA9DD3CCC0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F72624AA-119C-5D93-18A2-7BA87EAAB48B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- 30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4014D277-7A20-3383-0525-D9C9D668B3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2315377"/>
              </p:ext>
            </p:extLst>
          </p:nvPr>
        </p:nvGraphicFramePr>
        <p:xfrm>
          <a:off x="43688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E2CCA35E-232A-12AA-44B4-7670F2C867AA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B9EAD188-48AB-22D2-29CB-3DC9FBF95D99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3" name="Picture 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13E349FC-4EE9-1DBC-4848-2DDF91A37A8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484716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2BE567B-9BA2-7A49-4FBF-4AF8B79AE64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867723D8-835C-C99E-A3CD-0DD0B5A88CB1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 (Solution)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27CB60D9-5E1F-B302-3093-CA1FC22DCE93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83CF1774-F219-A522-A471-37D34E39B4F0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A18CA4B3-D243-3976-3C0C-5F2BB99E1316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 (Solution)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111779E4-0219-CD28-DD15-7AD1A938A948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75EF2034-546A-4E53-4037-7815A598D35F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7AA4E571-5D2E-D240-E411-487303FDF819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 (Solution)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5CE8914F-085B-6ADD-CD7B-825A4738FA1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60023336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E16139FC-CE30-C4FB-E965-551DB98E050A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A1EE1CE5-D384-5A2E-9AB5-70F2487CAA56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 (Solution)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F17C0B81-81BC-AD67-4868-3C3053F3B28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8334786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E38CD02E-E83D-DDAD-95EA-CBB800C9FFB2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3C0731FE-3EB6-0EC4-A66B-BE94DA24F802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 (Solution)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3BEBDF59-63F1-E6F1-4E8E-A68DF9A480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68477934"/>
              </p:ext>
            </p:extLst>
          </p:nvPr>
        </p:nvGraphicFramePr>
        <p:xfrm>
          <a:off x="927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46728652-E78A-F341-59EA-D815E8A7E738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BD06B907-8ECE-7F4D-52E1-8238CBC2F888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- 6 (Solution)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179F78E6-B892-BA73-6356-8AE4A8B5C81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51170390"/>
              </p:ext>
            </p:extLst>
          </p:nvPr>
        </p:nvGraphicFramePr>
        <p:xfrm>
          <a:off x="43688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CD639F23-91C8-21F7-73F9-91CD098554D1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CFA35FC8-3C46-F5F8-6B60-DBFF3428E716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3" name="Picture 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01EB980C-81B6-B892-FFDD-CD91903AA35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4303962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2AFC2A9-E81F-A328-8AA7-2E1485916AF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8C109CEA-119C-5C21-CBB3-C15A10BEAC5A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- 7 (Solution)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8E611A43-D561-FAF3-2026-BB6F709FD291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B6937581-F7CE-ECB5-D369-366C50646530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776C6254-1312-E503-CF2D-8F21BB19FE78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- 8 (Solution)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D0BB1D56-7A3C-D90A-3118-1BF4D45C02C4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F0225271-FA32-0A3B-B74B-4F7AA0BD2719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AC4B783C-7E31-2F2A-9555-3EA8148122DF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- 9 (Solution)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5544B21E-70D8-0191-4B62-F06EF735F99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14979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EF0DBA31-9328-626C-04A4-BC4D0BB35B07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366F6C9A-FD5D-9C89-B388-1C387F83BB6E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- 10 (Solution)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4D724B35-DD5E-4754-E48C-A203DA98DEC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66992702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5C5F3CE8-E0B5-C234-6FB6-67E11E385F43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9D615BA2-A512-42D6-EBAB-1AE4204B0B27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- 11 (Solution)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BCDD771E-5341-07E9-7581-A813B9D9DC3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873165"/>
              </p:ext>
            </p:extLst>
          </p:nvPr>
        </p:nvGraphicFramePr>
        <p:xfrm>
          <a:off x="927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F7E71C2A-DFB0-4AF8-C0F3-7D1CD1C8C22C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4D560B50-7C60-F864-FBDA-EE1DDA384765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- 12 (Solution)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5F7FEE68-5F0D-9F43-FCF9-B58887085FD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5645773"/>
              </p:ext>
            </p:extLst>
          </p:nvPr>
        </p:nvGraphicFramePr>
        <p:xfrm>
          <a:off x="43688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484FB41F-2A23-20B0-D3F0-BD5B1CC246B5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0AF2BF50-183F-CC68-B600-FA5B91D5FB4C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3" name="Picture 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CCDDE9F-3ECB-932F-566D-9A8FA41E6B9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5898793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59D3F9B-9F01-F36E-371F-003510B3131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1">
            <a:extLst>
              <a:ext uri="{FF2B5EF4-FFF2-40B4-BE49-F238E27FC236}">
                <a16:creationId xmlns:a16="http://schemas.microsoft.com/office/drawing/2014/main" id="{23605675-61F7-12A6-474D-660C7D9AD65E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- 13 (Solution)</a:t>
            </a:r>
          </a:p>
        </p:txBody>
      </p:sp>
      <p:graphicFrame>
        <p:nvGraphicFramePr>
          <p:cNvPr id="21" name="OneHundred1">
            <a:extLst>
              <a:ext uri="{FF2B5EF4-FFF2-40B4-BE49-F238E27FC236}">
                <a16:creationId xmlns:a16="http://schemas.microsoft.com/office/drawing/2014/main" id="{835161E2-F8C7-9980-AC97-7757A2CA288B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980475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5932401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37609032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07188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65677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54606163"/>
                  </a:ext>
                </a:extLst>
              </a:tr>
            </a:tbl>
          </a:graphicData>
        </a:graphic>
      </p:graphicFrame>
      <p:sp>
        <p:nvSpPr>
          <p:cNvPr id="22" name="Level1">
            <a:extLst>
              <a:ext uri="{FF2B5EF4-FFF2-40B4-BE49-F238E27FC236}">
                <a16:creationId xmlns:a16="http://schemas.microsoft.com/office/drawing/2014/main" id="{5F36A3B4-E149-0540-86C4-B6C3ACE18664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3" name="Title2">
            <a:extLst>
              <a:ext uri="{FF2B5EF4-FFF2-40B4-BE49-F238E27FC236}">
                <a16:creationId xmlns:a16="http://schemas.microsoft.com/office/drawing/2014/main" id="{A31CF829-C5C5-17FD-1362-0303094FE6BD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- 14 (Solution)</a:t>
            </a:r>
          </a:p>
        </p:txBody>
      </p:sp>
      <p:graphicFrame>
        <p:nvGraphicFramePr>
          <p:cNvPr id="24" name="OneHundred2">
            <a:extLst>
              <a:ext uri="{FF2B5EF4-FFF2-40B4-BE49-F238E27FC236}">
                <a16:creationId xmlns:a16="http://schemas.microsoft.com/office/drawing/2014/main" id="{49694F5A-AB0D-8DFF-3122-44507D3DFA65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91096534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065337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11626216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75029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408230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0423597"/>
                  </a:ext>
                </a:extLst>
              </a:tr>
            </a:tbl>
          </a:graphicData>
        </a:graphic>
      </p:graphicFrame>
      <p:sp>
        <p:nvSpPr>
          <p:cNvPr id="25" name="Level2">
            <a:extLst>
              <a:ext uri="{FF2B5EF4-FFF2-40B4-BE49-F238E27FC236}">
                <a16:creationId xmlns:a16="http://schemas.microsoft.com/office/drawing/2014/main" id="{276F7C48-407F-B6A9-4469-BF9CD54713E6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6" name="Title3">
            <a:extLst>
              <a:ext uri="{FF2B5EF4-FFF2-40B4-BE49-F238E27FC236}">
                <a16:creationId xmlns:a16="http://schemas.microsoft.com/office/drawing/2014/main" id="{E27EF518-187F-7C6E-AA42-F4324B268C9D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- 15 (Solution)</a:t>
            </a:r>
          </a:p>
        </p:txBody>
      </p:sp>
      <p:graphicFrame>
        <p:nvGraphicFramePr>
          <p:cNvPr id="27" name="OneHundred3">
            <a:extLst>
              <a:ext uri="{FF2B5EF4-FFF2-40B4-BE49-F238E27FC236}">
                <a16:creationId xmlns:a16="http://schemas.microsoft.com/office/drawing/2014/main" id="{1BB3049C-FAAB-34F6-E59A-A9045AAA75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2310879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636961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4920546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6852979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898538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859332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7828968"/>
                  </a:ext>
                </a:extLst>
              </a:tr>
            </a:tbl>
          </a:graphicData>
        </a:graphic>
      </p:graphicFrame>
      <p:sp>
        <p:nvSpPr>
          <p:cNvPr id="28" name="Level3">
            <a:extLst>
              <a:ext uri="{FF2B5EF4-FFF2-40B4-BE49-F238E27FC236}">
                <a16:creationId xmlns:a16="http://schemas.microsoft.com/office/drawing/2014/main" id="{80033186-64C8-C6D4-9C96-CB462D31E311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9" name="Title4">
            <a:extLst>
              <a:ext uri="{FF2B5EF4-FFF2-40B4-BE49-F238E27FC236}">
                <a16:creationId xmlns:a16="http://schemas.microsoft.com/office/drawing/2014/main" id="{F80C59C4-220F-DDC0-2BE7-7978297FF259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- 16 (Solution)</a:t>
            </a:r>
          </a:p>
        </p:txBody>
      </p:sp>
      <p:graphicFrame>
        <p:nvGraphicFramePr>
          <p:cNvPr id="30" name="OneHundred4">
            <a:extLst>
              <a:ext uri="{FF2B5EF4-FFF2-40B4-BE49-F238E27FC236}">
                <a16:creationId xmlns:a16="http://schemas.microsoft.com/office/drawing/2014/main" id="{81A2C8E2-509B-613A-C71A-18FECB0F6E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46688315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00235252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846857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473896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04778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113839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22532213"/>
                  </a:ext>
                </a:extLst>
              </a:tr>
            </a:tbl>
          </a:graphicData>
        </a:graphic>
      </p:graphicFrame>
      <p:sp>
        <p:nvSpPr>
          <p:cNvPr id="31" name="Level4">
            <a:extLst>
              <a:ext uri="{FF2B5EF4-FFF2-40B4-BE49-F238E27FC236}">
                <a16:creationId xmlns:a16="http://schemas.microsoft.com/office/drawing/2014/main" id="{B3FB29C7-F9DF-2BF7-0902-81AB7970CB6F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2" name="Title5">
            <a:extLst>
              <a:ext uri="{FF2B5EF4-FFF2-40B4-BE49-F238E27FC236}">
                <a16:creationId xmlns:a16="http://schemas.microsoft.com/office/drawing/2014/main" id="{68F2CD6D-EE1B-BEF3-1002-3ACCA4530E94}"/>
              </a:ext>
            </a:extLst>
          </p:cNvPr>
          <p:cNvSpPr txBox="1"/>
          <p:nvPr/>
        </p:nvSpPr>
        <p:spPr>
          <a:xfrm>
            <a:off x="927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- 17 (Solution)</a:t>
            </a:r>
          </a:p>
        </p:txBody>
      </p:sp>
      <p:graphicFrame>
        <p:nvGraphicFramePr>
          <p:cNvPr id="33" name="OneHundred5">
            <a:extLst>
              <a:ext uri="{FF2B5EF4-FFF2-40B4-BE49-F238E27FC236}">
                <a16:creationId xmlns:a16="http://schemas.microsoft.com/office/drawing/2014/main" id="{2EC105DE-F9BF-F8A5-2B94-4A2BBA0E1D7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54605588"/>
              </p:ext>
            </p:extLst>
          </p:nvPr>
        </p:nvGraphicFramePr>
        <p:xfrm>
          <a:off x="927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1742509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561430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8853245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089617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7031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7206799"/>
                  </a:ext>
                </a:extLst>
              </a:tr>
            </a:tbl>
          </a:graphicData>
        </a:graphic>
      </p:graphicFrame>
      <p:sp>
        <p:nvSpPr>
          <p:cNvPr id="34" name="Level5">
            <a:extLst>
              <a:ext uri="{FF2B5EF4-FFF2-40B4-BE49-F238E27FC236}">
                <a16:creationId xmlns:a16="http://schemas.microsoft.com/office/drawing/2014/main" id="{B0F9A38D-8652-FDC3-6F72-A5C554217DF8}"/>
              </a:ext>
            </a:extLst>
          </p:cNvPr>
          <p:cNvSpPr txBox="1"/>
          <p:nvPr/>
        </p:nvSpPr>
        <p:spPr>
          <a:xfrm>
            <a:off x="927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35" name="Title6">
            <a:extLst>
              <a:ext uri="{FF2B5EF4-FFF2-40B4-BE49-F238E27FC236}">
                <a16:creationId xmlns:a16="http://schemas.microsoft.com/office/drawing/2014/main" id="{8A9EAD82-53EE-1BE2-FDCE-26C1CBE74C2E}"/>
              </a:ext>
            </a:extLst>
          </p:cNvPr>
          <p:cNvSpPr txBox="1"/>
          <p:nvPr/>
        </p:nvSpPr>
        <p:spPr>
          <a:xfrm>
            <a:off x="43688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- 18 (Solution)</a:t>
            </a:r>
          </a:p>
        </p:txBody>
      </p:sp>
      <p:graphicFrame>
        <p:nvGraphicFramePr>
          <p:cNvPr id="36" name="OneHundred6">
            <a:extLst>
              <a:ext uri="{FF2B5EF4-FFF2-40B4-BE49-F238E27FC236}">
                <a16:creationId xmlns:a16="http://schemas.microsoft.com/office/drawing/2014/main" id="{51D7F536-BF58-E68D-95D6-ED4C0EF5D95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7192529"/>
              </p:ext>
            </p:extLst>
          </p:nvPr>
        </p:nvGraphicFramePr>
        <p:xfrm>
          <a:off x="43688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22038404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56802670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129048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62506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62228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53302547"/>
                  </a:ext>
                </a:extLst>
              </a:tr>
            </a:tbl>
          </a:graphicData>
        </a:graphic>
      </p:graphicFrame>
      <p:sp>
        <p:nvSpPr>
          <p:cNvPr id="37" name="Level6">
            <a:extLst>
              <a:ext uri="{FF2B5EF4-FFF2-40B4-BE49-F238E27FC236}">
                <a16:creationId xmlns:a16="http://schemas.microsoft.com/office/drawing/2014/main" id="{C8443A94-532D-EE43-B4D3-096440F53B0C}"/>
              </a:ext>
            </a:extLst>
          </p:cNvPr>
          <p:cNvSpPr txBox="1"/>
          <p:nvPr/>
        </p:nvSpPr>
        <p:spPr>
          <a:xfrm>
            <a:off x="43688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30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57F0361B-3032-2E56-C890-8B35DEA1AF6D}"/>
              </a:ext>
            </a:extLst>
          </p:cNvPr>
          <p:cNvSpPr txBox="1"/>
          <p:nvPr/>
        </p:nvSpPr>
        <p:spPr>
          <a:xfrm>
            <a:off x="726882" y="9325540"/>
            <a:ext cx="6578599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3" name="Picture 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E68DB69C-ACF1-F4EC-18EB-0C85C163531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7448" y="9343158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970330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1037</Words>
  <Application>Microsoft Office PowerPoint</Application>
  <PresentationFormat>Custom</PresentationFormat>
  <Paragraphs>696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2024-11-29T18:30:00Z</dcterms:created>
  <dcterms:modified xsi:type="dcterms:W3CDTF">2024-11-29T19:34:42Z</dcterms:modified>
</cp:coreProperties>
</file>

<file path=docProps/thumbnail.jpeg>
</file>