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58" r:id="rId8"/>
    <p:sldId id="260" r:id="rId9"/>
    <p:sldId id="262" r:id="rId10"/>
    <p:sldId id="264" r:id="rId11"/>
    <p:sldId id="266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30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30 Square Puzzle consists of a 3x3 square grid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30.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B45B8-6D52-876F-4CBE-7917036E3F9D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351D009-C27E-7D73-B427-E684E7BDB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graphicFrame>
        <p:nvGraphicFramePr>
          <p:cNvPr id="16" name="OneHundred1">
            <a:extLst>
              <a:ext uri="{FF2B5EF4-FFF2-40B4-BE49-F238E27FC236}">
                <a16:creationId xmlns:a16="http://schemas.microsoft.com/office/drawing/2014/main" id="{88A2AF04-F686-448D-97BB-73B9363D2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160225"/>
              </p:ext>
            </p:extLst>
          </p:nvPr>
        </p:nvGraphicFramePr>
        <p:xfrm>
          <a:off x="808051" y="5342247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650923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93829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4844186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548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87995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313703"/>
                  </a:ext>
                </a:extLst>
              </a:tr>
            </a:tbl>
          </a:graphicData>
        </a:graphic>
      </p:graphicFrame>
      <p:sp>
        <p:nvSpPr>
          <p:cNvPr id="17" name="Level1">
            <a:extLst>
              <a:ext uri="{FF2B5EF4-FFF2-40B4-BE49-F238E27FC236}">
                <a16:creationId xmlns:a16="http://schemas.microsoft.com/office/drawing/2014/main" id="{295707B3-28C0-EAAF-2C33-864AF17DAB86}"/>
              </a:ext>
            </a:extLst>
          </p:cNvPr>
          <p:cNvSpPr txBox="1"/>
          <p:nvPr/>
        </p:nvSpPr>
        <p:spPr>
          <a:xfrm>
            <a:off x="808051" y="5189847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30</a:t>
            </a:r>
          </a:p>
        </p:txBody>
      </p:sp>
      <p:graphicFrame>
        <p:nvGraphicFramePr>
          <p:cNvPr id="18" name="OneHundred1">
            <a:extLst>
              <a:ext uri="{FF2B5EF4-FFF2-40B4-BE49-F238E27FC236}">
                <a16:creationId xmlns:a16="http://schemas.microsoft.com/office/drawing/2014/main" id="{23071D14-C85F-C7DE-43E0-DD60E60BF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232089"/>
              </p:ext>
            </p:extLst>
          </p:nvPr>
        </p:nvGraphicFramePr>
        <p:xfrm>
          <a:off x="4543617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650923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93829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4844186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548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87995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313703"/>
                  </a:ext>
                </a:extLst>
              </a:tr>
            </a:tbl>
          </a:graphicData>
        </a:graphic>
      </p:graphicFrame>
      <p:sp>
        <p:nvSpPr>
          <p:cNvPr id="19" name="Level1">
            <a:extLst>
              <a:ext uri="{FF2B5EF4-FFF2-40B4-BE49-F238E27FC236}">
                <a16:creationId xmlns:a16="http://schemas.microsoft.com/office/drawing/2014/main" id="{A234D6EB-C054-FE29-FDA2-6D2DC517624F}"/>
              </a:ext>
            </a:extLst>
          </p:cNvPr>
          <p:cNvSpPr txBox="1"/>
          <p:nvPr/>
        </p:nvSpPr>
        <p:spPr>
          <a:xfrm>
            <a:off x="4543617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827100" y="43759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A01E0-A93E-E63A-98B4-F3F7556D6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9A0CB677-B53D-5ECF-F4B8-8AC1DEA3BC0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 (Solution)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63EE5013-8FE1-6ABF-F9AD-362D486F3913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D1313A9C-8182-66D0-3548-6C7A4FF7E31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940E0F4C-697F-D7C6-C6E7-9F4713B5DB3F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 (Solution)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8DC76797-37AF-0EE2-7896-F84E1B0D369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BE5D3561-A4F3-A9D7-9FCD-DE7126FBB0F3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351C484C-FA57-755F-DA54-B698E45137F4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 (Solution)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AB030120-DEFB-362E-427E-1584D7D846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043352"/>
              </p:ext>
            </p:extLst>
          </p:nvPr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12525750-48AF-33E1-A65A-243722DA2B57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11FF8279-6444-D399-7B8A-CDF9C9CF89C5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 (Solution)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0715B02E-E7B3-86AA-05D1-CBB2D9F8F2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621908"/>
              </p:ext>
            </p:extLst>
          </p:nvPr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EFA78182-22EB-6B2D-9E8F-314938E01977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D0FC6E4F-839D-48F4-5C3A-641077F42F81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 (Solution)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FB0C8706-CDEC-F15D-0B2C-D4ABAEA1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856216"/>
              </p:ext>
            </p:extLst>
          </p:nvPr>
        </p:nvGraphicFramePr>
        <p:xfrm>
          <a:off x="927100" y="67183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24911695-2E12-3B24-75AE-2B2498AABC23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F98A9147-D442-3F51-6D8E-B06521F9DE80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 (Solution)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766C16B4-FE95-488E-7CDE-A34761CE2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113105"/>
              </p:ext>
            </p:extLst>
          </p:nvPr>
        </p:nvGraphicFramePr>
        <p:xfrm>
          <a:off x="4368800" y="67183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34F1E6FB-14AC-E9E2-3ABF-B902D451CC0E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3566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2FE9E-207B-6535-A682-347E2A14B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5F485B70-02A4-E7DA-6565-00B99AF1A46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 (Solution)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7BEFD05C-709F-EA33-19AA-EF90563C9E16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EC95C189-2E42-2699-4179-E014970679B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3B9B5AD0-31C6-BCC6-988F-71BDFFA4E621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 (Solution)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6FAD1458-EFEB-D98A-D9FF-B2FAD6EE8BB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65C33047-29C5-A478-54CE-BF3FAE1C983E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817A2C83-D191-8FD9-EB02-58DA1C8DD769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 (Solution)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8668B865-FF9C-0C8E-987B-65EB3B74A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450060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035BCDF4-279B-CA0B-3E52-029B99DA9BCE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012E4B0E-D231-4E4C-EDAE-9517FD5F8F2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 (Solution)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A93E30FB-7CC6-FFF5-8AE5-0D435CF0B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774985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C96E55C8-E646-F87D-3B9E-6D4A61A6259A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454444D9-B5EE-52B1-CBDC-A7EBF71EFE6F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 (Solution)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C9E8E97E-9E82-CD95-8703-B81383527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59852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09F0AE75-5294-2576-F33F-0A2E11915D3F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D1E6D5EB-F7D2-9F32-1EDD-85ED614E3FAD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 (Solution)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66B7A6E1-DE4F-5509-90AD-1C69BDF496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22530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6921B034-5DB4-2B25-FFDC-B0869BE26814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DE8253-C5FD-6429-A34C-DBB55EAEF8D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827C704-2B62-82C7-7A23-38714321A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9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AC5C4E97-C694-BEF4-C531-3D50E8745BD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6FA834A0-198F-5C8C-3BB7-A5ADDE99F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49100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8AFEA41A-B0CF-A012-DDAE-4CB5D99AECB6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D759AFEB-40BB-46AF-C3AC-32472EFF4999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890929FB-7AF1-9E9B-785B-2542B6E7EF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661384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C1EAC34C-FEC6-9B9F-3D29-7B687626D2C9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57585894-7FD7-DAD5-96FE-18E5C4EC2047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BF8D7899-FAEF-2E2D-CFF4-B31343B98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208518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E3133392-C8C3-255B-0951-77A92C4E6128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38AD9B83-E6D1-FA47-13C4-3213AAE9BCE4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B3E30432-9E66-4C8B-F510-43AF95DFD8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370225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E7278D4B-53E7-BA68-2A05-2E4B89411F21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26140564-5F4C-F7A6-4AE8-A8A108AF34E9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EC851A5B-F3B6-125B-31D4-C694FA5E1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23709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47AC2E7F-760B-2C82-4376-1F1C6AF5F840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FD1EE8DE-7BDF-CB4F-BEEA-0F4D235271AA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DDD576B6-4691-EA68-E06D-A3BD2F27A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636466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6CD417F7-3EBF-4CDC-7F05-F71EEE4033ED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95F9F3-97D5-4CC1-B9E8-9D579FADE12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9" name="Picture 3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172FAD-ECA2-18B2-B1A5-06A3708E9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2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A493B-73BF-38E4-3300-A509EA752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2D81E8D1-5796-FB37-8345-2E1B0417217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67F8443A-E37E-63ED-C0E1-6C1E1BE4A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291316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F84EC339-2F96-71C6-D9DB-E27E9DADA7E9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D5FB7586-8701-7230-4016-E57ECBD8227E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16ABC053-820B-7611-43F5-BF96D927BA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742540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B5973277-B0AA-7A74-EDFB-833FE293627E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50931186-65F4-CD40-FE65-655893FDE21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A0C33FAC-C6E4-358E-6D86-AC7F83503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31584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51292766-9A9F-6DF5-80E9-793E4D93E31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11951546-0E85-9025-0469-2143CC533C6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E02898A0-D32D-B7DB-E6F3-5C42B2AA5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526551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B4629834-AC8C-8EC9-3E13-F7F8E6A71A92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6AD875D9-80F3-C07D-F084-CD904A3F41EA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5EB7A7E4-DF6E-49AD-83A5-D783D7B1A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26619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71661304-AC73-B365-A216-28C2F0634228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F9D9651B-B283-B44A-DE31-8E43B0A4D24E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7A98A0C4-D4F1-5039-6724-A280944F8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137721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D21BF488-4C1B-38C2-9907-E5864D00E19B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E59226-A4DA-FBFF-62C3-E17EDD7E1C54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6AB221C-7C74-50EE-FA14-34554C3F8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98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8001D-0089-5D35-3110-5D619302D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86304C95-3701-96CD-EBF3-A0EEC002D03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C5CA8287-B1E2-63D7-38B0-FD23FDB50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138795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6EA7A8B0-3CE7-460B-A7B3-FC20FBEA0C1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95CCE354-7C1B-523E-2251-F29DB5AC2D3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D8099F18-DBE9-3911-2F8C-A8DE1FBBF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03654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58427DBA-E4A4-4C63-85A2-411BF86E3C71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3A3F9690-5804-5D5B-7EA9-BF3F5A703840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DBDD9005-C7BC-BB3E-B7CE-8475C9F3F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066735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4E850B3E-30B8-DBEA-1A0C-1BA7A060031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FB3570FB-70D9-BC01-95E9-2CCAD36A041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2A6D5661-1E3D-E200-2CAE-2C19477D9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047365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21D08235-9CF1-B4A5-DA58-A07C2A76331A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257951DC-24CA-0DE6-A0C7-34652532B144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8EAD9079-C45D-E344-E7DF-3662E03BF6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524328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1D31BD9C-DC44-BE66-5A53-2D09D70BD631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B10D9ADB-2002-C6E2-74CD-219C44ADAFA3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513FB2C1-FFA4-145C-B386-E82E58560C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358647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0A7B4CC0-E0B2-844D-E37D-55E71D71F20B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50870F-5549-52D4-47E4-6C7F74D8FDF4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E354325-31EC-A150-C81B-75E35D089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2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B93B8-9FA0-0616-7108-7596FF17A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E230A64A-D9DA-6281-6DB9-2FB044048D3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00648BE0-B527-75B6-C678-920617835D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367082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5BE6C6C9-F847-2752-F390-E5AAD71BCE0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E47F67D5-1F48-AEBE-5FC6-D546BACCD89E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03038886-C061-B3EF-D94A-6A870EB3F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609060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18B1B9A6-5387-4F5F-8394-DF2A0068AE6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DE2C0EFD-0E3D-CFCB-2882-53AADCD526D7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741D64DD-60A8-F4E9-30C0-D10BF615A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4146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B2BB6F49-505A-D68B-CD55-1FAB03B1F0AE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F8E2F243-EA89-17FB-DF30-C90DCA47A2D1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CFE62095-9401-2B92-CFA3-48C5F17F85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154022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AA3DBE52-46E4-613A-7E72-246FEF5CAA4B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D9763A6E-6D66-4C3B-0364-572ECF08D515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6850ECF5-F5AC-EE73-6669-BADF77D20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97898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2E80BDC4-396C-2CBD-F1EC-7ED774A6352A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FC54D0C8-5F46-98AB-4EAB-CF9D369F7B96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1EE0479A-F743-14EF-6F39-6A9E3F00B9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66492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E4F47357-D95C-9D21-1EEA-2236ACEE29EE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EDC028-757D-EFAB-3E0F-788F0B4ABF90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7C24A59-FC3A-29CD-974D-7F465D5BB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7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98C29-FCE9-5608-BFEF-037694F1A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C5A7661B-212B-5F08-1EDD-A0B8CEFF790D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74EFB6F8-F59F-D42C-C524-CD2E13C87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765233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E463C1B6-184F-748D-A082-331B0D96128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3628A2B8-8B6C-DF97-9750-D3F79D2DC973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00755C6D-AB8E-481D-E717-094E12B78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245163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3A0D1A86-47C3-2847-C016-C344FD7E5CCF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28A75215-69ED-FB6D-A116-6963624151D5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5F29B1D5-7466-F89F-D451-A56AA5A55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032508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DCB3E9B1-C5D5-9C84-E38A-FB0E39C25B3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19B48AEE-502C-C859-2171-10AA429C787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D3734931-C10F-EDD2-C8F4-395E7803C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48993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DE5B28F4-2440-F99D-E2CD-B81CD69865A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6D342922-DBCC-9C49-55F1-388A9A85AA6B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8E315128-B34F-0A79-AFE1-7DBF058E7D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441915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84BE1C65-FF96-568D-6231-93DA9DD3CCC0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F72624AA-119C-5D93-18A2-7BA87EAAB48B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4014D277-7A20-3383-0525-D9C9D668B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315377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E2CCA35E-232A-12AA-44B4-7670F2C867AA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EAD188-48AB-22D2-29CB-3DC9FBF95D99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3E349FC-4EE9-1DBC-4848-2DDF91A37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71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E567B-9BA2-7A49-4FBF-4AF8B79AE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867723D8-835C-C99E-A3CD-0DD0B5A88CB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 (Solution)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27CB60D9-5E1F-B302-3093-CA1FC22DCE93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83CF1774-F219-A522-A471-37D34E39B4F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A18CA4B3-D243-3976-3C0C-5F2BB99E131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 (Solution)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111779E4-0219-CD28-DD15-7AD1A938A948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75EF2034-546A-4E53-4037-7815A598D35F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7AA4E571-5D2E-D240-E411-487303FDF819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 (Solution)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5CE8914F-085B-6ADD-CD7B-825A4738FA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023336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E16139FC-CE30-C4FB-E965-551DB98E050A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A1EE1CE5-D384-5A2E-9AB5-70F2487CAA56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 (Solution)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F17C0B81-81BC-AD67-4868-3C3053F3B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334786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E38CD02E-E83D-DDAD-95EA-CBB800C9FFB2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3C0731FE-3EB6-0EC4-A66B-BE94DA24F802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 (Solution)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3BEBDF59-63F1-E6F1-4E8E-A68DF9A480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477934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46728652-E78A-F341-59EA-D815E8A7E738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BD06B907-8ECE-7F4D-52E1-8238CBC2F888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 (Solution)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179F78E6-B892-BA73-6356-8AE4A8B5C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70390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CD639F23-91C8-21F7-73F9-91CD098554D1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A35FC8-3C46-F5F8-6B60-DBFF3428E716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1EB980C-81B6-B892-FFDD-CD91903AA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39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FC2A9-E81F-A328-8AA7-2E1485916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8C109CEA-119C-5C21-CBB3-C15A10BEAC5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 (Solution)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8E611A43-D561-FAF3-2026-BB6F709FD29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B6937581-F7CE-ECB5-D369-366C5064653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776C6254-1312-E503-CF2D-8F21BB19FE78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 (Solution)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D0BB1D56-7A3C-D90A-3118-1BF4D45C02C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F0225271-FA32-0A3B-B74B-4F7AA0BD2719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AC4B783C-7E31-2F2A-9555-3EA8148122D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 (Solution)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5544B21E-70D8-0191-4B62-F06EF735F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1497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EF0DBA31-9328-626C-04A4-BC4D0BB35B07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366F6C9A-FD5D-9C89-B388-1C387F83BB6E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 (Solution)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4D724B35-DD5E-4754-E48C-A203DA98D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992702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5C5F3CE8-E0B5-C234-6FB6-67E11E385F4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9D615BA2-A512-42D6-EBAB-1AE4204B0B27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 (Solution)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BCDD771E-5341-07E9-7581-A813B9D9DC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73165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F7E71C2A-DFB0-4AF8-C0F3-7D1CD1C8C22C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4D560B50-7C60-F864-FBDA-EE1DDA384765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 (Solution)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5F7FEE68-5F0D-9F43-FCF9-B58887085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645773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484FB41F-2A23-20B0-D3F0-BD5B1CC246B5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F2BF50-183F-CC68-B600-FA5B91D5FB4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CDDE9F-3ECB-932F-566D-9A8FA41E6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8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D3F9B-9F01-F36E-371F-003510B31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1">
            <a:extLst>
              <a:ext uri="{FF2B5EF4-FFF2-40B4-BE49-F238E27FC236}">
                <a16:creationId xmlns:a16="http://schemas.microsoft.com/office/drawing/2014/main" id="{23605675-61F7-12A6-474D-660C7D9AD65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 (Solution)</a:t>
            </a:r>
          </a:p>
        </p:txBody>
      </p:sp>
      <p:graphicFrame>
        <p:nvGraphicFramePr>
          <p:cNvPr id="21" name="OneHundred1">
            <a:extLst>
              <a:ext uri="{FF2B5EF4-FFF2-40B4-BE49-F238E27FC236}">
                <a16:creationId xmlns:a16="http://schemas.microsoft.com/office/drawing/2014/main" id="{835161E2-F8C7-9980-AC97-7757A2CA288B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98047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5932401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760903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188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567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606163"/>
                  </a:ext>
                </a:extLst>
              </a:tr>
            </a:tbl>
          </a:graphicData>
        </a:graphic>
      </p:graphicFrame>
      <p:sp>
        <p:nvSpPr>
          <p:cNvPr id="22" name="Level1">
            <a:extLst>
              <a:ext uri="{FF2B5EF4-FFF2-40B4-BE49-F238E27FC236}">
                <a16:creationId xmlns:a16="http://schemas.microsoft.com/office/drawing/2014/main" id="{5F36A3B4-E149-0540-86C4-B6C3ACE1866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3" name="Title2">
            <a:extLst>
              <a:ext uri="{FF2B5EF4-FFF2-40B4-BE49-F238E27FC236}">
                <a16:creationId xmlns:a16="http://schemas.microsoft.com/office/drawing/2014/main" id="{A31CF829-C5C5-17FD-1362-0303094FE6B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 (Solution)</a:t>
            </a:r>
          </a:p>
        </p:txBody>
      </p:sp>
      <p:graphicFrame>
        <p:nvGraphicFramePr>
          <p:cNvPr id="24" name="OneHundred2">
            <a:extLst>
              <a:ext uri="{FF2B5EF4-FFF2-40B4-BE49-F238E27FC236}">
                <a16:creationId xmlns:a16="http://schemas.microsoft.com/office/drawing/2014/main" id="{49694F5A-AB0D-8DFF-3122-44507D3DFA6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1096534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065337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162621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5029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08230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23597"/>
                  </a:ext>
                </a:extLst>
              </a:tr>
            </a:tbl>
          </a:graphicData>
        </a:graphic>
      </p:graphicFrame>
      <p:sp>
        <p:nvSpPr>
          <p:cNvPr id="25" name="Level2">
            <a:extLst>
              <a:ext uri="{FF2B5EF4-FFF2-40B4-BE49-F238E27FC236}">
                <a16:creationId xmlns:a16="http://schemas.microsoft.com/office/drawing/2014/main" id="{276F7C48-407F-B6A9-4469-BF9CD54713E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6" name="Title3">
            <a:extLst>
              <a:ext uri="{FF2B5EF4-FFF2-40B4-BE49-F238E27FC236}">
                <a16:creationId xmlns:a16="http://schemas.microsoft.com/office/drawing/2014/main" id="{E27EF518-187F-7C6E-AA42-F4324B268C9D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 (Solution)</a:t>
            </a:r>
          </a:p>
        </p:txBody>
      </p:sp>
      <p:graphicFrame>
        <p:nvGraphicFramePr>
          <p:cNvPr id="27" name="OneHundred3">
            <a:extLst>
              <a:ext uri="{FF2B5EF4-FFF2-40B4-BE49-F238E27FC236}">
                <a16:creationId xmlns:a16="http://schemas.microsoft.com/office/drawing/2014/main" id="{1BB3049C-FAAB-34F6-E59A-A9045AAA7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31087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636961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492054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6852979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98538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59332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28968"/>
                  </a:ext>
                </a:extLst>
              </a:tr>
            </a:tbl>
          </a:graphicData>
        </a:graphic>
      </p:graphicFrame>
      <p:sp>
        <p:nvSpPr>
          <p:cNvPr id="28" name="Level3">
            <a:extLst>
              <a:ext uri="{FF2B5EF4-FFF2-40B4-BE49-F238E27FC236}">
                <a16:creationId xmlns:a16="http://schemas.microsoft.com/office/drawing/2014/main" id="{80033186-64C8-C6D4-9C96-CB462D31E311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9" name="Title4">
            <a:extLst>
              <a:ext uri="{FF2B5EF4-FFF2-40B4-BE49-F238E27FC236}">
                <a16:creationId xmlns:a16="http://schemas.microsoft.com/office/drawing/2014/main" id="{F80C59C4-220F-DDC0-2BE7-7978297FF25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 (Solution)</a:t>
            </a:r>
          </a:p>
        </p:txBody>
      </p:sp>
      <p:graphicFrame>
        <p:nvGraphicFramePr>
          <p:cNvPr id="30" name="OneHundred4">
            <a:extLst>
              <a:ext uri="{FF2B5EF4-FFF2-40B4-BE49-F238E27FC236}">
                <a16:creationId xmlns:a16="http://schemas.microsoft.com/office/drawing/2014/main" id="{81A2C8E2-509B-613A-C71A-18FECB0F6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88315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0235252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846857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473896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78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3839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532213"/>
                  </a:ext>
                </a:extLst>
              </a:tr>
            </a:tbl>
          </a:graphicData>
        </a:graphic>
      </p:graphicFrame>
      <p:sp>
        <p:nvSpPr>
          <p:cNvPr id="31" name="Level4">
            <a:extLst>
              <a:ext uri="{FF2B5EF4-FFF2-40B4-BE49-F238E27FC236}">
                <a16:creationId xmlns:a16="http://schemas.microsoft.com/office/drawing/2014/main" id="{B3FB29C7-F9DF-2BF7-0902-81AB7970CB6F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2" name="Title5">
            <a:extLst>
              <a:ext uri="{FF2B5EF4-FFF2-40B4-BE49-F238E27FC236}">
                <a16:creationId xmlns:a16="http://schemas.microsoft.com/office/drawing/2014/main" id="{68F2CD6D-EE1B-BEF3-1002-3ACCA4530E94}"/>
              </a:ext>
            </a:extLst>
          </p:cNvPr>
          <p:cNvSpPr txBox="1"/>
          <p:nvPr/>
        </p:nvSpPr>
        <p:spPr>
          <a:xfrm>
            <a:off x="927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 (Solution)</a:t>
            </a:r>
          </a:p>
        </p:txBody>
      </p:sp>
      <p:graphicFrame>
        <p:nvGraphicFramePr>
          <p:cNvPr id="33" name="OneHundred5">
            <a:extLst>
              <a:ext uri="{FF2B5EF4-FFF2-40B4-BE49-F238E27FC236}">
                <a16:creationId xmlns:a16="http://schemas.microsoft.com/office/drawing/2014/main" id="{2EC105DE-F9BF-F8A5-2B94-4A2BBA0E1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605588"/>
              </p:ext>
            </p:extLst>
          </p:nvPr>
        </p:nvGraphicFramePr>
        <p:xfrm>
          <a:off x="927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174250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56143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8853245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89617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7031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206799"/>
                  </a:ext>
                </a:extLst>
              </a:tr>
            </a:tbl>
          </a:graphicData>
        </a:graphic>
      </p:graphicFrame>
      <p:sp>
        <p:nvSpPr>
          <p:cNvPr id="34" name="Level5">
            <a:extLst>
              <a:ext uri="{FF2B5EF4-FFF2-40B4-BE49-F238E27FC236}">
                <a16:creationId xmlns:a16="http://schemas.microsoft.com/office/drawing/2014/main" id="{B0F9A38D-8652-FDC3-6F72-A5C554217DF8}"/>
              </a:ext>
            </a:extLst>
          </p:cNvPr>
          <p:cNvSpPr txBox="1"/>
          <p:nvPr/>
        </p:nvSpPr>
        <p:spPr>
          <a:xfrm>
            <a:off x="927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35" name="Title6">
            <a:extLst>
              <a:ext uri="{FF2B5EF4-FFF2-40B4-BE49-F238E27FC236}">
                <a16:creationId xmlns:a16="http://schemas.microsoft.com/office/drawing/2014/main" id="{8A9EAD82-53EE-1BE2-FDCE-26C1CBE74C2E}"/>
              </a:ext>
            </a:extLst>
          </p:cNvPr>
          <p:cNvSpPr txBox="1"/>
          <p:nvPr/>
        </p:nvSpPr>
        <p:spPr>
          <a:xfrm>
            <a:off x="43688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 (Solution)</a:t>
            </a:r>
          </a:p>
        </p:txBody>
      </p:sp>
      <p:graphicFrame>
        <p:nvGraphicFramePr>
          <p:cNvPr id="36" name="OneHundred6">
            <a:extLst>
              <a:ext uri="{FF2B5EF4-FFF2-40B4-BE49-F238E27FC236}">
                <a16:creationId xmlns:a16="http://schemas.microsoft.com/office/drawing/2014/main" id="{51D7F536-BF58-E68D-95D6-ED4C0EF5D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192529"/>
              </p:ext>
            </p:extLst>
          </p:nvPr>
        </p:nvGraphicFramePr>
        <p:xfrm>
          <a:off x="43688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22038404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6802670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129048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50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2228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302547"/>
                  </a:ext>
                </a:extLst>
              </a:tr>
            </a:tbl>
          </a:graphicData>
        </a:graphic>
      </p:graphicFrame>
      <p:sp>
        <p:nvSpPr>
          <p:cNvPr id="37" name="Level6">
            <a:extLst>
              <a:ext uri="{FF2B5EF4-FFF2-40B4-BE49-F238E27FC236}">
                <a16:creationId xmlns:a16="http://schemas.microsoft.com/office/drawing/2014/main" id="{C8443A94-532D-EE43-B4D3-096440F53B0C}"/>
              </a:ext>
            </a:extLst>
          </p:cNvPr>
          <p:cNvSpPr txBox="1"/>
          <p:nvPr/>
        </p:nvSpPr>
        <p:spPr>
          <a:xfrm>
            <a:off x="43688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F0361B-3032-2E56-C890-8B35DEA1AF6D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8DB69C-ACF1-F4EC-18EB-0C85C1635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033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1037</Words>
  <Application>Microsoft Office PowerPoint</Application>
  <PresentationFormat>Custom</PresentationFormat>
  <Paragraphs>696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2024-11-29T18:30:00Z</dcterms:created>
  <dcterms:modified xsi:type="dcterms:W3CDTF">2024-11-29T19:34:42Z</dcterms:modified>
</cp:coreProperties>
</file>