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0A99CD-F009-42A5-8CFD-379B42D5F202}" v="1" dt="2025-03-03T16:32:00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80" y="6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AD1F115-259B-4D8E-84F5-21D092CC9354}"/>
    <pc:docChg chg="undo custSel addSld delSld modSld">
      <pc:chgData name="Sarah Carter" userId="4b4e2a7e9c42e1b2" providerId="LiveId" clId="{7AD1F115-259B-4D8E-84F5-21D092CC9354}" dt="2025-01-10T18:39:05.557" v="1590"/>
      <pc:docMkLst>
        <pc:docMk/>
      </pc:docMkLst>
      <pc:sldChg chg="modSp del mod">
        <pc:chgData name="Sarah Carter" userId="4b4e2a7e9c42e1b2" providerId="LiveId" clId="{7AD1F115-259B-4D8E-84F5-21D092CC9354}" dt="2025-01-10T18:37:47.799" v="1216" actId="2696"/>
        <pc:sldMkLst>
          <pc:docMk/>
          <pc:sldMk cId="3835946484" sldId="259"/>
        </pc:sldMkLst>
      </pc:sldChg>
      <pc:sldChg chg="del">
        <pc:chgData name="Sarah Carter" userId="4b4e2a7e9c42e1b2" providerId="LiveId" clId="{7AD1F115-259B-4D8E-84F5-21D092CC9354}" dt="2025-01-10T18:34:08.732" v="1" actId="2696"/>
        <pc:sldMkLst>
          <pc:docMk/>
          <pc:sldMk cId="3161309565" sldId="260"/>
        </pc:sldMkLst>
      </pc:sldChg>
      <pc:sldChg chg="addSp delSp modSp add mod">
        <pc:chgData name="Sarah Carter" userId="4b4e2a7e9c42e1b2" providerId="LiveId" clId="{7AD1F115-259B-4D8E-84F5-21D092CC9354}" dt="2025-01-10T18:38:45.242" v="1364" actId="948"/>
        <pc:sldMkLst>
          <pc:docMk/>
          <pc:sldMk cId="3769021135" sldId="260"/>
        </pc:sldMkLst>
        <pc:spChg chg="add mod topLvl">
          <ac:chgData name="Sarah Carter" userId="4b4e2a7e9c42e1b2" providerId="LiveId" clId="{7AD1F115-259B-4D8E-84F5-21D092CC9354}" dt="2025-01-10T18:38:45.242" v="1364" actId="948"/>
          <ac:spMkLst>
            <pc:docMk/>
            <pc:sldMk cId="3769021135" sldId="260"/>
            <ac:spMk id="4" creationId="{E41A1F1C-3CA7-1727-BE0A-4AFCFC268061}"/>
          </ac:spMkLst>
        </pc:spChg>
        <pc:spChg chg="add mod">
          <ac:chgData name="Sarah Carter" userId="4b4e2a7e9c42e1b2" providerId="LiveId" clId="{7AD1F115-259B-4D8E-84F5-21D092CC9354}" dt="2025-01-10T18:37:32.708" v="1034"/>
          <ac:spMkLst>
            <pc:docMk/>
            <pc:sldMk cId="3769021135" sldId="260"/>
            <ac:spMk id="6" creationId="{2EF2B25E-3371-538F-42EE-94ABFD529D75}"/>
          </ac:spMkLst>
        </pc:spChg>
        <pc:spChg chg="add mod">
          <ac:chgData name="Sarah Carter" userId="4b4e2a7e9c42e1b2" providerId="LiveId" clId="{7AD1F115-259B-4D8E-84F5-21D092CC9354}" dt="2025-01-10T18:37:32.708" v="1035"/>
          <ac:spMkLst>
            <pc:docMk/>
            <pc:sldMk cId="3769021135" sldId="260"/>
            <ac:spMk id="7" creationId="{EECC7F42-C4AB-B168-8E47-4738AB555002}"/>
          </ac:spMkLst>
        </pc:spChg>
        <pc:spChg chg="add mod">
          <ac:chgData name="Sarah Carter" userId="4b4e2a7e9c42e1b2" providerId="LiveId" clId="{7AD1F115-259B-4D8E-84F5-21D092CC9354}" dt="2025-01-10T18:37:32.708" v="1036"/>
          <ac:spMkLst>
            <pc:docMk/>
            <pc:sldMk cId="3769021135" sldId="260"/>
            <ac:spMk id="8" creationId="{5B590156-1F82-2F52-A5A9-18D61E6586B8}"/>
          </ac:spMkLst>
        </pc:spChg>
        <pc:picChg chg="add mod topLvl">
          <ac:chgData name="Sarah Carter" userId="4b4e2a7e9c42e1b2" providerId="LiveId" clId="{7AD1F115-259B-4D8E-84F5-21D092CC9354}" dt="2025-01-10T18:38:26.151" v="1228"/>
          <ac:picMkLst>
            <pc:docMk/>
            <pc:sldMk cId="3769021135" sldId="260"/>
            <ac:picMk id="3" creationId="{B89FE48D-E9E6-FBD5-6693-0B3FD1C6BA77}"/>
          </ac:picMkLst>
        </pc:picChg>
        <pc:picChg chg="add mod">
          <ac:chgData name="Sarah Carter" userId="4b4e2a7e9c42e1b2" providerId="LiveId" clId="{7AD1F115-259B-4D8E-84F5-21D092CC9354}" dt="2025-01-10T18:37:32.708" v="1037"/>
          <ac:picMkLst>
            <pc:docMk/>
            <pc:sldMk cId="3769021135" sldId="260"/>
            <ac:picMk id="9" creationId="{4F5E2F8B-CE27-7563-78EA-F0CF6A91AA3F}"/>
          </ac:picMkLst>
        </pc:picChg>
      </pc:sldChg>
      <pc:sldChg chg="del">
        <pc:chgData name="Sarah Carter" userId="4b4e2a7e9c42e1b2" providerId="LiveId" clId="{7AD1F115-259B-4D8E-84F5-21D092CC9354}" dt="2025-01-10T18:34:08.732" v="1" actId="2696"/>
        <pc:sldMkLst>
          <pc:docMk/>
          <pc:sldMk cId="652707306" sldId="261"/>
        </pc:sldMkLst>
      </pc:sldChg>
      <pc:sldChg chg="addSp delSp modSp add mod">
        <pc:chgData name="Sarah Carter" userId="4b4e2a7e9c42e1b2" providerId="LiveId" clId="{7AD1F115-259B-4D8E-84F5-21D092CC9354}" dt="2025-01-10T18:38:45.257" v="1379" actId="948"/>
        <pc:sldMkLst>
          <pc:docMk/>
          <pc:sldMk cId="1151458952" sldId="261"/>
        </pc:sldMkLst>
        <pc:spChg chg="add mod topLvl">
          <ac:chgData name="Sarah Carter" userId="4b4e2a7e9c42e1b2" providerId="LiveId" clId="{7AD1F115-259B-4D8E-84F5-21D092CC9354}" dt="2025-01-10T18:38:45.257" v="1379" actId="948"/>
          <ac:spMkLst>
            <pc:docMk/>
            <pc:sldMk cId="1151458952" sldId="261"/>
            <ac:spMk id="4" creationId="{575636AC-A345-CF7D-E380-36FA58BF21E7}"/>
          </ac:spMkLst>
        </pc:spChg>
        <pc:spChg chg="add mod">
          <ac:chgData name="Sarah Carter" userId="4b4e2a7e9c42e1b2" providerId="LiveId" clId="{7AD1F115-259B-4D8E-84F5-21D092CC9354}" dt="2025-01-10T18:37:32.724" v="1046"/>
          <ac:spMkLst>
            <pc:docMk/>
            <pc:sldMk cId="1151458952" sldId="261"/>
            <ac:spMk id="6" creationId="{3A9000A0-1FCF-A534-D920-2B542AA2E206}"/>
          </ac:spMkLst>
        </pc:spChg>
        <pc:spChg chg="add mod">
          <ac:chgData name="Sarah Carter" userId="4b4e2a7e9c42e1b2" providerId="LiveId" clId="{7AD1F115-259B-4D8E-84F5-21D092CC9354}" dt="2025-01-10T18:37:32.724" v="1047"/>
          <ac:spMkLst>
            <pc:docMk/>
            <pc:sldMk cId="1151458952" sldId="261"/>
            <ac:spMk id="7" creationId="{239644EE-63FC-9402-5EAE-2C61EF16A377}"/>
          </ac:spMkLst>
        </pc:spChg>
        <pc:spChg chg="add mod">
          <ac:chgData name="Sarah Carter" userId="4b4e2a7e9c42e1b2" providerId="LiveId" clId="{7AD1F115-259B-4D8E-84F5-21D092CC9354}" dt="2025-01-10T18:37:32.724" v="1048"/>
          <ac:spMkLst>
            <pc:docMk/>
            <pc:sldMk cId="1151458952" sldId="261"/>
            <ac:spMk id="8" creationId="{637B6D81-3481-A34E-62F4-91B2064401EE}"/>
          </ac:spMkLst>
        </pc:spChg>
        <pc:picChg chg="add mod topLvl">
          <ac:chgData name="Sarah Carter" userId="4b4e2a7e9c42e1b2" providerId="LiveId" clId="{7AD1F115-259B-4D8E-84F5-21D092CC9354}" dt="2025-01-10T18:38:26.151" v="1236"/>
          <ac:picMkLst>
            <pc:docMk/>
            <pc:sldMk cId="1151458952" sldId="261"/>
            <ac:picMk id="3" creationId="{A6248339-3502-D97F-CF34-979DE2EF858D}"/>
          </ac:picMkLst>
        </pc:picChg>
        <pc:picChg chg="add mod">
          <ac:chgData name="Sarah Carter" userId="4b4e2a7e9c42e1b2" providerId="LiveId" clId="{7AD1F115-259B-4D8E-84F5-21D092CC9354}" dt="2025-01-10T18:37:32.724" v="1049"/>
          <ac:picMkLst>
            <pc:docMk/>
            <pc:sldMk cId="1151458952" sldId="261"/>
            <ac:picMk id="9" creationId="{4459F6AF-1B4C-DF3F-4E7C-DDCEC6B75690}"/>
          </ac:picMkLst>
        </pc:picChg>
      </pc:sldChg>
      <pc:sldChg chg="del">
        <pc:chgData name="Sarah Carter" userId="4b4e2a7e9c42e1b2" providerId="LiveId" clId="{7AD1F115-259B-4D8E-84F5-21D092CC9354}" dt="2025-01-10T18:34:08.732" v="1" actId="2696"/>
        <pc:sldMkLst>
          <pc:docMk/>
          <pc:sldMk cId="283485314" sldId="262"/>
        </pc:sldMkLst>
      </pc:sldChg>
      <pc:sldChg chg="addSp delSp modSp add mod">
        <pc:chgData name="Sarah Carter" userId="4b4e2a7e9c42e1b2" providerId="LiveId" clId="{7AD1F115-259B-4D8E-84F5-21D092CC9354}" dt="2025-01-10T18:38:45.257" v="1394" actId="948"/>
        <pc:sldMkLst>
          <pc:docMk/>
          <pc:sldMk cId="1630898719" sldId="262"/>
        </pc:sldMkLst>
        <pc:spChg chg="add mod topLvl">
          <ac:chgData name="Sarah Carter" userId="4b4e2a7e9c42e1b2" providerId="LiveId" clId="{7AD1F115-259B-4D8E-84F5-21D092CC9354}" dt="2025-01-10T18:38:45.257" v="1394" actId="948"/>
          <ac:spMkLst>
            <pc:docMk/>
            <pc:sldMk cId="1630898719" sldId="262"/>
            <ac:spMk id="4" creationId="{26089514-E4A2-2E73-707A-4D255DE8453F}"/>
          </ac:spMkLst>
        </pc:spChg>
        <pc:spChg chg="add mod">
          <ac:chgData name="Sarah Carter" userId="4b4e2a7e9c42e1b2" providerId="LiveId" clId="{7AD1F115-259B-4D8E-84F5-21D092CC9354}" dt="2025-01-10T18:37:32.724" v="1058"/>
          <ac:spMkLst>
            <pc:docMk/>
            <pc:sldMk cId="1630898719" sldId="262"/>
            <ac:spMk id="6" creationId="{DEC8F00D-6CFD-9CAB-97C1-B54B1591DF09}"/>
          </ac:spMkLst>
        </pc:spChg>
        <pc:spChg chg="add mod">
          <ac:chgData name="Sarah Carter" userId="4b4e2a7e9c42e1b2" providerId="LiveId" clId="{7AD1F115-259B-4D8E-84F5-21D092CC9354}" dt="2025-01-10T18:37:32.724" v="1059"/>
          <ac:spMkLst>
            <pc:docMk/>
            <pc:sldMk cId="1630898719" sldId="262"/>
            <ac:spMk id="7" creationId="{9F2A381B-984E-E28A-D45C-48F39F6CD476}"/>
          </ac:spMkLst>
        </pc:spChg>
        <pc:spChg chg="add mod">
          <ac:chgData name="Sarah Carter" userId="4b4e2a7e9c42e1b2" providerId="LiveId" clId="{7AD1F115-259B-4D8E-84F5-21D092CC9354}" dt="2025-01-10T18:37:32.724" v="1060"/>
          <ac:spMkLst>
            <pc:docMk/>
            <pc:sldMk cId="1630898719" sldId="262"/>
            <ac:spMk id="8" creationId="{A3B799C7-D149-A621-D612-CD6258A37863}"/>
          </ac:spMkLst>
        </pc:spChg>
        <pc:picChg chg="add mod topLvl">
          <ac:chgData name="Sarah Carter" userId="4b4e2a7e9c42e1b2" providerId="LiveId" clId="{7AD1F115-259B-4D8E-84F5-21D092CC9354}" dt="2025-01-10T18:38:26.151" v="1244"/>
          <ac:picMkLst>
            <pc:docMk/>
            <pc:sldMk cId="1630898719" sldId="262"/>
            <ac:picMk id="3" creationId="{526EC889-E223-9982-A2CB-3A6F2B00AD43}"/>
          </ac:picMkLst>
        </pc:picChg>
        <pc:picChg chg="add mod">
          <ac:chgData name="Sarah Carter" userId="4b4e2a7e9c42e1b2" providerId="LiveId" clId="{7AD1F115-259B-4D8E-84F5-21D092CC9354}" dt="2025-01-10T18:37:32.724" v="1061"/>
          <ac:picMkLst>
            <pc:docMk/>
            <pc:sldMk cId="1630898719" sldId="262"/>
            <ac:picMk id="9" creationId="{01BF2BF8-9615-F12B-BFDC-7FD40EE40E7B}"/>
          </ac:picMkLst>
        </pc:picChg>
      </pc:sldChg>
      <pc:sldChg chg="del">
        <pc:chgData name="Sarah Carter" userId="4b4e2a7e9c42e1b2" providerId="LiveId" clId="{7AD1F115-259B-4D8E-84F5-21D092CC9354}" dt="2025-01-10T18:34:08.732" v="1" actId="2696"/>
        <pc:sldMkLst>
          <pc:docMk/>
          <pc:sldMk cId="5726173" sldId="263"/>
        </pc:sldMkLst>
      </pc:sldChg>
      <pc:sldChg chg="addSp delSp modSp add mod">
        <pc:chgData name="Sarah Carter" userId="4b4e2a7e9c42e1b2" providerId="LiveId" clId="{7AD1F115-259B-4D8E-84F5-21D092CC9354}" dt="2025-01-10T18:38:45.257" v="1409" actId="948"/>
        <pc:sldMkLst>
          <pc:docMk/>
          <pc:sldMk cId="184401572" sldId="263"/>
        </pc:sldMkLst>
        <pc:spChg chg="add mod topLvl">
          <ac:chgData name="Sarah Carter" userId="4b4e2a7e9c42e1b2" providerId="LiveId" clId="{7AD1F115-259B-4D8E-84F5-21D092CC9354}" dt="2025-01-10T18:38:45.257" v="1409" actId="948"/>
          <ac:spMkLst>
            <pc:docMk/>
            <pc:sldMk cId="184401572" sldId="263"/>
            <ac:spMk id="4" creationId="{37F3DC2A-0D6B-6D6D-0D7E-D6A5B6A657D9}"/>
          </ac:spMkLst>
        </pc:spChg>
        <pc:spChg chg="add mod">
          <ac:chgData name="Sarah Carter" userId="4b4e2a7e9c42e1b2" providerId="LiveId" clId="{7AD1F115-259B-4D8E-84F5-21D092CC9354}" dt="2025-01-10T18:37:32.724" v="1070"/>
          <ac:spMkLst>
            <pc:docMk/>
            <pc:sldMk cId="184401572" sldId="263"/>
            <ac:spMk id="6" creationId="{00063FDB-53EE-4871-1998-ABB9BAC99025}"/>
          </ac:spMkLst>
        </pc:spChg>
        <pc:spChg chg="add mod">
          <ac:chgData name="Sarah Carter" userId="4b4e2a7e9c42e1b2" providerId="LiveId" clId="{7AD1F115-259B-4D8E-84F5-21D092CC9354}" dt="2025-01-10T18:37:32.724" v="1071"/>
          <ac:spMkLst>
            <pc:docMk/>
            <pc:sldMk cId="184401572" sldId="263"/>
            <ac:spMk id="7" creationId="{17022EA3-7E75-1EE7-3FBC-8AEE17518D79}"/>
          </ac:spMkLst>
        </pc:spChg>
        <pc:spChg chg="add mod">
          <ac:chgData name="Sarah Carter" userId="4b4e2a7e9c42e1b2" providerId="LiveId" clId="{7AD1F115-259B-4D8E-84F5-21D092CC9354}" dt="2025-01-10T18:37:32.724" v="1072"/>
          <ac:spMkLst>
            <pc:docMk/>
            <pc:sldMk cId="184401572" sldId="263"/>
            <ac:spMk id="8" creationId="{9D31EC8D-B631-7495-BFE8-4C054E4D64BB}"/>
          </ac:spMkLst>
        </pc:spChg>
        <pc:picChg chg="add mod topLvl">
          <ac:chgData name="Sarah Carter" userId="4b4e2a7e9c42e1b2" providerId="LiveId" clId="{7AD1F115-259B-4D8E-84F5-21D092CC9354}" dt="2025-01-10T18:38:26.151" v="1252"/>
          <ac:picMkLst>
            <pc:docMk/>
            <pc:sldMk cId="184401572" sldId="263"/>
            <ac:picMk id="3" creationId="{E4CC2F86-20E9-51C3-2F28-10EA056C7349}"/>
          </ac:picMkLst>
        </pc:picChg>
        <pc:picChg chg="add mod">
          <ac:chgData name="Sarah Carter" userId="4b4e2a7e9c42e1b2" providerId="LiveId" clId="{7AD1F115-259B-4D8E-84F5-21D092CC9354}" dt="2025-01-10T18:37:32.724" v="1073"/>
          <ac:picMkLst>
            <pc:docMk/>
            <pc:sldMk cId="184401572" sldId="263"/>
            <ac:picMk id="9" creationId="{99C7909A-3A97-CCE8-D9F3-5C408E95C811}"/>
          </ac:picMkLst>
        </pc:picChg>
      </pc:sldChg>
      <pc:sldChg chg="del">
        <pc:chgData name="Sarah Carter" userId="4b4e2a7e9c42e1b2" providerId="LiveId" clId="{7AD1F115-259B-4D8E-84F5-21D092CC9354}" dt="2025-01-10T18:34:08.732" v="1" actId="2696"/>
        <pc:sldMkLst>
          <pc:docMk/>
          <pc:sldMk cId="1263061842" sldId="264"/>
        </pc:sldMkLst>
      </pc:sldChg>
      <pc:sldChg chg="addSp delSp modSp add mod">
        <pc:chgData name="Sarah Carter" userId="4b4e2a7e9c42e1b2" providerId="LiveId" clId="{7AD1F115-259B-4D8E-84F5-21D092CC9354}" dt="2025-01-10T18:38:45.273" v="1424" actId="948"/>
        <pc:sldMkLst>
          <pc:docMk/>
          <pc:sldMk cId="4209920722" sldId="264"/>
        </pc:sldMkLst>
        <pc:spChg chg="add mod topLvl">
          <ac:chgData name="Sarah Carter" userId="4b4e2a7e9c42e1b2" providerId="LiveId" clId="{7AD1F115-259B-4D8E-84F5-21D092CC9354}" dt="2025-01-10T18:38:45.273" v="1424" actId="948"/>
          <ac:spMkLst>
            <pc:docMk/>
            <pc:sldMk cId="4209920722" sldId="264"/>
            <ac:spMk id="4" creationId="{E09A83EE-34D8-71E4-0E16-388822977183}"/>
          </ac:spMkLst>
        </pc:spChg>
        <pc:spChg chg="add mod">
          <ac:chgData name="Sarah Carter" userId="4b4e2a7e9c42e1b2" providerId="LiveId" clId="{7AD1F115-259B-4D8E-84F5-21D092CC9354}" dt="2025-01-10T18:37:32.724" v="1082"/>
          <ac:spMkLst>
            <pc:docMk/>
            <pc:sldMk cId="4209920722" sldId="264"/>
            <ac:spMk id="6" creationId="{053E6EC5-9A68-91D2-F638-D4544AAB7C88}"/>
          </ac:spMkLst>
        </pc:spChg>
        <pc:spChg chg="add mod">
          <ac:chgData name="Sarah Carter" userId="4b4e2a7e9c42e1b2" providerId="LiveId" clId="{7AD1F115-259B-4D8E-84F5-21D092CC9354}" dt="2025-01-10T18:37:32.724" v="1083"/>
          <ac:spMkLst>
            <pc:docMk/>
            <pc:sldMk cId="4209920722" sldId="264"/>
            <ac:spMk id="7" creationId="{C58283FC-B881-1C7D-47F5-7AE020C591F0}"/>
          </ac:spMkLst>
        </pc:spChg>
        <pc:spChg chg="add mod">
          <ac:chgData name="Sarah Carter" userId="4b4e2a7e9c42e1b2" providerId="LiveId" clId="{7AD1F115-259B-4D8E-84F5-21D092CC9354}" dt="2025-01-10T18:37:32.724" v="1084"/>
          <ac:spMkLst>
            <pc:docMk/>
            <pc:sldMk cId="4209920722" sldId="264"/>
            <ac:spMk id="8" creationId="{595AFA04-3187-BFAE-B219-302CA400E4DF}"/>
          </ac:spMkLst>
        </pc:spChg>
        <pc:picChg chg="add mod topLvl">
          <ac:chgData name="Sarah Carter" userId="4b4e2a7e9c42e1b2" providerId="LiveId" clId="{7AD1F115-259B-4D8E-84F5-21D092CC9354}" dt="2025-01-10T18:38:26.151" v="1260"/>
          <ac:picMkLst>
            <pc:docMk/>
            <pc:sldMk cId="4209920722" sldId="264"/>
            <ac:picMk id="3" creationId="{0763BD22-E3F0-12A1-684A-3E8D8641F8E3}"/>
          </ac:picMkLst>
        </pc:picChg>
        <pc:picChg chg="add mod">
          <ac:chgData name="Sarah Carter" userId="4b4e2a7e9c42e1b2" providerId="LiveId" clId="{7AD1F115-259B-4D8E-84F5-21D092CC9354}" dt="2025-01-10T18:37:32.724" v="1085"/>
          <ac:picMkLst>
            <pc:docMk/>
            <pc:sldMk cId="4209920722" sldId="264"/>
            <ac:picMk id="9" creationId="{90CB8516-4792-CB0B-E7D5-FFC0DE543ACC}"/>
          </ac:picMkLst>
        </pc:picChg>
      </pc:sldChg>
      <pc:sldChg chg="addSp delSp modSp add mod">
        <pc:chgData name="Sarah Carter" userId="4b4e2a7e9c42e1b2" providerId="LiveId" clId="{7AD1F115-259B-4D8E-84F5-21D092CC9354}" dt="2025-01-10T18:38:45.273" v="1439" actId="948"/>
        <pc:sldMkLst>
          <pc:docMk/>
          <pc:sldMk cId="3621844508" sldId="265"/>
        </pc:sldMkLst>
        <pc:spChg chg="add mod topLvl">
          <ac:chgData name="Sarah Carter" userId="4b4e2a7e9c42e1b2" providerId="LiveId" clId="{7AD1F115-259B-4D8E-84F5-21D092CC9354}" dt="2025-01-10T18:38:45.273" v="1439" actId="948"/>
          <ac:spMkLst>
            <pc:docMk/>
            <pc:sldMk cId="3621844508" sldId="265"/>
            <ac:spMk id="4" creationId="{9F4CAF76-8D0C-3F74-8FA5-07D2F5F10789}"/>
          </ac:spMkLst>
        </pc:spChg>
        <pc:spChg chg="add mod">
          <ac:chgData name="Sarah Carter" userId="4b4e2a7e9c42e1b2" providerId="LiveId" clId="{7AD1F115-259B-4D8E-84F5-21D092CC9354}" dt="2025-01-10T18:37:32.724" v="1094"/>
          <ac:spMkLst>
            <pc:docMk/>
            <pc:sldMk cId="3621844508" sldId="265"/>
            <ac:spMk id="6" creationId="{61EA5034-ED29-5396-850E-693CFA688338}"/>
          </ac:spMkLst>
        </pc:spChg>
        <pc:spChg chg="add mod">
          <ac:chgData name="Sarah Carter" userId="4b4e2a7e9c42e1b2" providerId="LiveId" clId="{7AD1F115-259B-4D8E-84F5-21D092CC9354}" dt="2025-01-10T18:37:32.724" v="1095"/>
          <ac:spMkLst>
            <pc:docMk/>
            <pc:sldMk cId="3621844508" sldId="265"/>
            <ac:spMk id="7" creationId="{64C65E1E-7B0F-AAF9-3DD0-5CD6867414DA}"/>
          </ac:spMkLst>
        </pc:spChg>
        <pc:spChg chg="add mod">
          <ac:chgData name="Sarah Carter" userId="4b4e2a7e9c42e1b2" providerId="LiveId" clId="{7AD1F115-259B-4D8E-84F5-21D092CC9354}" dt="2025-01-10T18:37:32.724" v="1096"/>
          <ac:spMkLst>
            <pc:docMk/>
            <pc:sldMk cId="3621844508" sldId="265"/>
            <ac:spMk id="8" creationId="{4C72AC09-D104-8566-22AB-FEF1406A4E40}"/>
          </ac:spMkLst>
        </pc:spChg>
        <pc:picChg chg="add mod topLvl">
          <ac:chgData name="Sarah Carter" userId="4b4e2a7e9c42e1b2" providerId="LiveId" clId="{7AD1F115-259B-4D8E-84F5-21D092CC9354}" dt="2025-01-10T18:38:26.166" v="1268"/>
          <ac:picMkLst>
            <pc:docMk/>
            <pc:sldMk cId="3621844508" sldId="265"/>
            <ac:picMk id="3" creationId="{7CDD8E57-04A7-9435-459E-02968863E1D1}"/>
          </ac:picMkLst>
        </pc:picChg>
        <pc:picChg chg="add mod">
          <ac:chgData name="Sarah Carter" userId="4b4e2a7e9c42e1b2" providerId="LiveId" clId="{7AD1F115-259B-4D8E-84F5-21D092CC9354}" dt="2025-01-10T18:37:32.724" v="1097"/>
          <ac:picMkLst>
            <pc:docMk/>
            <pc:sldMk cId="3621844508" sldId="265"/>
            <ac:picMk id="9" creationId="{189D2E05-AD5A-4848-1E08-18C0A8EB6344}"/>
          </ac:picMkLst>
        </pc:picChg>
      </pc:sldChg>
      <pc:sldChg chg="del">
        <pc:chgData name="Sarah Carter" userId="4b4e2a7e9c42e1b2" providerId="LiveId" clId="{7AD1F115-259B-4D8E-84F5-21D092CC9354}" dt="2025-01-10T18:34:08.732" v="1" actId="2696"/>
        <pc:sldMkLst>
          <pc:docMk/>
          <pc:sldMk cId="3688790435" sldId="265"/>
        </pc:sldMkLst>
      </pc:sldChg>
      <pc:sldChg chg="del">
        <pc:chgData name="Sarah Carter" userId="4b4e2a7e9c42e1b2" providerId="LiveId" clId="{7AD1F115-259B-4D8E-84F5-21D092CC9354}" dt="2025-01-10T18:34:08.732" v="1" actId="2696"/>
        <pc:sldMkLst>
          <pc:docMk/>
          <pc:sldMk cId="2711894097" sldId="266"/>
        </pc:sldMkLst>
      </pc:sldChg>
      <pc:sldChg chg="addSp delSp modSp add mod">
        <pc:chgData name="Sarah Carter" userId="4b4e2a7e9c42e1b2" providerId="LiveId" clId="{7AD1F115-259B-4D8E-84F5-21D092CC9354}" dt="2025-01-10T18:38:45.273" v="1454" actId="948"/>
        <pc:sldMkLst>
          <pc:docMk/>
          <pc:sldMk cId="3547729385" sldId="266"/>
        </pc:sldMkLst>
        <pc:spChg chg="add mod topLvl">
          <ac:chgData name="Sarah Carter" userId="4b4e2a7e9c42e1b2" providerId="LiveId" clId="{7AD1F115-259B-4D8E-84F5-21D092CC9354}" dt="2025-01-10T18:38:45.273" v="1454" actId="948"/>
          <ac:spMkLst>
            <pc:docMk/>
            <pc:sldMk cId="3547729385" sldId="266"/>
            <ac:spMk id="4" creationId="{7884D3AF-CA12-E909-B683-8B1E46F93D42}"/>
          </ac:spMkLst>
        </pc:spChg>
        <pc:spChg chg="add mod">
          <ac:chgData name="Sarah Carter" userId="4b4e2a7e9c42e1b2" providerId="LiveId" clId="{7AD1F115-259B-4D8E-84F5-21D092CC9354}" dt="2025-01-10T18:37:32.724" v="1106"/>
          <ac:spMkLst>
            <pc:docMk/>
            <pc:sldMk cId="3547729385" sldId="266"/>
            <ac:spMk id="6" creationId="{B2E75C6E-C1BC-0734-271E-7A7B27B38F24}"/>
          </ac:spMkLst>
        </pc:spChg>
        <pc:spChg chg="add mod">
          <ac:chgData name="Sarah Carter" userId="4b4e2a7e9c42e1b2" providerId="LiveId" clId="{7AD1F115-259B-4D8E-84F5-21D092CC9354}" dt="2025-01-10T18:37:32.724" v="1107"/>
          <ac:spMkLst>
            <pc:docMk/>
            <pc:sldMk cId="3547729385" sldId="266"/>
            <ac:spMk id="7" creationId="{7A3C6A9E-1CC7-C6FD-CF86-005F36857117}"/>
          </ac:spMkLst>
        </pc:spChg>
        <pc:spChg chg="add mod">
          <ac:chgData name="Sarah Carter" userId="4b4e2a7e9c42e1b2" providerId="LiveId" clId="{7AD1F115-259B-4D8E-84F5-21D092CC9354}" dt="2025-01-10T18:37:32.724" v="1108"/>
          <ac:spMkLst>
            <pc:docMk/>
            <pc:sldMk cId="3547729385" sldId="266"/>
            <ac:spMk id="8" creationId="{1B89CC7B-9073-1424-7E1C-969B5FB6A602}"/>
          </ac:spMkLst>
        </pc:spChg>
        <pc:picChg chg="add mod topLvl">
          <ac:chgData name="Sarah Carter" userId="4b4e2a7e9c42e1b2" providerId="LiveId" clId="{7AD1F115-259B-4D8E-84F5-21D092CC9354}" dt="2025-01-10T18:38:26.166" v="1276"/>
          <ac:picMkLst>
            <pc:docMk/>
            <pc:sldMk cId="3547729385" sldId="266"/>
            <ac:picMk id="3" creationId="{290D8695-70E9-AB72-E0BE-F429A594C765}"/>
          </ac:picMkLst>
        </pc:picChg>
        <pc:picChg chg="add mod">
          <ac:chgData name="Sarah Carter" userId="4b4e2a7e9c42e1b2" providerId="LiveId" clId="{7AD1F115-259B-4D8E-84F5-21D092CC9354}" dt="2025-01-10T18:37:32.724" v="1109"/>
          <ac:picMkLst>
            <pc:docMk/>
            <pc:sldMk cId="3547729385" sldId="266"/>
            <ac:picMk id="9" creationId="{6E60643D-26F4-D80B-DC97-07ECA3C2717C}"/>
          </ac:picMkLst>
        </pc:picChg>
      </pc:sldChg>
      <pc:sldChg chg="addSp delSp modSp add mod">
        <pc:chgData name="Sarah Carter" userId="4b4e2a7e9c42e1b2" providerId="LiveId" clId="{7AD1F115-259B-4D8E-84F5-21D092CC9354}" dt="2025-01-10T18:38:45.288" v="1469" actId="948"/>
        <pc:sldMkLst>
          <pc:docMk/>
          <pc:sldMk cId="1638929377" sldId="267"/>
        </pc:sldMkLst>
        <pc:spChg chg="add mod topLvl">
          <ac:chgData name="Sarah Carter" userId="4b4e2a7e9c42e1b2" providerId="LiveId" clId="{7AD1F115-259B-4D8E-84F5-21D092CC9354}" dt="2025-01-10T18:38:45.288" v="1469" actId="948"/>
          <ac:spMkLst>
            <pc:docMk/>
            <pc:sldMk cId="1638929377" sldId="267"/>
            <ac:spMk id="4" creationId="{012A5998-1806-33CF-EFE0-AC4812188F78}"/>
          </ac:spMkLst>
        </pc:spChg>
        <pc:spChg chg="add mod">
          <ac:chgData name="Sarah Carter" userId="4b4e2a7e9c42e1b2" providerId="LiveId" clId="{7AD1F115-259B-4D8E-84F5-21D092CC9354}" dt="2025-01-10T18:37:32.724" v="1118"/>
          <ac:spMkLst>
            <pc:docMk/>
            <pc:sldMk cId="1638929377" sldId="267"/>
            <ac:spMk id="6" creationId="{510BE2DD-A82B-F229-4015-E0427A8CB7FA}"/>
          </ac:spMkLst>
        </pc:spChg>
        <pc:spChg chg="add mod">
          <ac:chgData name="Sarah Carter" userId="4b4e2a7e9c42e1b2" providerId="LiveId" clId="{7AD1F115-259B-4D8E-84F5-21D092CC9354}" dt="2025-01-10T18:37:32.724" v="1119"/>
          <ac:spMkLst>
            <pc:docMk/>
            <pc:sldMk cId="1638929377" sldId="267"/>
            <ac:spMk id="7" creationId="{DFF610DB-8DF5-2740-810F-814FF112B3D5}"/>
          </ac:spMkLst>
        </pc:spChg>
        <pc:spChg chg="add mod">
          <ac:chgData name="Sarah Carter" userId="4b4e2a7e9c42e1b2" providerId="LiveId" clId="{7AD1F115-259B-4D8E-84F5-21D092CC9354}" dt="2025-01-10T18:37:32.724" v="1120"/>
          <ac:spMkLst>
            <pc:docMk/>
            <pc:sldMk cId="1638929377" sldId="267"/>
            <ac:spMk id="8" creationId="{72C0FBC0-3D3A-B540-3273-87CC4643419D}"/>
          </ac:spMkLst>
        </pc:spChg>
        <pc:picChg chg="add mod topLvl">
          <ac:chgData name="Sarah Carter" userId="4b4e2a7e9c42e1b2" providerId="LiveId" clId="{7AD1F115-259B-4D8E-84F5-21D092CC9354}" dt="2025-01-10T18:38:26.166" v="1284"/>
          <ac:picMkLst>
            <pc:docMk/>
            <pc:sldMk cId="1638929377" sldId="267"/>
            <ac:picMk id="3" creationId="{86624BAC-A7BC-FA25-2D54-56FFD6795DE8}"/>
          </ac:picMkLst>
        </pc:picChg>
        <pc:picChg chg="add mod">
          <ac:chgData name="Sarah Carter" userId="4b4e2a7e9c42e1b2" providerId="LiveId" clId="{7AD1F115-259B-4D8E-84F5-21D092CC9354}" dt="2025-01-10T18:37:32.724" v="1121"/>
          <ac:picMkLst>
            <pc:docMk/>
            <pc:sldMk cId="1638929377" sldId="267"/>
            <ac:picMk id="9" creationId="{C561970C-7F46-DD10-F24E-97BA62883A05}"/>
          </ac:picMkLst>
        </pc:picChg>
      </pc:sldChg>
      <pc:sldChg chg="addSp delSp modSp add del mod">
        <pc:chgData name="Sarah Carter" userId="4b4e2a7e9c42e1b2" providerId="LiveId" clId="{7AD1F115-259B-4D8E-84F5-21D092CC9354}" dt="2025-01-10T18:35:13.041" v="434"/>
        <pc:sldMkLst>
          <pc:docMk/>
          <pc:sldMk cId="563712960" sldId="268"/>
        </pc:sldMkLst>
      </pc:sldChg>
      <pc:sldChg chg="addSp delSp modSp add mod">
        <pc:chgData name="Sarah Carter" userId="4b4e2a7e9c42e1b2" providerId="LiveId" clId="{7AD1F115-259B-4D8E-84F5-21D092CC9354}" dt="2025-01-10T18:38:45.289" v="1484" actId="948"/>
        <pc:sldMkLst>
          <pc:docMk/>
          <pc:sldMk cId="1595015703" sldId="268"/>
        </pc:sldMkLst>
        <pc:spChg chg="add mod topLvl">
          <ac:chgData name="Sarah Carter" userId="4b4e2a7e9c42e1b2" providerId="LiveId" clId="{7AD1F115-259B-4D8E-84F5-21D092CC9354}" dt="2025-01-10T18:38:45.289" v="1484" actId="948"/>
          <ac:spMkLst>
            <pc:docMk/>
            <pc:sldMk cId="1595015703" sldId="268"/>
            <ac:spMk id="4" creationId="{D59BBA9E-0A57-18FB-8833-8C925DDE6F6D}"/>
          </ac:spMkLst>
        </pc:spChg>
        <pc:spChg chg="add mod">
          <ac:chgData name="Sarah Carter" userId="4b4e2a7e9c42e1b2" providerId="LiveId" clId="{7AD1F115-259B-4D8E-84F5-21D092CC9354}" dt="2025-01-10T18:37:32.740" v="1130"/>
          <ac:spMkLst>
            <pc:docMk/>
            <pc:sldMk cId="1595015703" sldId="268"/>
            <ac:spMk id="6" creationId="{14D129A2-B4D2-B099-D1F9-EB55D1CB8F78}"/>
          </ac:spMkLst>
        </pc:spChg>
        <pc:spChg chg="add mod">
          <ac:chgData name="Sarah Carter" userId="4b4e2a7e9c42e1b2" providerId="LiveId" clId="{7AD1F115-259B-4D8E-84F5-21D092CC9354}" dt="2025-01-10T18:37:32.740" v="1131"/>
          <ac:spMkLst>
            <pc:docMk/>
            <pc:sldMk cId="1595015703" sldId="268"/>
            <ac:spMk id="7" creationId="{47F89893-B413-875E-8941-3C3AD6B9E302}"/>
          </ac:spMkLst>
        </pc:spChg>
        <pc:spChg chg="add mod">
          <ac:chgData name="Sarah Carter" userId="4b4e2a7e9c42e1b2" providerId="LiveId" clId="{7AD1F115-259B-4D8E-84F5-21D092CC9354}" dt="2025-01-10T18:37:32.740" v="1132"/>
          <ac:spMkLst>
            <pc:docMk/>
            <pc:sldMk cId="1595015703" sldId="268"/>
            <ac:spMk id="8" creationId="{A6CD548D-0E38-5B41-15DE-E96E0274146A}"/>
          </ac:spMkLst>
        </pc:spChg>
        <pc:picChg chg="add mod topLvl">
          <ac:chgData name="Sarah Carter" userId="4b4e2a7e9c42e1b2" providerId="LiveId" clId="{7AD1F115-259B-4D8E-84F5-21D092CC9354}" dt="2025-01-10T18:38:26.166" v="1292"/>
          <ac:picMkLst>
            <pc:docMk/>
            <pc:sldMk cId="1595015703" sldId="268"/>
            <ac:picMk id="3" creationId="{D138501B-A44A-EE01-9BBA-C23DB2854A1C}"/>
          </ac:picMkLst>
        </pc:picChg>
        <pc:picChg chg="add mod">
          <ac:chgData name="Sarah Carter" userId="4b4e2a7e9c42e1b2" providerId="LiveId" clId="{7AD1F115-259B-4D8E-84F5-21D092CC9354}" dt="2025-01-10T18:37:32.740" v="1133"/>
          <ac:picMkLst>
            <pc:docMk/>
            <pc:sldMk cId="1595015703" sldId="268"/>
            <ac:picMk id="9" creationId="{44F8EABB-7B9D-E6DF-30E0-F51F51298766}"/>
          </ac:picMkLst>
        </pc:picChg>
      </pc:sldChg>
      <pc:sldChg chg="addSp delSp modSp add del mod">
        <pc:chgData name="Sarah Carter" userId="4b4e2a7e9c42e1b2" providerId="LiveId" clId="{7AD1F115-259B-4D8E-84F5-21D092CC9354}" dt="2025-01-10T18:35:13.041" v="434"/>
        <pc:sldMkLst>
          <pc:docMk/>
          <pc:sldMk cId="1769897099" sldId="269"/>
        </pc:sldMkLst>
      </pc:sldChg>
      <pc:sldChg chg="addSp delSp modSp add mod">
        <pc:chgData name="Sarah Carter" userId="4b4e2a7e9c42e1b2" providerId="LiveId" clId="{7AD1F115-259B-4D8E-84F5-21D092CC9354}" dt="2025-01-10T18:38:45.289" v="1499" actId="948"/>
        <pc:sldMkLst>
          <pc:docMk/>
          <pc:sldMk cId="2348102274" sldId="269"/>
        </pc:sldMkLst>
        <pc:spChg chg="add mod topLvl">
          <ac:chgData name="Sarah Carter" userId="4b4e2a7e9c42e1b2" providerId="LiveId" clId="{7AD1F115-259B-4D8E-84F5-21D092CC9354}" dt="2025-01-10T18:38:45.289" v="1499" actId="948"/>
          <ac:spMkLst>
            <pc:docMk/>
            <pc:sldMk cId="2348102274" sldId="269"/>
            <ac:spMk id="4" creationId="{2036F5EB-EC53-E5A9-8541-421092BB5FB0}"/>
          </ac:spMkLst>
        </pc:spChg>
        <pc:spChg chg="add mod">
          <ac:chgData name="Sarah Carter" userId="4b4e2a7e9c42e1b2" providerId="LiveId" clId="{7AD1F115-259B-4D8E-84F5-21D092CC9354}" dt="2025-01-10T18:37:32.740" v="1142"/>
          <ac:spMkLst>
            <pc:docMk/>
            <pc:sldMk cId="2348102274" sldId="269"/>
            <ac:spMk id="6" creationId="{4418193F-D6D5-7762-DD09-4F1744FC7FBE}"/>
          </ac:spMkLst>
        </pc:spChg>
        <pc:spChg chg="add mod">
          <ac:chgData name="Sarah Carter" userId="4b4e2a7e9c42e1b2" providerId="LiveId" clId="{7AD1F115-259B-4D8E-84F5-21D092CC9354}" dt="2025-01-10T18:37:32.740" v="1143"/>
          <ac:spMkLst>
            <pc:docMk/>
            <pc:sldMk cId="2348102274" sldId="269"/>
            <ac:spMk id="7" creationId="{29A08815-E319-2F3C-9017-ACAE6A51DAF9}"/>
          </ac:spMkLst>
        </pc:spChg>
        <pc:spChg chg="add mod">
          <ac:chgData name="Sarah Carter" userId="4b4e2a7e9c42e1b2" providerId="LiveId" clId="{7AD1F115-259B-4D8E-84F5-21D092CC9354}" dt="2025-01-10T18:37:32.740" v="1144"/>
          <ac:spMkLst>
            <pc:docMk/>
            <pc:sldMk cId="2348102274" sldId="269"/>
            <ac:spMk id="8" creationId="{F1538EEE-31CF-2609-6530-DB631DE7B3DE}"/>
          </ac:spMkLst>
        </pc:spChg>
        <pc:picChg chg="add mod topLvl">
          <ac:chgData name="Sarah Carter" userId="4b4e2a7e9c42e1b2" providerId="LiveId" clId="{7AD1F115-259B-4D8E-84F5-21D092CC9354}" dt="2025-01-10T18:38:26.180" v="1300"/>
          <ac:picMkLst>
            <pc:docMk/>
            <pc:sldMk cId="2348102274" sldId="269"/>
            <ac:picMk id="3" creationId="{07E089AD-EF8A-16DA-0642-FB873D291CFA}"/>
          </ac:picMkLst>
        </pc:picChg>
        <pc:picChg chg="add mod">
          <ac:chgData name="Sarah Carter" userId="4b4e2a7e9c42e1b2" providerId="LiveId" clId="{7AD1F115-259B-4D8E-84F5-21D092CC9354}" dt="2025-01-10T18:37:32.740" v="1145"/>
          <ac:picMkLst>
            <pc:docMk/>
            <pc:sldMk cId="2348102274" sldId="269"/>
            <ac:picMk id="9" creationId="{C1ECEBB8-18B3-4A08-81BE-44A7CA645036}"/>
          </ac:picMkLst>
        </pc:picChg>
      </pc:sldChg>
      <pc:sldChg chg="addSp delSp modSp add mod">
        <pc:chgData name="Sarah Carter" userId="4b4e2a7e9c42e1b2" providerId="LiveId" clId="{7AD1F115-259B-4D8E-84F5-21D092CC9354}" dt="2025-01-10T18:38:45.289" v="1514" actId="948"/>
        <pc:sldMkLst>
          <pc:docMk/>
          <pc:sldMk cId="768884243" sldId="270"/>
        </pc:sldMkLst>
        <pc:spChg chg="add mod topLvl">
          <ac:chgData name="Sarah Carter" userId="4b4e2a7e9c42e1b2" providerId="LiveId" clId="{7AD1F115-259B-4D8E-84F5-21D092CC9354}" dt="2025-01-10T18:38:45.289" v="1514" actId="948"/>
          <ac:spMkLst>
            <pc:docMk/>
            <pc:sldMk cId="768884243" sldId="270"/>
            <ac:spMk id="4" creationId="{E72E87F5-5845-7A13-3060-6EBA5122B7EC}"/>
          </ac:spMkLst>
        </pc:spChg>
        <pc:spChg chg="add mod">
          <ac:chgData name="Sarah Carter" userId="4b4e2a7e9c42e1b2" providerId="LiveId" clId="{7AD1F115-259B-4D8E-84F5-21D092CC9354}" dt="2025-01-10T18:37:32.740" v="1154"/>
          <ac:spMkLst>
            <pc:docMk/>
            <pc:sldMk cId="768884243" sldId="270"/>
            <ac:spMk id="6" creationId="{3C0ECF9E-8F53-BE89-2F27-5A56827FB2EE}"/>
          </ac:spMkLst>
        </pc:spChg>
        <pc:spChg chg="add mod">
          <ac:chgData name="Sarah Carter" userId="4b4e2a7e9c42e1b2" providerId="LiveId" clId="{7AD1F115-259B-4D8E-84F5-21D092CC9354}" dt="2025-01-10T18:37:32.740" v="1155"/>
          <ac:spMkLst>
            <pc:docMk/>
            <pc:sldMk cId="768884243" sldId="270"/>
            <ac:spMk id="7" creationId="{83822DB1-0661-8B78-0F35-7FF61B8C1A82}"/>
          </ac:spMkLst>
        </pc:spChg>
        <pc:spChg chg="add mod">
          <ac:chgData name="Sarah Carter" userId="4b4e2a7e9c42e1b2" providerId="LiveId" clId="{7AD1F115-259B-4D8E-84F5-21D092CC9354}" dt="2025-01-10T18:37:32.740" v="1156"/>
          <ac:spMkLst>
            <pc:docMk/>
            <pc:sldMk cId="768884243" sldId="270"/>
            <ac:spMk id="8" creationId="{97AAE272-0F14-E657-7B02-AC3ECDFB9216}"/>
          </ac:spMkLst>
        </pc:spChg>
        <pc:picChg chg="add mod topLvl">
          <ac:chgData name="Sarah Carter" userId="4b4e2a7e9c42e1b2" providerId="LiveId" clId="{7AD1F115-259B-4D8E-84F5-21D092CC9354}" dt="2025-01-10T18:38:26.182" v="1308"/>
          <ac:picMkLst>
            <pc:docMk/>
            <pc:sldMk cId="768884243" sldId="270"/>
            <ac:picMk id="3" creationId="{35D35A93-709C-3329-75E7-D27D824EA519}"/>
          </ac:picMkLst>
        </pc:picChg>
        <pc:picChg chg="add mod">
          <ac:chgData name="Sarah Carter" userId="4b4e2a7e9c42e1b2" providerId="LiveId" clId="{7AD1F115-259B-4D8E-84F5-21D092CC9354}" dt="2025-01-10T18:37:32.740" v="1157"/>
          <ac:picMkLst>
            <pc:docMk/>
            <pc:sldMk cId="768884243" sldId="270"/>
            <ac:picMk id="9" creationId="{F7A37BDA-F5DE-5140-1F1F-73DCD486D615}"/>
          </ac:picMkLst>
        </pc:picChg>
      </pc:sldChg>
      <pc:sldChg chg="addSp delSp modSp add del mod">
        <pc:chgData name="Sarah Carter" userId="4b4e2a7e9c42e1b2" providerId="LiveId" clId="{7AD1F115-259B-4D8E-84F5-21D092CC9354}" dt="2025-01-10T18:35:13.041" v="434"/>
        <pc:sldMkLst>
          <pc:docMk/>
          <pc:sldMk cId="2163160352" sldId="270"/>
        </pc:sldMkLst>
      </pc:sldChg>
      <pc:sldChg chg="addSp delSp modSp add mod">
        <pc:chgData name="Sarah Carter" userId="4b4e2a7e9c42e1b2" providerId="LiveId" clId="{7AD1F115-259B-4D8E-84F5-21D092CC9354}" dt="2025-01-10T18:38:45.305" v="1529" actId="948"/>
        <pc:sldMkLst>
          <pc:docMk/>
          <pc:sldMk cId="394766828" sldId="271"/>
        </pc:sldMkLst>
        <pc:spChg chg="add mod topLvl">
          <ac:chgData name="Sarah Carter" userId="4b4e2a7e9c42e1b2" providerId="LiveId" clId="{7AD1F115-259B-4D8E-84F5-21D092CC9354}" dt="2025-01-10T18:38:45.305" v="1529" actId="948"/>
          <ac:spMkLst>
            <pc:docMk/>
            <pc:sldMk cId="394766828" sldId="271"/>
            <ac:spMk id="4" creationId="{D0C6A1D9-EAE2-3FA5-DEDE-30BCD7975B89}"/>
          </ac:spMkLst>
        </pc:spChg>
        <pc:spChg chg="add mod">
          <ac:chgData name="Sarah Carter" userId="4b4e2a7e9c42e1b2" providerId="LiveId" clId="{7AD1F115-259B-4D8E-84F5-21D092CC9354}" dt="2025-01-10T18:37:32.740" v="1166"/>
          <ac:spMkLst>
            <pc:docMk/>
            <pc:sldMk cId="394766828" sldId="271"/>
            <ac:spMk id="6" creationId="{D2980150-2656-900A-8A5C-19D160293051}"/>
          </ac:spMkLst>
        </pc:spChg>
        <pc:spChg chg="add mod">
          <ac:chgData name="Sarah Carter" userId="4b4e2a7e9c42e1b2" providerId="LiveId" clId="{7AD1F115-259B-4D8E-84F5-21D092CC9354}" dt="2025-01-10T18:37:32.740" v="1167"/>
          <ac:spMkLst>
            <pc:docMk/>
            <pc:sldMk cId="394766828" sldId="271"/>
            <ac:spMk id="7" creationId="{27BADFD7-55B3-2990-F05E-ECDCB8BAFDFC}"/>
          </ac:spMkLst>
        </pc:spChg>
        <pc:spChg chg="add mod">
          <ac:chgData name="Sarah Carter" userId="4b4e2a7e9c42e1b2" providerId="LiveId" clId="{7AD1F115-259B-4D8E-84F5-21D092CC9354}" dt="2025-01-10T18:37:32.740" v="1168"/>
          <ac:spMkLst>
            <pc:docMk/>
            <pc:sldMk cId="394766828" sldId="271"/>
            <ac:spMk id="8" creationId="{A90B2536-2CBD-4A0C-26FF-102A63606CFD}"/>
          </ac:spMkLst>
        </pc:spChg>
        <pc:picChg chg="add mod topLvl">
          <ac:chgData name="Sarah Carter" userId="4b4e2a7e9c42e1b2" providerId="LiveId" clId="{7AD1F115-259B-4D8E-84F5-21D092CC9354}" dt="2025-01-10T18:38:26.182" v="1316"/>
          <ac:picMkLst>
            <pc:docMk/>
            <pc:sldMk cId="394766828" sldId="271"/>
            <ac:picMk id="3" creationId="{2D2F9CB3-B437-E39C-2D50-ECE0E3A8EFB8}"/>
          </ac:picMkLst>
        </pc:picChg>
        <pc:picChg chg="add mod">
          <ac:chgData name="Sarah Carter" userId="4b4e2a7e9c42e1b2" providerId="LiveId" clId="{7AD1F115-259B-4D8E-84F5-21D092CC9354}" dt="2025-01-10T18:37:32.740" v="1169"/>
          <ac:picMkLst>
            <pc:docMk/>
            <pc:sldMk cId="394766828" sldId="271"/>
            <ac:picMk id="9" creationId="{98FDB3CA-5EAF-AEB2-BDA5-C51B3C45E8E2}"/>
          </ac:picMkLst>
        </pc:picChg>
      </pc:sldChg>
      <pc:sldChg chg="addSp delSp modSp add del mod">
        <pc:chgData name="Sarah Carter" userId="4b4e2a7e9c42e1b2" providerId="LiveId" clId="{7AD1F115-259B-4D8E-84F5-21D092CC9354}" dt="2025-01-10T18:35:13.041" v="434"/>
        <pc:sldMkLst>
          <pc:docMk/>
          <pc:sldMk cId="1558024601" sldId="271"/>
        </pc:sldMkLst>
      </pc:sldChg>
      <pc:sldChg chg="addSp delSp modSp add mod">
        <pc:chgData name="Sarah Carter" userId="4b4e2a7e9c42e1b2" providerId="LiveId" clId="{7AD1F115-259B-4D8E-84F5-21D092CC9354}" dt="2025-01-10T18:38:45.305" v="1544" actId="948"/>
        <pc:sldMkLst>
          <pc:docMk/>
          <pc:sldMk cId="1407021689" sldId="272"/>
        </pc:sldMkLst>
        <pc:spChg chg="add mod topLvl">
          <ac:chgData name="Sarah Carter" userId="4b4e2a7e9c42e1b2" providerId="LiveId" clId="{7AD1F115-259B-4D8E-84F5-21D092CC9354}" dt="2025-01-10T18:38:45.305" v="1544" actId="948"/>
          <ac:spMkLst>
            <pc:docMk/>
            <pc:sldMk cId="1407021689" sldId="272"/>
            <ac:spMk id="4" creationId="{45E2AD5E-B055-9A42-E2D2-2073F9D17D88}"/>
          </ac:spMkLst>
        </pc:spChg>
        <pc:spChg chg="add mod">
          <ac:chgData name="Sarah Carter" userId="4b4e2a7e9c42e1b2" providerId="LiveId" clId="{7AD1F115-259B-4D8E-84F5-21D092CC9354}" dt="2025-01-10T18:37:32.740" v="1178"/>
          <ac:spMkLst>
            <pc:docMk/>
            <pc:sldMk cId="1407021689" sldId="272"/>
            <ac:spMk id="6" creationId="{0BF34762-AA68-7E22-7A69-262771B98158}"/>
          </ac:spMkLst>
        </pc:spChg>
        <pc:spChg chg="add mod">
          <ac:chgData name="Sarah Carter" userId="4b4e2a7e9c42e1b2" providerId="LiveId" clId="{7AD1F115-259B-4D8E-84F5-21D092CC9354}" dt="2025-01-10T18:37:32.740" v="1179"/>
          <ac:spMkLst>
            <pc:docMk/>
            <pc:sldMk cId="1407021689" sldId="272"/>
            <ac:spMk id="7" creationId="{3FA5F0B4-E1DD-ADE7-B6C1-5E810F3777A0}"/>
          </ac:spMkLst>
        </pc:spChg>
        <pc:spChg chg="add mod">
          <ac:chgData name="Sarah Carter" userId="4b4e2a7e9c42e1b2" providerId="LiveId" clId="{7AD1F115-259B-4D8E-84F5-21D092CC9354}" dt="2025-01-10T18:37:32.740" v="1180"/>
          <ac:spMkLst>
            <pc:docMk/>
            <pc:sldMk cId="1407021689" sldId="272"/>
            <ac:spMk id="8" creationId="{B2C4FEAC-7BB1-255E-A0B0-238FEC05D2AC}"/>
          </ac:spMkLst>
        </pc:spChg>
        <pc:picChg chg="add mod topLvl">
          <ac:chgData name="Sarah Carter" userId="4b4e2a7e9c42e1b2" providerId="LiveId" clId="{7AD1F115-259B-4D8E-84F5-21D092CC9354}" dt="2025-01-10T18:38:26.182" v="1324"/>
          <ac:picMkLst>
            <pc:docMk/>
            <pc:sldMk cId="1407021689" sldId="272"/>
            <ac:picMk id="3" creationId="{791158DB-2703-0C0E-4DBB-753B93C3E8E6}"/>
          </ac:picMkLst>
        </pc:picChg>
        <pc:picChg chg="add mod">
          <ac:chgData name="Sarah Carter" userId="4b4e2a7e9c42e1b2" providerId="LiveId" clId="{7AD1F115-259B-4D8E-84F5-21D092CC9354}" dt="2025-01-10T18:37:32.740" v="1181"/>
          <ac:picMkLst>
            <pc:docMk/>
            <pc:sldMk cId="1407021689" sldId="272"/>
            <ac:picMk id="9" creationId="{022CB0CB-7922-A1C8-31DA-1BAA1F4CB326}"/>
          </ac:picMkLst>
        </pc:picChg>
      </pc:sldChg>
      <pc:sldChg chg="addSp delSp modSp add mod">
        <pc:chgData name="Sarah Carter" userId="4b4e2a7e9c42e1b2" providerId="LiveId" clId="{7AD1F115-259B-4D8E-84F5-21D092CC9354}" dt="2025-01-10T18:38:45.305" v="1559" actId="948"/>
        <pc:sldMkLst>
          <pc:docMk/>
          <pc:sldMk cId="454114109" sldId="273"/>
        </pc:sldMkLst>
        <pc:spChg chg="add mod topLvl">
          <ac:chgData name="Sarah Carter" userId="4b4e2a7e9c42e1b2" providerId="LiveId" clId="{7AD1F115-259B-4D8E-84F5-21D092CC9354}" dt="2025-01-10T18:38:45.305" v="1559" actId="948"/>
          <ac:spMkLst>
            <pc:docMk/>
            <pc:sldMk cId="454114109" sldId="273"/>
            <ac:spMk id="4" creationId="{F4F42E10-7B2C-6418-DDD6-EC78A463E670}"/>
          </ac:spMkLst>
        </pc:spChg>
        <pc:spChg chg="add mod">
          <ac:chgData name="Sarah Carter" userId="4b4e2a7e9c42e1b2" providerId="LiveId" clId="{7AD1F115-259B-4D8E-84F5-21D092CC9354}" dt="2025-01-10T18:37:32.740" v="1190"/>
          <ac:spMkLst>
            <pc:docMk/>
            <pc:sldMk cId="454114109" sldId="273"/>
            <ac:spMk id="6" creationId="{717B0631-7B4F-8781-6932-D30E2D1790CC}"/>
          </ac:spMkLst>
        </pc:spChg>
        <pc:spChg chg="add mod">
          <ac:chgData name="Sarah Carter" userId="4b4e2a7e9c42e1b2" providerId="LiveId" clId="{7AD1F115-259B-4D8E-84F5-21D092CC9354}" dt="2025-01-10T18:37:32.740" v="1191"/>
          <ac:spMkLst>
            <pc:docMk/>
            <pc:sldMk cId="454114109" sldId="273"/>
            <ac:spMk id="7" creationId="{BE4CEFA8-69A5-EE5D-5561-8E4BF47B4F30}"/>
          </ac:spMkLst>
        </pc:spChg>
        <pc:spChg chg="add mod">
          <ac:chgData name="Sarah Carter" userId="4b4e2a7e9c42e1b2" providerId="LiveId" clId="{7AD1F115-259B-4D8E-84F5-21D092CC9354}" dt="2025-01-10T18:37:32.740" v="1192"/>
          <ac:spMkLst>
            <pc:docMk/>
            <pc:sldMk cId="454114109" sldId="273"/>
            <ac:spMk id="8" creationId="{1D78FC5A-7A1D-E218-58B8-7C7AE920DB94}"/>
          </ac:spMkLst>
        </pc:spChg>
        <pc:picChg chg="add mod topLvl">
          <ac:chgData name="Sarah Carter" userId="4b4e2a7e9c42e1b2" providerId="LiveId" clId="{7AD1F115-259B-4D8E-84F5-21D092CC9354}" dt="2025-01-10T18:38:26.182" v="1332"/>
          <ac:picMkLst>
            <pc:docMk/>
            <pc:sldMk cId="454114109" sldId="273"/>
            <ac:picMk id="3" creationId="{842C55A5-6173-990D-1D54-F6AE9CCA7B76}"/>
          </ac:picMkLst>
        </pc:picChg>
        <pc:picChg chg="add mod">
          <ac:chgData name="Sarah Carter" userId="4b4e2a7e9c42e1b2" providerId="LiveId" clId="{7AD1F115-259B-4D8E-84F5-21D092CC9354}" dt="2025-01-10T18:37:32.740" v="1193"/>
          <ac:picMkLst>
            <pc:docMk/>
            <pc:sldMk cId="454114109" sldId="273"/>
            <ac:picMk id="9" creationId="{C38D1B50-8438-111F-BBB3-8F51590A7F01}"/>
          </ac:picMkLst>
        </pc:picChg>
      </pc:sldChg>
      <pc:sldChg chg="addSp delSp modSp add mod">
        <pc:chgData name="Sarah Carter" userId="4b4e2a7e9c42e1b2" providerId="LiveId" clId="{7AD1F115-259B-4D8E-84F5-21D092CC9354}" dt="2025-01-10T18:38:45.320" v="1574" actId="948"/>
        <pc:sldMkLst>
          <pc:docMk/>
          <pc:sldMk cId="870930727" sldId="274"/>
        </pc:sldMkLst>
        <pc:spChg chg="add mod topLvl">
          <ac:chgData name="Sarah Carter" userId="4b4e2a7e9c42e1b2" providerId="LiveId" clId="{7AD1F115-259B-4D8E-84F5-21D092CC9354}" dt="2025-01-10T18:38:45.320" v="1574" actId="948"/>
          <ac:spMkLst>
            <pc:docMk/>
            <pc:sldMk cId="870930727" sldId="274"/>
            <ac:spMk id="4" creationId="{87ED077D-D754-FF32-4A3B-0475955239E2}"/>
          </ac:spMkLst>
        </pc:spChg>
        <pc:spChg chg="add mod">
          <ac:chgData name="Sarah Carter" userId="4b4e2a7e9c42e1b2" providerId="LiveId" clId="{7AD1F115-259B-4D8E-84F5-21D092CC9354}" dt="2025-01-10T18:37:32.756" v="1202"/>
          <ac:spMkLst>
            <pc:docMk/>
            <pc:sldMk cId="870930727" sldId="274"/>
            <ac:spMk id="6" creationId="{01BBB7F3-80EE-7CAC-A276-1366E645B05B}"/>
          </ac:spMkLst>
        </pc:spChg>
        <pc:spChg chg="add mod">
          <ac:chgData name="Sarah Carter" userId="4b4e2a7e9c42e1b2" providerId="LiveId" clId="{7AD1F115-259B-4D8E-84F5-21D092CC9354}" dt="2025-01-10T18:37:32.756" v="1203"/>
          <ac:spMkLst>
            <pc:docMk/>
            <pc:sldMk cId="870930727" sldId="274"/>
            <ac:spMk id="7" creationId="{6ED937D5-C57C-14FA-1074-A7DD264D9E67}"/>
          </ac:spMkLst>
        </pc:spChg>
        <pc:spChg chg="add mod">
          <ac:chgData name="Sarah Carter" userId="4b4e2a7e9c42e1b2" providerId="LiveId" clId="{7AD1F115-259B-4D8E-84F5-21D092CC9354}" dt="2025-01-10T18:37:32.756" v="1204"/>
          <ac:spMkLst>
            <pc:docMk/>
            <pc:sldMk cId="870930727" sldId="274"/>
            <ac:spMk id="8" creationId="{1B98A5B6-06C3-F051-176D-782904AE06D3}"/>
          </ac:spMkLst>
        </pc:spChg>
        <pc:picChg chg="add mod topLvl">
          <ac:chgData name="Sarah Carter" userId="4b4e2a7e9c42e1b2" providerId="LiveId" clId="{7AD1F115-259B-4D8E-84F5-21D092CC9354}" dt="2025-01-10T18:38:26.182" v="1340"/>
          <ac:picMkLst>
            <pc:docMk/>
            <pc:sldMk cId="870930727" sldId="274"/>
            <ac:picMk id="3" creationId="{31BF66D2-6947-947D-46D4-C5721DD715AE}"/>
          </ac:picMkLst>
        </pc:picChg>
        <pc:picChg chg="add mod">
          <ac:chgData name="Sarah Carter" userId="4b4e2a7e9c42e1b2" providerId="LiveId" clId="{7AD1F115-259B-4D8E-84F5-21D092CC9354}" dt="2025-01-10T18:37:32.756" v="1205"/>
          <ac:picMkLst>
            <pc:docMk/>
            <pc:sldMk cId="870930727" sldId="274"/>
            <ac:picMk id="9" creationId="{80CA5513-185C-6B93-8E6E-3ACFABB32A55}"/>
          </ac:picMkLst>
        </pc:picChg>
      </pc:sldChg>
      <pc:sldChg chg="addSp delSp modSp add mod">
        <pc:chgData name="Sarah Carter" userId="4b4e2a7e9c42e1b2" providerId="LiveId" clId="{7AD1F115-259B-4D8E-84F5-21D092CC9354}" dt="2025-01-10T18:39:05.557" v="1590"/>
        <pc:sldMkLst>
          <pc:docMk/>
          <pc:sldMk cId="195056164" sldId="275"/>
        </pc:sldMkLst>
        <pc:spChg chg="add mod topLvl">
          <ac:chgData name="Sarah Carter" userId="4b4e2a7e9c42e1b2" providerId="LiveId" clId="{7AD1F115-259B-4D8E-84F5-21D092CC9354}" dt="2025-01-10T18:38:45.320" v="1589" actId="948"/>
          <ac:spMkLst>
            <pc:docMk/>
            <pc:sldMk cId="195056164" sldId="275"/>
            <ac:spMk id="4" creationId="{5F206166-A08B-B655-CEBD-F52CD32B6C14}"/>
          </ac:spMkLst>
        </pc:spChg>
        <pc:spChg chg="add mod">
          <ac:chgData name="Sarah Carter" userId="4b4e2a7e9c42e1b2" providerId="LiveId" clId="{7AD1F115-259B-4D8E-84F5-21D092CC9354}" dt="2025-01-10T18:37:32.756" v="1213"/>
          <ac:spMkLst>
            <pc:docMk/>
            <pc:sldMk cId="195056164" sldId="275"/>
            <ac:spMk id="6" creationId="{180290BF-57D0-6415-473B-C1107F35A750}"/>
          </ac:spMkLst>
        </pc:spChg>
        <pc:spChg chg="add mod">
          <ac:chgData name="Sarah Carter" userId="4b4e2a7e9c42e1b2" providerId="LiveId" clId="{7AD1F115-259B-4D8E-84F5-21D092CC9354}" dt="2025-01-10T18:37:32.756" v="1214"/>
          <ac:spMkLst>
            <pc:docMk/>
            <pc:sldMk cId="195056164" sldId="275"/>
            <ac:spMk id="7" creationId="{F3C6BB19-4A46-5C6E-321E-20C0700CC10F}"/>
          </ac:spMkLst>
        </pc:spChg>
        <pc:spChg chg="add mod">
          <ac:chgData name="Sarah Carter" userId="4b4e2a7e9c42e1b2" providerId="LiveId" clId="{7AD1F115-259B-4D8E-84F5-21D092CC9354}" dt="2025-01-10T18:39:05.557" v="1590"/>
          <ac:spMkLst>
            <pc:docMk/>
            <pc:sldMk cId="195056164" sldId="275"/>
            <ac:spMk id="9" creationId="{4D7496FE-5C23-338B-7E9B-3EC26D5901B2}"/>
          </ac:spMkLst>
        </pc:spChg>
        <pc:picChg chg="add mod topLvl">
          <ac:chgData name="Sarah Carter" userId="4b4e2a7e9c42e1b2" providerId="LiveId" clId="{7AD1F115-259B-4D8E-84F5-21D092CC9354}" dt="2025-01-10T18:38:26.182" v="1348"/>
          <ac:picMkLst>
            <pc:docMk/>
            <pc:sldMk cId="195056164" sldId="275"/>
            <ac:picMk id="3" creationId="{FB48702A-2E8A-ED5A-DE24-9DD296295A79}"/>
          </ac:picMkLst>
        </pc:picChg>
        <pc:picChg chg="add mod">
          <ac:chgData name="Sarah Carter" userId="4b4e2a7e9c42e1b2" providerId="LiveId" clId="{7AD1F115-259B-4D8E-84F5-21D092CC9354}" dt="2025-01-10T18:37:32.756" v="1215"/>
          <ac:picMkLst>
            <pc:docMk/>
            <pc:sldMk cId="195056164" sldId="275"/>
            <ac:picMk id="8" creationId="{CB5B666D-F650-7C1C-7250-5E3F6E96B997}"/>
          </ac:picMkLst>
        </pc:picChg>
      </pc:sldChg>
    </pc:docChg>
  </pc:docChgLst>
  <pc:docChgLst>
    <pc:chgData name="Sarah Carter" userId="4b4e2a7e9c42e1b2" providerId="LiveId" clId="{A00A99CD-F009-42A5-8CFD-379B42D5F202}"/>
    <pc:docChg chg="modSld">
      <pc:chgData name="Sarah Carter" userId="4b4e2a7e9c42e1b2" providerId="LiveId" clId="{A00A99CD-F009-42A5-8CFD-379B42D5F202}" dt="2025-03-03T16:32:00.806" v="0"/>
      <pc:docMkLst>
        <pc:docMk/>
      </pc:docMkLst>
      <pc:sldChg chg="modSp">
        <pc:chgData name="Sarah Carter" userId="4b4e2a7e9c42e1b2" providerId="LiveId" clId="{A00A99CD-F009-42A5-8CFD-379B42D5F202}" dt="2025-03-03T16:32:00.806" v="0"/>
        <pc:sldMkLst>
          <pc:docMk/>
          <pc:sldMk cId="3769021135" sldId="260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3769021135" sldId="260"/>
            <ac:spMk id="6" creationId="{2EF2B25E-3371-538F-42EE-94ABFD529D75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1151458952" sldId="261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1151458952" sldId="261"/>
            <ac:spMk id="6" creationId="{3A9000A0-1FCF-A534-D920-2B542AA2E206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1630898719" sldId="262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1630898719" sldId="262"/>
            <ac:spMk id="6" creationId="{DEC8F00D-6CFD-9CAB-97C1-B54B1591DF09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184401572" sldId="263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184401572" sldId="263"/>
            <ac:spMk id="6" creationId="{00063FDB-53EE-4871-1998-ABB9BAC99025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4209920722" sldId="264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4209920722" sldId="264"/>
            <ac:spMk id="6" creationId="{053E6EC5-9A68-91D2-F638-D4544AAB7C88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3621844508" sldId="265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3621844508" sldId="265"/>
            <ac:spMk id="6" creationId="{61EA5034-ED29-5396-850E-693CFA688338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3547729385" sldId="266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3547729385" sldId="266"/>
            <ac:spMk id="6" creationId="{B2E75C6E-C1BC-0734-271E-7A7B27B38F24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1638929377" sldId="267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1638929377" sldId="267"/>
            <ac:spMk id="6" creationId="{510BE2DD-A82B-F229-4015-E0427A8CB7FA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1595015703" sldId="268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1595015703" sldId="268"/>
            <ac:spMk id="6" creationId="{14D129A2-B4D2-B099-D1F9-EB55D1CB8F78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2348102274" sldId="269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2348102274" sldId="269"/>
            <ac:spMk id="6" creationId="{4418193F-D6D5-7762-DD09-4F1744FC7FBE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768884243" sldId="270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768884243" sldId="270"/>
            <ac:spMk id="6" creationId="{3C0ECF9E-8F53-BE89-2F27-5A56827FB2EE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394766828" sldId="271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394766828" sldId="271"/>
            <ac:spMk id="6" creationId="{D2980150-2656-900A-8A5C-19D160293051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1407021689" sldId="272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1407021689" sldId="272"/>
            <ac:spMk id="6" creationId="{0BF34762-AA68-7E22-7A69-262771B98158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454114109" sldId="273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454114109" sldId="273"/>
            <ac:spMk id="6" creationId="{717B0631-7B4F-8781-6932-D30E2D1790CC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870930727" sldId="274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870930727" sldId="274"/>
            <ac:spMk id="6" creationId="{01BBB7F3-80EE-7CAC-A276-1366E645B05B}"/>
          </ac:spMkLst>
        </pc:spChg>
      </pc:sldChg>
      <pc:sldChg chg="modSp">
        <pc:chgData name="Sarah Carter" userId="4b4e2a7e9c42e1b2" providerId="LiveId" clId="{A00A99CD-F009-42A5-8CFD-379B42D5F202}" dt="2025-03-03T16:32:00.806" v="0"/>
        <pc:sldMkLst>
          <pc:docMk/>
          <pc:sldMk cId="195056164" sldId="275"/>
        </pc:sldMkLst>
        <pc:spChg chg="mod">
          <ac:chgData name="Sarah Carter" userId="4b4e2a7e9c42e1b2" providerId="LiveId" clId="{A00A99CD-F009-42A5-8CFD-379B42D5F202}" dt="2025-03-03T16:32:00.806" v="0"/>
          <ac:spMkLst>
            <pc:docMk/>
            <pc:sldMk cId="195056164" sldId="275"/>
            <ac:spMk id="9" creationId="{4D7496FE-5C23-338B-7E9B-3EC26D5901B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tags" Target="../tags/tag63.xml"/><Relationship Id="rId7" Type="http://schemas.openxmlformats.org/officeDocument/2006/relationships/image" Target="../media/image32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89FE48D-E9E6-FBD5-6693-0B3FD1C6BA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41A1F1C-3CA7-1727-BE0A-4AFCFC268061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EF2B25E-3371-538F-42EE-94ABFD529D7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ECC7F42-C4AB-B168-8E47-4738AB55500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B590156-1F82-2F52-A5A9-18D61E6586B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F5E2F8B-CE27-7563-78EA-F0CF6A91AA3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021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7E089AD-EF8A-16DA-0642-FB873D291C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036F5EB-EC53-E5A9-8541-421092BB5FB0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418193F-D6D5-7762-DD09-4F1744FC7FB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9A08815-E319-2F3C-9017-ACAE6A51DAF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1538EEE-31CF-2609-6530-DB631DE7B3D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1ECEBB8-18B3-4A08-81BE-44A7CA64503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102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5D35A93-709C-3329-75E7-D27D824EA5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72E87F5-5845-7A13-3060-6EBA5122B7EC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C0ECF9E-8F53-BE89-2F27-5A56827FB2E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83822DB1-0661-8B78-0F35-7FF61B8C1A8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7AAE272-0F14-E657-7B02-AC3ECDFB921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7A37BDA-F5DE-5140-1F1F-73DCD486D61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84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D2F9CB3-B437-E39C-2D50-ECE0E3A8EF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0C6A1D9-EAE2-3FA5-DEDE-30BCD7975B89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2980150-2656-900A-8A5C-19D1602930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7BADFD7-55B3-2990-F05E-ECDCB8BAFD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90B2536-2CBD-4A0C-26FF-102A63606CF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8FDB3CA-5EAF-AEB2-BDA5-C51B3C45E8E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66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91158DB-2703-0C0E-4DBB-753B93C3E8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5E2AD5E-B055-9A42-E2D2-2073F9D17D88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BF34762-AA68-7E22-7A69-262771B9815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FA5F0B4-E1DD-ADE7-B6C1-5E810F3777A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2C4FEAC-7BB1-255E-A0B0-238FEC05D2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22CB0CB-7922-A1C8-31DA-1BAA1F4CB32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21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42C55A5-6173-990D-1D54-F6AE9CCA7B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4F42E10-7B2C-6418-DDD6-EC78A463E670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17B0631-7B4F-8781-6932-D30E2D1790C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BE4CEFA8-69A5-EE5D-5561-8E4BF47B4F3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D78FC5A-7A1D-E218-58B8-7C7AE920DB9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38D1B50-8438-111F-BBB3-8F51590A7F0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14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1BF66D2-6947-947D-46D4-C5721DD715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7ED077D-D754-FF32-4A3B-0475955239E2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1BBB7F3-80EE-7CAC-A276-1366E645B05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ED937D5-C57C-14FA-1074-A7DD264D9E6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B98A5B6-06C3-F051-176D-782904AE06D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0CA5513-185C-6B93-8E6E-3ACFABB32A5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930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B48702A-2E8A-ED5A-DE24-9DD296295A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F206166-A08B-B655-CEBD-F52CD32B6C14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80290BF-57D0-6415-473B-C1107F35A7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3C6BB19-4A46-5C6E-321E-20C0700CC10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B5B666D-F650-7C1C-7250-5E3F6E96B99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  <p:sp>
        <p:nvSpPr>
          <p:cNvPr id="9" name="Textbox_02">
            <a:extLst>
              <a:ext uri="{FF2B5EF4-FFF2-40B4-BE49-F238E27FC236}">
                <a16:creationId xmlns:a16="http://schemas.microsoft.com/office/drawing/2014/main" id="{4D7496FE-5C23-338B-7E9B-3EC26D5901B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056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6248339-3502-D97F-CF34-979DE2EF85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75636AC-A345-CF7D-E380-36FA58BF21E7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A9000A0-1FCF-A534-D920-2B542AA2E20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39644EE-63FC-9402-5EAE-2C61EF16A37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37B6D81-3481-A34E-62F4-91B2064401E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459F6AF-1B4C-DF3F-4E7C-DDCEC6B7569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458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26EC889-E223-9982-A2CB-3A6F2B00AD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6089514-E4A2-2E73-707A-4D255DE8453F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EC8F00D-6CFD-9CAB-97C1-B54B1591DF0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F2A381B-984E-E28A-D45C-48F39F6CD47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3B799C7-D149-A621-D612-CD6258A378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1BF2BF8-9615-F12B-BFDC-7FD40EE40E7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898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4CC2F86-20E9-51C3-2F28-10EA056C73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7F3DC2A-0D6B-6D6D-0D7E-D6A5B6A657D9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0063FDB-53EE-4871-1998-ABB9BAC9902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7022EA3-7E75-1EE7-3FBC-8AEE17518D7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D31EC8D-B631-7495-BFE8-4C054E4D64B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9C7909A-3A97-CCE8-D9F3-5C408E95C81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1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763BD22-E3F0-12A1-684A-3E8D8641F8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09A83EE-34D8-71E4-0E16-388822977183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53E6EC5-9A68-91D2-F638-D4544AAB7C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58283FC-B881-1C7D-47F5-7AE020C591F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95AFA04-3187-BFAE-B219-302CA400E4D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0CB8516-4792-CB0B-E7D5-FFC0DE543AC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920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CDD8E57-04A7-9435-459E-02968863E1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F4CAF76-8D0C-3F74-8FA5-07D2F5F10789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1EA5034-ED29-5396-850E-693CFA68833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4C65E1E-7B0F-AAF9-3DD0-5CD6867414D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C72AC09-D104-8566-22AB-FEF1406A4E4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89D2E05-AD5A-4848-1E08-18C0A8EB634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844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90D8695-70E9-AB72-E0BE-F429A594C7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884D3AF-CA12-E909-B683-8B1E46F93D42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2E75C6E-C1BC-0734-271E-7A7B27B38F2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A3C6A9E-1CC7-C6FD-CF86-005F3685711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B89CC7B-9073-1424-7E1C-969B5FB6A60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60643D-26F4-D80B-DC97-07ECA3C2717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729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6624BAC-A7BC-FA25-2D54-56FFD6795D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12A5998-1806-33CF-EFE0-AC4812188F78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10BE2DD-A82B-F229-4015-E0427A8CB7F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FF610DB-8DF5-2740-810F-814FF112B3D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2C0FBC0-3D3A-B540-3273-87CC4643419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61970C-7F46-DD10-F24E-97BA62883A0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2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138501B-A44A-EE01-9BBA-C23DB2854A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1778000"/>
            <a:ext cx="5831359" cy="7112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59BBA9E-0A57-18FB-8833-8C925DDE6F6D}"/>
              </a:ext>
            </a:extLst>
          </p:cNvPr>
          <p:cNvSpPr txBox="1"/>
          <p:nvPr/>
        </p:nvSpPr>
        <p:spPr>
          <a:xfrm>
            <a:off x="965200" y="13462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4D129A2-B4D2-B099-D1F9-EB55D1CB8F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7F89893-B413-875E-8941-3C3AD6B9E30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6CD548D-0E38-5B41-15DE-E96E0274146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4F8EABB-7B9D-E6DF-30E0-F51F5129876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18848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157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0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0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0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0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IGHTSLIDE_SLIDE_COLLAPSED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752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2024-12-11T02:50:01Z</dcterms:created>
  <dcterms:modified xsi:type="dcterms:W3CDTF">2025-03-03T16:32:08Z</dcterms:modified>
</cp:coreProperties>
</file>