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1680" y="66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A057B4C5-46E6-4232-80B5-82E12C48DB54}"/>
    <pc:docChg chg="delSld">
      <pc:chgData name="Sarah Carter" userId="4b4e2a7e9c42e1b2" providerId="LiveId" clId="{A057B4C5-46E6-4232-80B5-82E12C48DB54}" dt="2025-03-03T16:30:51.374" v="0" actId="2696"/>
      <pc:docMkLst>
        <pc:docMk/>
      </pc:docMkLst>
      <pc:sldChg chg="del">
        <pc:chgData name="Sarah Carter" userId="4b4e2a7e9c42e1b2" providerId="LiveId" clId="{A057B4C5-46E6-4232-80B5-82E12C48DB54}" dt="2025-03-03T16:30:51.374" v="0" actId="2696"/>
        <pc:sldMkLst>
          <pc:docMk/>
          <pc:sldMk cId="5726173" sldId="263"/>
        </pc:sldMkLst>
      </pc:sldChg>
      <pc:sldChg chg="del">
        <pc:chgData name="Sarah Carter" userId="4b4e2a7e9c42e1b2" providerId="LiveId" clId="{A057B4C5-46E6-4232-80B5-82E12C48DB54}" dt="2025-03-03T16:30:51.374" v="0" actId="2696"/>
        <pc:sldMkLst>
          <pc:docMk/>
          <pc:sldMk cId="1263061842" sldId="264"/>
        </pc:sldMkLst>
      </pc:sldChg>
      <pc:sldChg chg="del">
        <pc:chgData name="Sarah Carter" userId="4b4e2a7e9c42e1b2" providerId="LiveId" clId="{A057B4C5-46E6-4232-80B5-82E12C48DB54}" dt="2025-03-03T16:30:51.374" v="0" actId="2696"/>
        <pc:sldMkLst>
          <pc:docMk/>
          <pc:sldMk cId="3688790435" sldId="265"/>
        </pc:sldMkLst>
      </pc:sldChg>
      <pc:sldChg chg="del">
        <pc:chgData name="Sarah Carter" userId="4b4e2a7e9c42e1b2" providerId="LiveId" clId="{A057B4C5-46E6-4232-80B5-82E12C48DB54}" dt="2025-03-03T16:30:51.374" v="0" actId="2696"/>
        <pc:sldMkLst>
          <pc:docMk/>
          <pc:sldMk cId="2711894097" sldId="26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425C-7DE6-1A99-5859-E6340B14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B79B5-64EA-F5FE-FC79-AC67618D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7851D-0A73-0ECE-A09A-428A46C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F554-04FC-5272-E35A-125EA2099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16B2-6410-0EE6-205D-FFA3C4BA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58E5-4890-A6E0-F67A-C6E1251F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CE235-B8A4-B3B6-1A7B-C8D08BB1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F994-88C4-C76E-9C16-3D1B7FD4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8853-B631-E310-28A3-9A90001C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57069-80CB-9879-F9D7-D6EC17F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9BA5B-8F59-19C3-73FB-11FA94822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AD7FB-9FC1-4F16-44FA-3656AD56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82483-0B5E-4188-6FEA-3ED45B71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BDBA-26C4-A3AF-98EA-BDCE9A62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CD7D8-B311-F4F5-96D4-83E8AF63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493-7DFE-8335-19A7-E4E8D654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AA6D-A600-F7DD-E5DB-2A4AF55C6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57BCB-09D7-6785-B51E-1ACDAACB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F268-8305-2DEA-1004-964FE440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A6A1-D7FD-CD23-6EF2-11B082E7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B5E6C-A9D6-7AD2-9771-1C140E58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F826A-696B-B468-8FC1-F24C0358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C2091-7418-CB7F-0BEF-1AEFFB53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ACD77-27FD-DC1F-8B96-B1E45E7A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B0C18-2191-CBB3-CF14-62A9D647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9904B-8DFA-7F37-4860-7195B183C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DA79D-19AF-6CA3-F264-C6338AD59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F213D-E799-EB13-31BC-8F8D3127B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50C22-B919-D771-99FF-E04E766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F0C1-FA5F-5E0A-2E7B-0E6509EF8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24C84-90C5-3D1C-5018-0825DE99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D36E-608F-2FF5-C66A-632E0453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FABBA-C225-9F67-8E5E-6230A1662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FE296-635C-ABD6-753B-F136A6A80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182E9-6CB7-3B25-ED47-EA6962F9A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341A13-E677-754C-7787-8F4FB97AE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286CD-EE13-6541-5765-359511B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C49F6D-0DFF-2D9C-D131-2909EC395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B3927-C0F0-76B0-3838-C6F4344E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AC3D-6AED-D09A-6E5A-2ECE04057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DCB4C-58BB-459E-B39B-5DF78ED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79A3F-70A0-A96B-BB0C-CD86A348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FBD9-CDF2-98BA-32D7-86C4C42A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D897CD-03AE-F636-6666-90168844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B523E-D909-8E5B-972A-086741D59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C5199-E96A-F01E-95E2-1C4BB8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35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A7738-CDF7-42F4-49FF-940D91A6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097F7-3B3E-44DC-4C9B-5F5A634F9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8222B-0FBF-DFC5-934D-864A58B4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44BA6-1408-DEA7-CE3E-7CD6FB4BD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548F8-E5DE-6CE2-4C82-20E7BC5A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689B-C15B-3D77-5A4B-55BCDBA5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122B-F737-3A38-3EC6-57C5D3D6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B7320-4B29-9018-C8E4-C2EE546A3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29B66-8C65-031E-5937-4B52D3D0B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474E6-ABB3-7A6C-35C7-0B24E9FE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B7495-0559-A4E5-7CDC-9A2FD1E5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E0DD0-1C11-9F6F-1CE9-6CBDA003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6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2902A-D99A-6201-2510-F70AAE40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A86A-82CD-EBA9-2AD7-B165BE6B6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028A-6916-7661-4FD2-CD6836494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69FB-A43B-E74C-F49F-1157044EC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61C6-2A0F-6BB8-D6BB-4EEE19C9B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0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svg"/><Relationship Id="rId3" Type="http://schemas.openxmlformats.org/officeDocument/2006/relationships/tags" Target="../tags/tag3.xml"/><Relationship Id="rId7" Type="http://schemas.openxmlformats.org/officeDocument/2006/relationships/image" Target="../media/image2.svg"/><Relationship Id="rId12" Type="http://schemas.openxmlformats.org/officeDocument/2006/relationships/image" Target="../media/image7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png"/><Relationship Id="rId4" Type="http://schemas.openxmlformats.org/officeDocument/2006/relationships/tags" Target="../tags/tag4.xml"/><Relationship Id="rId9" Type="http://schemas.openxmlformats.org/officeDocument/2006/relationships/image" Target="../media/image4.svg"/><Relationship Id="rId1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svg"/><Relationship Id="rId3" Type="http://schemas.openxmlformats.org/officeDocument/2006/relationships/tags" Target="../tags/tag7.xml"/><Relationship Id="rId7" Type="http://schemas.openxmlformats.org/officeDocument/2006/relationships/image" Target="../media/image11.svg"/><Relationship Id="rId12" Type="http://schemas.openxmlformats.org/officeDocument/2006/relationships/image" Target="../media/image16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4.png"/><Relationship Id="rId4" Type="http://schemas.openxmlformats.org/officeDocument/2006/relationships/tags" Target="../tags/tag8.xml"/><Relationship Id="rId9" Type="http://schemas.openxmlformats.org/officeDocument/2006/relationships/image" Target="../media/image13.svg"/><Relationship Id="rId1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svg"/><Relationship Id="rId3" Type="http://schemas.openxmlformats.org/officeDocument/2006/relationships/tags" Target="../tags/tag11.xml"/><Relationship Id="rId7" Type="http://schemas.openxmlformats.org/officeDocument/2006/relationships/image" Target="../media/image19.svg"/><Relationship Id="rId12" Type="http://schemas.openxmlformats.org/officeDocument/2006/relationships/image" Target="../media/image24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8.png"/><Relationship Id="rId11" Type="http://schemas.openxmlformats.org/officeDocument/2006/relationships/image" Target="../media/image23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22.png"/><Relationship Id="rId4" Type="http://schemas.openxmlformats.org/officeDocument/2006/relationships/tags" Target="../tags/tag12.xml"/><Relationship Id="rId9" Type="http://schemas.openxmlformats.org/officeDocument/2006/relationships/image" Target="../media/image21.svg"/><Relationship Id="rId1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svg"/><Relationship Id="rId3" Type="http://schemas.openxmlformats.org/officeDocument/2006/relationships/tags" Target="../tags/tag15.xml"/><Relationship Id="rId7" Type="http://schemas.openxmlformats.org/officeDocument/2006/relationships/image" Target="../media/image27.svg"/><Relationship Id="rId12" Type="http://schemas.openxmlformats.org/officeDocument/2006/relationships/image" Target="../media/image32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26.png"/><Relationship Id="rId11" Type="http://schemas.openxmlformats.org/officeDocument/2006/relationships/image" Target="../media/image31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30.png"/><Relationship Id="rId4" Type="http://schemas.openxmlformats.org/officeDocument/2006/relationships/tags" Target="../tags/tag16.xml"/><Relationship Id="rId9" Type="http://schemas.openxmlformats.org/officeDocument/2006/relationships/image" Target="../media/image29.svg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F4666519-4291-6DF6-EA01-CD8DA7B16DF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22300" y="1714500"/>
            <a:ext cx="2936506" cy="35814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3E396F17-8D4E-BBBF-704F-1B6BCCF82235}"/>
              </a:ext>
            </a:extLst>
          </p:cNvPr>
          <p:cNvSpPr txBox="1"/>
          <p:nvPr/>
        </p:nvSpPr>
        <p:spPr>
          <a:xfrm>
            <a:off x="0" y="1498600"/>
            <a:ext cx="3898900" cy="317500"/>
          </a:xfrm>
          <a:prstGeom prst="rect">
            <a:avLst/>
          </a:prstGeom>
          <a:noFill/>
        </p:spPr>
        <p:txBody>
          <a:bodyPr vert="horz" wrap="square" lIns="0" tIns="0" rIns="0" bIns="127000" rtlCol="0" anchorCtr="1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EASY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BC862B94-548D-4057-3D84-1576D3FC09E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318000" y="1714500"/>
            <a:ext cx="2936506" cy="35814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BBE009A7-364B-0CA4-E3A1-80863599057F}"/>
              </a:ext>
            </a:extLst>
          </p:cNvPr>
          <p:cNvSpPr txBox="1"/>
          <p:nvPr/>
        </p:nvSpPr>
        <p:spPr>
          <a:xfrm>
            <a:off x="3898900" y="1524000"/>
            <a:ext cx="3873500" cy="317500"/>
          </a:xfrm>
          <a:prstGeom prst="rect">
            <a:avLst/>
          </a:prstGeom>
          <a:noFill/>
        </p:spPr>
        <p:txBody>
          <a:bodyPr vert="horz" wrap="square" lIns="0" tIns="0" rIns="0" bIns="127000" rtlCol="0" anchorCtr="1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EASY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A7AF9A38-6D25-25E5-D9B9-088FB416189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09600" y="5626100"/>
            <a:ext cx="2936506" cy="35814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75AFE910-E1B5-133D-11A2-3AA5C1EB1989}"/>
              </a:ext>
            </a:extLst>
          </p:cNvPr>
          <p:cNvSpPr txBox="1"/>
          <p:nvPr/>
        </p:nvSpPr>
        <p:spPr>
          <a:xfrm>
            <a:off x="0" y="5422900"/>
            <a:ext cx="3898900" cy="317500"/>
          </a:xfrm>
          <a:prstGeom prst="rect">
            <a:avLst/>
          </a:prstGeom>
          <a:noFill/>
        </p:spPr>
        <p:txBody>
          <a:bodyPr vert="horz" wrap="square" lIns="0" tIns="0" rIns="0" bIns="127000" rtlCol="0" anchorCtr="1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EASY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95BC2C4F-DF4D-C253-54E2-1ADCC9A2501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318000" y="5626100"/>
            <a:ext cx="2936506" cy="35814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C96CC790-0132-9DD4-2C0C-7363F6C8B88D}"/>
              </a:ext>
            </a:extLst>
          </p:cNvPr>
          <p:cNvSpPr txBox="1"/>
          <p:nvPr/>
        </p:nvSpPr>
        <p:spPr>
          <a:xfrm>
            <a:off x="3886200" y="5422900"/>
            <a:ext cx="3873500" cy="317500"/>
          </a:xfrm>
          <a:prstGeom prst="rect">
            <a:avLst/>
          </a:prstGeom>
          <a:noFill/>
        </p:spPr>
        <p:txBody>
          <a:bodyPr vert="horz" wrap="square" lIns="0" tIns="0" rIns="0" bIns="127000" rtlCol="0" anchorCtr="1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EASY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67DFAA2E-9B24-93B5-077D-0CF175DF1C0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FOUR LEAF CLOVER HIDOKU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C65C63EC-B6A3-79A1-09C8-54ABACB1EE5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clover-shaped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91D0DC4B-D349-2AAF-E7A8-A9A54E61AC5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FF4FED0-7EF2-3366-033D-786485A0972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47200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946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524DC7C4-23A7-B329-204A-BC7145F3462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22300" y="1714500"/>
            <a:ext cx="2936506" cy="35814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60B0E10A-5DC6-5DC3-93B0-49679C0BA646}"/>
              </a:ext>
            </a:extLst>
          </p:cNvPr>
          <p:cNvSpPr txBox="1"/>
          <p:nvPr/>
        </p:nvSpPr>
        <p:spPr>
          <a:xfrm>
            <a:off x="0" y="1498600"/>
            <a:ext cx="38989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MEDIUM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03A0FA6D-248E-F9E2-2CB9-43C409D9B9C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318000" y="1714500"/>
            <a:ext cx="2936506" cy="35814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BDFCAF2B-6D43-4E9C-FB84-678FDCDCBB4E}"/>
              </a:ext>
            </a:extLst>
          </p:cNvPr>
          <p:cNvSpPr txBox="1"/>
          <p:nvPr/>
        </p:nvSpPr>
        <p:spPr>
          <a:xfrm>
            <a:off x="3898900" y="1524000"/>
            <a:ext cx="38735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MEDIUM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DE1F2598-62A0-E674-0E6F-CC698BDD3F4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09600" y="5626100"/>
            <a:ext cx="2936506" cy="35814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032ADF13-2C55-6B5D-91AD-11315A5429AB}"/>
              </a:ext>
            </a:extLst>
          </p:cNvPr>
          <p:cNvSpPr txBox="1"/>
          <p:nvPr/>
        </p:nvSpPr>
        <p:spPr>
          <a:xfrm>
            <a:off x="0" y="5422900"/>
            <a:ext cx="38989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MEDIUM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07E26B00-092D-6BD4-B01A-0209A897125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318000" y="5626100"/>
            <a:ext cx="2936506" cy="35814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1CE765EB-0EF4-746A-E478-8512F259F511}"/>
              </a:ext>
            </a:extLst>
          </p:cNvPr>
          <p:cNvSpPr txBox="1"/>
          <p:nvPr/>
        </p:nvSpPr>
        <p:spPr>
          <a:xfrm>
            <a:off x="3886200" y="5422900"/>
            <a:ext cx="38735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MEDIUM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D116C1C7-7585-CA1D-A686-0D903E52B79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FOUR LEAF CLOVER HIDOKU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6438946C-480D-EA14-9F33-23AEA18EE85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clover-shaped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5A501EA7-1331-BC18-27B3-C0A0EEA68D4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608C17E-6FB9-F3E4-AD68-FC140550E7D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47200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309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CADA5826-5BBA-9B1F-6917-FDB14EB09C7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22300" y="1714500"/>
            <a:ext cx="2936506" cy="35814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C69C6467-ED14-C052-1321-8BEB0EADB98B}"/>
              </a:ext>
            </a:extLst>
          </p:cNvPr>
          <p:cNvSpPr txBox="1"/>
          <p:nvPr/>
        </p:nvSpPr>
        <p:spPr>
          <a:xfrm>
            <a:off x="0" y="1498600"/>
            <a:ext cx="38989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HARD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D5E1FFB7-5C9C-59F3-F807-9BCA530038F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318000" y="1714500"/>
            <a:ext cx="2936506" cy="35814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B807F1CE-5DF4-3890-C84A-426A5170A34B}"/>
              </a:ext>
            </a:extLst>
          </p:cNvPr>
          <p:cNvSpPr txBox="1"/>
          <p:nvPr/>
        </p:nvSpPr>
        <p:spPr>
          <a:xfrm>
            <a:off x="3898900" y="1524000"/>
            <a:ext cx="38735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HARD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F31E424E-78AC-F2FF-5563-DBD8A474841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09600" y="5626100"/>
            <a:ext cx="2936506" cy="35814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45B32C6A-865D-F701-A91F-C315F2F433A4}"/>
              </a:ext>
            </a:extLst>
          </p:cNvPr>
          <p:cNvSpPr txBox="1"/>
          <p:nvPr/>
        </p:nvSpPr>
        <p:spPr>
          <a:xfrm>
            <a:off x="0" y="5422900"/>
            <a:ext cx="38989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HARD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593B624D-5547-9574-D1B8-FCFE9CA34B4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318000" y="5626100"/>
            <a:ext cx="2936506" cy="35814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0DC1071A-6D1C-CB9B-E8D7-57F4A23AC183}"/>
              </a:ext>
            </a:extLst>
          </p:cNvPr>
          <p:cNvSpPr txBox="1"/>
          <p:nvPr/>
        </p:nvSpPr>
        <p:spPr>
          <a:xfrm>
            <a:off x="3886200" y="5422900"/>
            <a:ext cx="38735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HARD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37CAB141-B381-7BC6-405E-B1B8A9CCF4E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FOUR LEAF CLOVER HIDOKU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C9480F84-92F8-A242-C2FB-3138CCAFAF5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clover-shaped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7E974F5A-8FE8-F9F3-C393-4E820FB3289D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0616990-0440-4506-1709-AD4BF231CD6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47200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707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C6F69518-F86B-C487-592C-1615B91EB62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22300" y="1714500"/>
            <a:ext cx="2936506" cy="35814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4A8D235B-4770-5827-6B37-A0BE9D47F8E2}"/>
              </a:ext>
            </a:extLst>
          </p:cNvPr>
          <p:cNvSpPr txBox="1"/>
          <p:nvPr/>
        </p:nvSpPr>
        <p:spPr>
          <a:xfrm>
            <a:off x="0" y="1498600"/>
            <a:ext cx="38989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662631EE-B985-70B6-0051-4F96E40BF12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318000" y="1714500"/>
            <a:ext cx="2936506" cy="35814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3A15781F-49EC-FF01-60C3-9974A07888CE}"/>
              </a:ext>
            </a:extLst>
          </p:cNvPr>
          <p:cNvSpPr txBox="1"/>
          <p:nvPr/>
        </p:nvSpPr>
        <p:spPr>
          <a:xfrm>
            <a:off x="3898900" y="1524000"/>
            <a:ext cx="38735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DA3DD083-2B07-F6B4-5C41-4C6B0F87609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09600" y="5626100"/>
            <a:ext cx="2936506" cy="35814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D37389AC-296D-5C7E-290F-287A07885882}"/>
              </a:ext>
            </a:extLst>
          </p:cNvPr>
          <p:cNvSpPr txBox="1"/>
          <p:nvPr/>
        </p:nvSpPr>
        <p:spPr>
          <a:xfrm>
            <a:off x="0" y="5422900"/>
            <a:ext cx="38989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2016FC29-7B67-F8C9-3ADE-37B839EBE5C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318000" y="5626100"/>
            <a:ext cx="2936506" cy="35814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F6BED1C0-312A-DFF9-4963-DB3A1EF3F3AE}"/>
              </a:ext>
            </a:extLst>
          </p:cNvPr>
          <p:cNvSpPr txBox="1"/>
          <p:nvPr/>
        </p:nvSpPr>
        <p:spPr>
          <a:xfrm>
            <a:off x="3886200" y="5422900"/>
            <a:ext cx="38735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EBA9943F-DAA3-06C4-FB2D-80A470A193D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FOUR LEAF CLOVER HIDOKU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AFD0A63B-3448-EAD1-9F12-43F7EF68D4B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clover-shaped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9283ECDD-6DFC-C530-AC94-AC7A6F0A182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DEF01D3-36E3-CBB9-9A2C-05F7912139B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47200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8531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59-2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1-2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1-2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1-2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2-2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2-2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2-2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2-2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59-2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59-2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59-2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0-2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0-2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0-2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0-2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1-2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224</Words>
  <Application>Microsoft Office PowerPoint</Application>
  <PresentationFormat>Custom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6</cp:revision>
  <dcterms:created xsi:type="dcterms:W3CDTF">2024-12-11T02:50:01Z</dcterms:created>
  <dcterms:modified xsi:type="dcterms:W3CDTF">2025-03-03T16:30:56Z</dcterms:modified>
</cp:coreProperties>
</file>