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7" r:id="rId8"/>
    <p:sldId id="269" r:id="rId9"/>
    <p:sldId id="271" r:id="rId10"/>
    <p:sldId id="273" r:id="rId11"/>
    <p:sldId id="275" r:id="rId1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9A2873-C978-4E81-9CB8-5C897449614A}" v="1623" dt="2024-11-29T20:10:20.0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D9A2873-C978-4E81-9CB8-5C897449614A}"/>
    <pc:docChg chg="undo redo custSel addSld delSld modSld">
      <pc:chgData name="Sarah Carter" userId="4b4e2a7e9c42e1b2" providerId="LiveId" clId="{5D9A2873-C978-4E81-9CB8-5C897449614A}" dt="2024-12-18T14:54:49.440" v="13353" actId="2696"/>
      <pc:docMkLst>
        <pc:docMk/>
      </pc:docMkLst>
      <pc:sldChg chg="addSp delSp modSp mod">
        <pc:chgData name="Sarah Carter" userId="4b4e2a7e9c42e1b2" providerId="LiveId" clId="{5D9A2873-C978-4E81-9CB8-5C897449614A}" dt="2024-11-29T19:41:26.362" v="596" actId="1076"/>
        <pc:sldMkLst>
          <pc:docMk/>
          <pc:sldMk cId="2785522993" sldId="256"/>
        </pc:sldMkLst>
        <pc:spChg chg="mod">
          <ac:chgData name="Sarah Carter" userId="4b4e2a7e9c42e1b2" providerId="LiveId" clId="{5D9A2873-C978-4E81-9CB8-5C897449614A}" dt="2024-11-29T19:39:29.261" v="0" actId="20577"/>
          <ac:spMkLst>
            <pc:docMk/>
            <pc:sldMk cId="2785522993" sldId="256"/>
            <ac:spMk id="4" creationId="{B328D480-642C-F7C1-309B-0D15565FD706}"/>
          </ac:spMkLst>
        </pc:spChg>
        <pc:spChg chg="mod">
          <ac:chgData name="Sarah Carter" userId="4b4e2a7e9c42e1b2" providerId="LiveId" clId="{5D9A2873-C978-4E81-9CB8-5C897449614A}" dt="2024-11-29T19:39:52.581" v="54" actId="20577"/>
          <ac:spMkLst>
            <pc:docMk/>
            <pc:sldMk cId="2785522993" sldId="256"/>
            <ac:spMk id="6" creationId="{372DDF07-2369-FD60-8170-DA9C7519DC1C}"/>
          </ac:spMkLst>
        </pc:spChg>
        <pc:spChg chg="add mod">
          <ac:chgData name="Sarah Carter" userId="4b4e2a7e9c42e1b2" providerId="LiveId" clId="{5D9A2873-C978-4E81-9CB8-5C897449614A}" dt="2024-11-29T19:40:42.684" v="591" actId="1076"/>
          <ac:spMkLst>
            <pc:docMk/>
            <pc:sldMk cId="2785522993" sldId="256"/>
            <ac:spMk id="25" creationId="{B28B56CD-DCEA-73BF-80E1-7995179CF927}"/>
          </ac:spMkLst>
        </pc:spChg>
        <pc:spChg chg="add mod">
          <ac:chgData name="Sarah Carter" userId="4b4e2a7e9c42e1b2" providerId="LiveId" clId="{5D9A2873-C978-4E81-9CB8-5C897449614A}" dt="2024-11-29T19:41:26.362" v="596" actId="1076"/>
          <ac:spMkLst>
            <pc:docMk/>
            <pc:sldMk cId="2785522993" sldId="256"/>
            <ac:spMk id="27" creationId="{0D265418-E703-DCB7-11F7-D76BEAE1305E}"/>
          </ac:spMkLst>
        </pc:spChg>
        <pc:graphicFrameChg chg="add mod">
          <ac:chgData name="Sarah Carter" userId="4b4e2a7e9c42e1b2" providerId="LiveId" clId="{5D9A2873-C978-4E81-9CB8-5C897449614A}" dt="2024-11-29T19:40:42.684" v="591" actId="1076"/>
          <ac:graphicFrameMkLst>
            <pc:docMk/>
            <pc:sldMk cId="2785522993" sldId="256"/>
            <ac:graphicFrameMk id="24" creationId="{22AD034F-C94A-FC34-4CA9-0CD50C401E47}"/>
          </ac:graphicFrameMkLst>
        </pc:graphicFrameChg>
        <pc:graphicFrameChg chg="add mod">
          <ac:chgData name="Sarah Carter" userId="4b4e2a7e9c42e1b2" providerId="LiveId" clId="{5D9A2873-C978-4E81-9CB8-5C897449614A}" dt="2024-11-29T19:41:26.362" v="596" actId="1076"/>
          <ac:graphicFrameMkLst>
            <pc:docMk/>
            <pc:sldMk cId="2785522993" sldId="256"/>
            <ac:graphicFrameMk id="26" creationId="{2B0EF3E2-99F6-F3DC-4E8F-21D1C0FD45C9}"/>
          </ac:graphicFrameMkLst>
        </pc:graphicFrameChg>
      </pc:sldChg>
      <pc:sldChg chg="addSp delSp modSp new mod">
        <pc:chgData name="Sarah Carter" userId="4b4e2a7e9c42e1b2" providerId="LiveId" clId="{5D9A2873-C978-4E81-9CB8-5C897449614A}" dt="2024-11-29T20:07:44.713" v="13309"/>
        <pc:sldMkLst>
          <pc:docMk/>
          <pc:sldMk cId="2163193748" sldId="257"/>
        </pc:sldMkLst>
        <pc:spChg chg="add mod">
          <ac:chgData name="Sarah Carter" userId="4b4e2a7e9c42e1b2" providerId="LiveId" clId="{5D9A2873-C978-4E81-9CB8-5C897449614A}" dt="2024-11-29T19:59:56.663" v="611" actId="299"/>
          <ac:spMkLst>
            <pc:docMk/>
            <pc:sldMk cId="2163193748" sldId="257"/>
            <ac:spMk id="4" creationId="{A822E266-B47E-4942-DC4B-2F018111E4D0}"/>
          </ac:spMkLst>
        </pc:spChg>
        <pc:spChg chg="add mod">
          <ac:chgData name="Sarah Carter" userId="4b4e2a7e9c42e1b2" providerId="LiveId" clId="{5D9A2873-C978-4E81-9CB8-5C897449614A}" dt="2024-11-29T19:59:56.749" v="685"/>
          <ac:spMkLst>
            <pc:docMk/>
            <pc:sldMk cId="2163193748" sldId="257"/>
            <ac:spMk id="6" creationId="{9E9C1E6F-553E-ACAD-E5EB-90AAC5195EDD}"/>
          </ac:spMkLst>
        </pc:spChg>
        <pc:spChg chg="add mod">
          <ac:chgData name="Sarah Carter" userId="4b4e2a7e9c42e1b2" providerId="LiveId" clId="{5D9A2873-C978-4E81-9CB8-5C897449614A}" dt="2024-11-29T19:59:56.781" v="697" actId="299"/>
          <ac:spMkLst>
            <pc:docMk/>
            <pc:sldMk cId="2163193748" sldId="257"/>
            <ac:spMk id="7" creationId="{EB173A8E-C4F1-1919-0E35-3BD0E009A14F}"/>
          </ac:spMkLst>
        </pc:spChg>
        <pc:spChg chg="add mod">
          <ac:chgData name="Sarah Carter" userId="4b4e2a7e9c42e1b2" providerId="LiveId" clId="{5D9A2873-C978-4E81-9CB8-5C897449614A}" dt="2024-11-29T19:59:56.844" v="762"/>
          <ac:spMkLst>
            <pc:docMk/>
            <pc:sldMk cId="2163193748" sldId="257"/>
            <ac:spMk id="9" creationId="{83B99169-0CC4-7FCE-BEC2-666FCD3097A3}"/>
          </ac:spMkLst>
        </pc:spChg>
        <pc:spChg chg="add mod">
          <ac:chgData name="Sarah Carter" userId="4b4e2a7e9c42e1b2" providerId="LiveId" clId="{5D9A2873-C978-4E81-9CB8-5C897449614A}" dt="2024-11-29T20:02:30.447" v="3150" actId="948"/>
          <ac:spMkLst>
            <pc:docMk/>
            <pc:sldMk cId="2163193748" sldId="257"/>
            <ac:spMk id="10" creationId="{21B73865-7B5A-DE90-7E89-BE4484A0053B}"/>
          </ac:spMkLst>
        </pc:spChg>
        <pc:spChg chg="add mod">
          <ac:chgData name="Sarah Carter" userId="4b4e2a7e9c42e1b2" providerId="LiveId" clId="{5D9A2873-C978-4E81-9CB8-5C897449614A}" dt="2024-11-29T20:02:32.006" v="5380" actId="948"/>
          <ac:spMkLst>
            <pc:docMk/>
            <pc:sldMk cId="2163193748" sldId="257"/>
            <ac:spMk id="12" creationId="{F975A464-1665-3DC5-8594-7305EF49DE56}"/>
          </ac:spMkLst>
        </pc:spChg>
        <pc:spChg chg="add mod">
          <ac:chgData name="Sarah Carter" userId="4b4e2a7e9c42e1b2" providerId="LiveId" clId="{5D9A2873-C978-4E81-9CB8-5C897449614A}" dt="2024-11-29T20:02:32.130" v="5680" actId="948"/>
          <ac:spMkLst>
            <pc:docMk/>
            <pc:sldMk cId="2163193748" sldId="257"/>
            <ac:spMk id="13" creationId="{18EB8C20-E575-D1EC-F9D8-8A6296EDDA9C}"/>
          </ac:spMkLst>
        </pc:spChg>
        <pc:spChg chg="add mod">
          <ac:chgData name="Sarah Carter" userId="4b4e2a7e9c42e1b2" providerId="LiveId" clId="{5D9A2873-C978-4E81-9CB8-5C897449614A}" dt="2024-11-29T20:02:33.168" v="7910" actId="948"/>
          <ac:spMkLst>
            <pc:docMk/>
            <pc:sldMk cId="2163193748" sldId="257"/>
            <ac:spMk id="15" creationId="{13DA8FF9-9AE9-0962-0530-7BA05960EE8D}"/>
          </ac:spMkLst>
        </pc:spChg>
        <pc:spChg chg="add mod">
          <ac:chgData name="Sarah Carter" userId="4b4e2a7e9c42e1b2" providerId="LiveId" clId="{5D9A2873-C978-4E81-9CB8-5C897449614A}" dt="2024-11-29T20:02:44.715" v="8211" actId="948"/>
          <ac:spMkLst>
            <pc:docMk/>
            <pc:sldMk cId="2163193748" sldId="257"/>
            <ac:spMk id="16" creationId="{C566E187-D18E-7E6A-F08E-1E863081BB65}"/>
          </ac:spMkLst>
        </pc:spChg>
        <pc:spChg chg="add mod">
          <ac:chgData name="Sarah Carter" userId="4b4e2a7e9c42e1b2" providerId="LiveId" clId="{5D9A2873-C978-4E81-9CB8-5C897449614A}" dt="2024-11-29T20:02:46.180" v="10441" actId="948"/>
          <ac:spMkLst>
            <pc:docMk/>
            <pc:sldMk cId="2163193748" sldId="257"/>
            <ac:spMk id="18" creationId="{D03FE9B4-9667-B1EC-A0D7-4C27C03DF1F7}"/>
          </ac:spMkLst>
        </pc:spChg>
        <pc:spChg chg="add mod">
          <ac:chgData name="Sarah Carter" userId="4b4e2a7e9c42e1b2" providerId="LiveId" clId="{5D9A2873-C978-4E81-9CB8-5C897449614A}" dt="2024-11-29T20:02:46.306" v="10741" actId="948"/>
          <ac:spMkLst>
            <pc:docMk/>
            <pc:sldMk cId="2163193748" sldId="257"/>
            <ac:spMk id="19" creationId="{1F0936AA-4249-8DE5-5E0D-0550F0CAE2E0}"/>
          </ac:spMkLst>
        </pc:spChg>
        <pc:spChg chg="add mod">
          <ac:chgData name="Sarah Carter" userId="4b4e2a7e9c42e1b2" providerId="LiveId" clId="{5D9A2873-C978-4E81-9CB8-5C897449614A}" dt="2024-11-29T20:02:47.442" v="12971" actId="948"/>
          <ac:spMkLst>
            <pc:docMk/>
            <pc:sldMk cId="2163193748" sldId="257"/>
            <ac:spMk id="21" creationId="{7B129D02-E88B-44ED-21B3-807E5740843D}"/>
          </ac:spMkLst>
        </pc:spChg>
        <pc:spChg chg="add mod">
          <ac:chgData name="Sarah Carter" userId="4b4e2a7e9c42e1b2" providerId="LiveId" clId="{5D9A2873-C978-4E81-9CB8-5C897449614A}" dt="2024-11-29T20:07:44.713" v="13309"/>
          <ac:spMkLst>
            <pc:docMk/>
            <pc:sldMk cId="2163193748" sldId="257"/>
            <ac:spMk id="22" creationId="{A46BC2C9-52DE-FCC4-1F06-607FFC98F0AA}"/>
          </ac:spMkLst>
        </pc:spChg>
        <pc:graphicFrameChg chg="add mod modGraphic">
          <ac:chgData name="Sarah Carter" userId="4b4e2a7e9c42e1b2" providerId="LiveId" clId="{5D9A2873-C978-4E81-9CB8-5C897449614A}" dt="2024-11-29T19:59:58.265" v="1086" actId="20577"/>
          <ac:graphicFrameMkLst>
            <pc:docMk/>
            <pc:sldMk cId="2163193748" sldId="257"/>
            <ac:graphicFrameMk id="5" creationId="{F2A910D8-B912-14DF-E35D-379E785DF290}"/>
          </ac:graphicFrameMkLst>
        </pc:graphicFrameChg>
        <pc:graphicFrameChg chg="add mod modGraphic">
          <ac:chgData name="Sarah Carter" userId="4b4e2a7e9c42e1b2" providerId="LiveId" clId="{5D9A2873-C978-4E81-9CB8-5C897449614A}" dt="2024-11-29T19:59:58.265" v="1095" actId="20577"/>
          <ac:graphicFrameMkLst>
            <pc:docMk/>
            <pc:sldMk cId="2163193748" sldId="257"/>
            <ac:graphicFrameMk id="8" creationId="{C5C51852-6B06-0B83-95A4-EFFC5C470285}"/>
          </ac:graphicFrameMkLst>
        </pc:graphicFrameChg>
        <pc:graphicFrameChg chg="add mod modGraphic">
          <ac:chgData name="Sarah Carter" userId="4b4e2a7e9c42e1b2" providerId="LiveId" clId="{5D9A2873-C978-4E81-9CB8-5C897449614A}" dt="2024-11-29T20:02:30.761" v="3508" actId="948"/>
          <ac:graphicFrameMkLst>
            <pc:docMk/>
            <pc:sldMk cId="2163193748" sldId="257"/>
            <ac:graphicFrameMk id="11" creationId="{EB752612-D443-735F-9A2B-82474458A768}"/>
          </ac:graphicFrameMkLst>
        </pc:graphicFrameChg>
        <pc:graphicFrameChg chg="add mod modGraphic">
          <ac:chgData name="Sarah Carter" userId="4b4e2a7e9c42e1b2" providerId="LiveId" clId="{5D9A2873-C978-4E81-9CB8-5C897449614A}" dt="2024-11-29T20:02:32.306" v="6038" actId="948"/>
          <ac:graphicFrameMkLst>
            <pc:docMk/>
            <pc:sldMk cId="2163193748" sldId="257"/>
            <ac:graphicFrameMk id="14" creationId="{7F2A6AD0-6A9D-A7D8-6065-AACBFF463499}"/>
          </ac:graphicFrameMkLst>
        </pc:graphicFrameChg>
        <pc:graphicFrameChg chg="add mod modGraphic">
          <ac:chgData name="Sarah Carter" userId="4b4e2a7e9c42e1b2" providerId="LiveId" clId="{5D9A2873-C978-4E81-9CB8-5C897449614A}" dt="2024-11-29T20:02:44.999" v="8569" actId="948"/>
          <ac:graphicFrameMkLst>
            <pc:docMk/>
            <pc:sldMk cId="2163193748" sldId="257"/>
            <ac:graphicFrameMk id="17" creationId="{F4CF4482-DF38-64D4-7733-28C9C306D2F9}"/>
          </ac:graphicFrameMkLst>
        </pc:graphicFrameChg>
        <pc:graphicFrameChg chg="add mod modGraphic">
          <ac:chgData name="Sarah Carter" userId="4b4e2a7e9c42e1b2" providerId="LiveId" clId="{5D9A2873-C978-4E81-9CB8-5C897449614A}" dt="2024-11-29T20:02:46.479" v="11099" actId="948"/>
          <ac:graphicFrameMkLst>
            <pc:docMk/>
            <pc:sldMk cId="2163193748" sldId="257"/>
            <ac:graphicFrameMk id="20" creationId="{BB5BED82-5832-985B-0402-A0ED1D15A6DA}"/>
          </ac:graphicFrameMkLst>
        </pc:graphicFrameChg>
        <pc:picChg chg="add mod">
          <ac:chgData name="Sarah Carter" userId="4b4e2a7e9c42e1b2" providerId="LiveId" clId="{5D9A2873-C978-4E81-9CB8-5C897449614A}" dt="2024-11-29T20:07:44.713" v="13309"/>
          <ac:picMkLst>
            <pc:docMk/>
            <pc:sldMk cId="2163193748" sldId="257"/>
            <ac:picMk id="23" creationId="{2BC62510-CE9E-34A5-E0C5-851A5284DE61}"/>
          </ac:picMkLst>
        </pc:picChg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3393921986" sldId="257"/>
        </pc:sldMkLst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2525702359" sldId="258"/>
        </pc:sldMkLst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3043039628" sldId="258"/>
        </pc:sldMkLst>
      </pc:sldChg>
      <pc:sldChg chg="addSp modSp add mod">
        <pc:chgData name="Sarah Carter" userId="4b4e2a7e9c42e1b2" providerId="LiveId" clId="{5D9A2873-C978-4E81-9CB8-5C897449614A}" dt="2024-11-29T20:07:47.212" v="13310"/>
        <pc:sldMkLst>
          <pc:docMk/>
          <pc:sldMk cId="1381848987" sldId="259"/>
        </pc:sldMkLst>
        <pc:spChg chg="add mod">
          <ac:chgData name="Sarah Carter" userId="4b4e2a7e9c42e1b2" providerId="LiveId" clId="{5D9A2873-C978-4E81-9CB8-5C897449614A}" dt="2024-11-29T20:07:47.212" v="13310"/>
          <ac:spMkLst>
            <pc:docMk/>
            <pc:sldMk cId="1381848987" sldId="259"/>
            <ac:spMk id="2" creationId="{D94556FA-6CF2-9797-6C5F-858C9D235DCA}"/>
          </ac:spMkLst>
        </pc:spChg>
        <pc:spChg chg="mod">
          <ac:chgData name="Sarah Carter" userId="4b4e2a7e9c42e1b2" providerId="LiveId" clId="{5D9A2873-C978-4E81-9CB8-5C897449614A}" dt="2024-11-29T19:59:59.368" v="1142" actId="20577"/>
          <ac:spMkLst>
            <pc:docMk/>
            <pc:sldMk cId="1381848987" sldId="259"/>
            <ac:spMk id="4" creationId="{AF3908A5-92CF-30E2-B8D5-B473704B8F8F}"/>
          </ac:spMkLst>
        </pc:spChg>
        <pc:spChg chg="mod">
          <ac:chgData name="Sarah Carter" userId="4b4e2a7e9c42e1b2" providerId="LiveId" clId="{5D9A2873-C978-4E81-9CB8-5C897449614A}" dt="2024-11-29T19:59:59.384" v="1152" actId="20577"/>
          <ac:spMkLst>
            <pc:docMk/>
            <pc:sldMk cId="1381848987" sldId="259"/>
            <ac:spMk id="7" creationId="{3EF34B9A-815F-C3DA-95DC-6E53BDEDB31C}"/>
          </ac:spMkLst>
        </pc:spChg>
        <pc:spChg chg="mod">
          <ac:chgData name="Sarah Carter" userId="4b4e2a7e9c42e1b2" providerId="LiveId" clId="{5D9A2873-C978-4E81-9CB8-5C897449614A}" dt="2024-11-29T20:02:30.463" v="3165" actId="948"/>
          <ac:spMkLst>
            <pc:docMk/>
            <pc:sldMk cId="1381848987" sldId="259"/>
            <ac:spMk id="10" creationId="{14E44D9D-1857-C7A6-5939-B0C0BB916400}"/>
          </ac:spMkLst>
        </pc:spChg>
        <pc:spChg chg="mod">
          <ac:chgData name="Sarah Carter" userId="4b4e2a7e9c42e1b2" providerId="LiveId" clId="{5D9A2873-C978-4E81-9CB8-5C897449614A}" dt="2024-11-29T20:02:32.006" v="5395" actId="948"/>
          <ac:spMkLst>
            <pc:docMk/>
            <pc:sldMk cId="1381848987" sldId="259"/>
            <ac:spMk id="12" creationId="{9459EE52-BCCE-E694-79C0-60E029A6CA6A}"/>
          </ac:spMkLst>
        </pc:spChg>
        <pc:spChg chg="mod">
          <ac:chgData name="Sarah Carter" userId="4b4e2a7e9c42e1b2" providerId="LiveId" clId="{5D9A2873-C978-4E81-9CB8-5C897449614A}" dt="2024-11-29T20:02:32.130" v="5695" actId="948"/>
          <ac:spMkLst>
            <pc:docMk/>
            <pc:sldMk cId="1381848987" sldId="259"/>
            <ac:spMk id="13" creationId="{B6BA8D8C-0A15-BC09-0887-CBB8CD38C33B}"/>
          </ac:spMkLst>
        </pc:spChg>
        <pc:spChg chg="mod">
          <ac:chgData name="Sarah Carter" userId="4b4e2a7e9c42e1b2" providerId="LiveId" clId="{5D9A2873-C978-4E81-9CB8-5C897449614A}" dt="2024-11-29T20:02:33.184" v="7925" actId="948"/>
          <ac:spMkLst>
            <pc:docMk/>
            <pc:sldMk cId="1381848987" sldId="259"/>
            <ac:spMk id="15" creationId="{921F489E-2DB9-1E23-2FFA-BBE0E3008203}"/>
          </ac:spMkLst>
        </pc:spChg>
        <pc:spChg chg="mod">
          <ac:chgData name="Sarah Carter" userId="4b4e2a7e9c42e1b2" providerId="LiveId" clId="{5D9A2873-C978-4E81-9CB8-5C897449614A}" dt="2024-11-29T20:02:44.715" v="8226" actId="948"/>
          <ac:spMkLst>
            <pc:docMk/>
            <pc:sldMk cId="1381848987" sldId="259"/>
            <ac:spMk id="16" creationId="{C46A2275-B708-5C36-260E-DBD6C7B7DB42}"/>
          </ac:spMkLst>
        </pc:spChg>
        <pc:spChg chg="mod">
          <ac:chgData name="Sarah Carter" userId="4b4e2a7e9c42e1b2" providerId="LiveId" clId="{5D9A2873-C978-4E81-9CB8-5C897449614A}" dt="2024-11-29T20:02:46.195" v="10456" actId="948"/>
          <ac:spMkLst>
            <pc:docMk/>
            <pc:sldMk cId="1381848987" sldId="259"/>
            <ac:spMk id="18" creationId="{438B406F-EB34-909A-EBE1-EF6B46E2903E}"/>
          </ac:spMkLst>
        </pc:spChg>
        <pc:spChg chg="mod">
          <ac:chgData name="Sarah Carter" userId="4b4e2a7e9c42e1b2" providerId="LiveId" clId="{5D9A2873-C978-4E81-9CB8-5C897449614A}" dt="2024-11-29T20:02:46.306" v="10756" actId="948"/>
          <ac:spMkLst>
            <pc:docMk/>
            <pc:sldMk cId="1381848987" sldId="259"/>
            <ac:spMk id="19" creationId="{7247CCF4-608B-F543-F67B-8ADD64807EAB}"/>
          </ac:spMkLst>
        </pc:spChg>
        <pc:spChg chg="mod">
          <ac:chgData name="Sarah Carter" userId="4b4e2a7e9c42e1b2" providerId="LiveId" clId="{5D9A2873-C978-4E81-9CB8-5C897449614A}" dt="2024-11-29T20:02:47.442" v="12986" actId="948"/>
          <ac:spMkLst>
            <pc:docMk/>
            <pc:sldMk cId="1381848987" sldId="259"/>
            <ac:spMk id="21" creationId="{CC8C8743-641C-6B28-EA62-56096E8C9C38}"/>
          </ac:spMkLst>
        </pc:spChg>
        <pc:graphicFrameChg chg="mod modGraphic">
          <ac:chgData name="Sarah Carter" userId="4b4e2a7e9c42e1b2" providerId="LiveId" clId="{5D9A2873-C978-4E81-9CB8-5C897449614A}" dt="2024-11-29T20:00:00.518" v="1208" actId="20577"/>
          <ac:graphicFrameMkLst>
            <pc:docMk/>
            <pc:sldMk cId="1381848987" sldId="259"/>
            <ac:graphicFrameMk id="5" creationId="{61D747C3-5EBF-844C-1A47-8FBCEDD1FA6C}"/>
          </ac:graphicFrameMkLst>
        </pc:graphicFrameChg>
        <pc:graphicFrameChg chg="mod modGraphic">
          <ac:chgData name="Sarah Carter" userId="4b4e2a7e9c42e1b2" providerId="LiveId" clId="{5D9A2873-C978-4E81-9CB8-5C897449614A}" dt="2024-11-29T20:00:00.534" v="1217" actId="20577"/>
          <ac:graphicFrameMkLst>
            <pc:docMk/>
            <pc:sldMk cId="1381848987" sldId="259"/>
            <ac:graphicFrameMk id="8" creationId="{2415A3A4-5D3D-1868-A8F5-14D81AAC9F11}"/>
          </ac:graphicFrameMkLst>
        </pc:graphicFrameChg>
        <pc:graphicFrameChg chg="mod modGraphic">
          <ac:chgData name="Sarah Carter" userId="4b4e2a7e9c42e1b2" providerId="LiveId" clId="{5D9A2873-C978-4E81-9CB8-5C897449614A}" dt="2024-11-29T20:02:30.824" v="3581" actId="948"/>
          <ac:graphicFrameMkLst>
            <pc:docMk/>
            <pc:sldMk cId="1381848987" sldId="259"/>
            <ac:graphicFrameMk id="11" creationId="{FA2F1F35-BFDA-98F3-BE9D-F33F705F0F66}"/>
          </ac:graphicFrameMkLst>
        </pc:graphicFrameChg>
        <pc:graphicFrameChg chg="mod modGraphic">
          <ac:chgData name="Sarah Carter" userId="4b4e2a7e9c42e1b2" providerId="LiveId" clId="{5D9A2873-C978-4E81-9CB8-5C897449614A}" dt="2024-11-29T20:02:32.351" v="6111" actId="948"/>
          <ac:graphicFrameMkLst>
            <pc:docMk/>
            <pc:sldMk cId="1381848987" sldId="259"/>
            <ac:graphicFrameMk id="14" creationId="{D788B828-9385-4867-5910-AAEBC97E15DD}"/>
          </ac:graphicFrameMkLst>
        </pc:graphicFrameChg>
        <pc:graphicFrameChg chg="mod modGraphic">
          <ac:chgData name="Sarah Carter" userId="4b4e2a7e9c42e1b2" providerId="LiveId" clId="{5D9A2873-C978-4E81-9CB8-5C897449614A}" dt="2024-11-29T20:02:45.062" v="8642" actId="948"/>
          <ac:graphicFrameMkLst>
            <pc:docMk/>
            <pc:sldMk cId="1381848987" sldId="259"/>
            <ac:graphicFrameMk id="17" creationId="{72F6D22C-4655-D594-5CE8-32D0C48E927D}"/>
          </ac:graphicFrameMkLst>
        </pc:graphicFrameChg>
        <pc:graphicFrameChg chg="mod modGraphic">
          <ac:chgData name="Sarah Carter" userId="4b4e2a7e9c42e1b2" providerId="LiveId" clId="{5D9A2873-C978-4E81-9CB8-5C897449614A}" dt="2024-11-29T20:02:46.526" v="11172" actId="948"/>
          <ac:graphicFrameMkLst>
            <pc:docMk/>
            <pc:sldMk cId="1381848987" sldId="259"/>
            <ac:graphicFrameMk id="20" creationId="{59E487D3-A615-1CD5-6203-28342A73BAC9}"/>
          </ac:graphicFrameMkLst>
        </pc:graphicFrameChg>
        <pc:picChg chg="add mod">
          <ac:chgData name="Sarah Carter" userId="4b4e2a7e9c42e1b2" providerId="LiveId" clId="{5D9A2873-C978-4E81-9CB8-5C897449614A}" dt="2024-11-29T20:07:47.212" v="13310"/>
          <ac:picMkLst>
            <pc:docMk/>
            <pc:sldMk cId="1381848987" sldId="259"/>
            <ac:picMk id="3" creationId="{A6FAB03E-EF0D-ABFF-CA10-21F999233657}"/>
          </ac:picMkLst>
        </pc:picChg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2937198812" sldId="259"/>
        </pc:sldMkLst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107513372" sldId="260"/>
        </pc:sldMkLst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3458987930" sldId="260"/>
        </pc:sldMkLst>
      </pc:sldChg>
      <pc:sldChg chg="addSp modSp add mod">
        <pc:chgData name="Sarah Carter" userId="4b4e2a7e9c42e1b2" providerId="LiveId" clId="{5D9A2873-C978-4E81-9CB8-5C897449614A}" dt="2024-11-29T20:07:49.433" v="13311"/>
        <pc:sldMkLst>
          <pc:docMk/>
          <pc:sldMk cId="235626918" sldId="261"/>
        </pc:sldMkLst>
        <pc:spChg chg="add mod">
          <ac:chgData name="Sarah Carter" userId="4b4e2a7e9c42e1b2" providerId="LiveId" clId="{5D9A2873-C978-4E81-9CB8-5C897449614A}" dt="2024-11-29T20:07:49.433" v="13311"/>
          <ac:spMkLst>
            <pc:docMk/>
            <pc:sldMk cId="235626918" sldId="261"/>
            <ac:spMk id="2" creationId="{D3857782-0B5E-9026-DD10-2306B17D7351}"/>
          </ac:spMkLst>
        </pc:spChg>
        <pc:spChg chg="mod">
          <ac:chgData name="Sarah Carter" userId="4b4e2a7e9c42e1b2" providerId="LiveId" clId="{5D9A2873-C978-4E81-9CB8-5C897449614A}" dt="2024-11-29T20:00:01.639" v="1264" actId="20577"/>
          <ac:spMkLst>
            <pc:docMk/>
            <pc:sldMk cId="235626918" sldId="261"/>
            <ac:spMk id="4" creationId="{9E7A7310-AAC3-76AE-3F16-4FDA9DEE1396}"/>
          </ac:spMkLst>
        </pc:spChg>
        <pc:spChg chg="mod">
          <ac:chgData name="Sarah Carter" userId="4b4e2a7e9c42e1b2" providerId="LiveId" clId="{5D9A2873-C978-4E81-9CB8-5C897449614A}" dt="2024-11-29T20:00:01.653" v="1274" actId="20577"/>
          <ac:spMkLst>
            <pc:docMk/>
            <pc:sldMk cId="235626918" sldId="261"/>
            <ac:spMk id="7" creationId="{8BD4C61F-5296-B6D4-CC1D-B312DA6B598F}"/>
          </ac:spMkLst>
        </pc:spChg>
        <pc:spChg chg="mod">
          <ac:chgData name="Sarah Carter" userId="4b4e2a7e9c42e1b2" providerId="LiveId" clId="{5D9A2873-C978-4E81-9CB8-5C897449614A}" dt="2024-11-29T20:02:30.479" v="3180" actId="948"/>
          <ac:spMkLst>
            <pc:docMk/>
            <pc:sldMk cId="235626918" sldId="261"/>
            <ac:spMk id="10" creationId="{7FDB5C88-35E2-471A-AABB-62F807B1ADC1}"/>
          </ac:spMkLst>
        </pc:spChg>
        <pc:spChg chg="mod">
          <ac:chgData name="Sarah Carter" userId="4b4e2a7e9c42e1b2" providerId="LiveId" clId="{5D9A2873-C978-4E81-9CB8-5C897449614A}" dt="2024-11-29T20:02:32.006" v="5410" actId="948"/>
          <ac:spMkLst>
            <pc:docMk/>
            <pc:sldMk cId="235626918" sldId="261"/>
            <ac:spMk id="12" creationId="{F9CC18FB-89AB-A33F-74B6-FB3EB4CB1315}"/>
          </ac:spMkLst>
        </pc:spChg>
        <pc:spChg chg="mod">
          <ac:chgData name="Sarah Carter" userId="4b4e2a7e9c42e1b2" providerId="LiveId" clId="{5D9A2873-C978-4E81-9CB8-5C897449614A}" dt="2024-11-29T20:02:32.146" v="5710" actId="948"/>
          <ac:spMkLst>
            <pc:docMk/>
            <pc:sldMk cId="235626918" sldId="261"/>
            <ac:spMk id="13" creationId="{06237B68-0B23-A338-93CC-40DC70FC6F7F}"/>
          </ac:spMkLst>
        </pc:spChg>
        <pc:spChg chg="mod">
          <ac:chgData name="Sarah Carter" userId="4b4e2a7e9c42e1b2" providerId="LiveId" clId="{5D9A2873-C978-4E81-9CB8-5C897449614A}" dt="2024-11-29T20:02:33.184" v="7940" actId="948"/>
          <ac:spMkLst>
            <pc:docMk/>
            <pc:sldMk cId="235626918" sldId="261"/>
            <ac:spMk id="15" creationId="{D46DE581-2A7B-3410-31FA-6BA3F2AA8C93}"/>
          </ac:spMkLst>
        </pc:spChg>
        <pc:spChg chg="mod">
          <ac:chgData name="Sarah Carter" userId="4b4e2a7e9c42e1b2" providerId="LiveId" clId="{5D9A2873-C978-4E81-9CB8-5C897449614A}" dt="2024-11-29T20:02:44.737" v="8241" actId="948"/>
          <ac:spMkLst>
            <pc:docMk/>
            <pc:sldMk cId="235626918" sldId="261"/>
            <ac:spMk id="16" creationId="{64B1F82D-9C0B-5E2C-D75C-46ADAB2E2F0F}"/>
          </ac:spMkLst>
        </pc:spChg>
        <pc:spChg chg="mod">
          <ac:chgData name="Sarah Carter" userId="4b4e2a7e9c42e1b2" providerId="LiveId" clId="{5D9A2873-C978-4E81-9CB8-5C897449614A}" dt="2024-11-29T20:02:46.195" v="10471" actId="948"/>
          <ac:spMkLst>
            <pc:docMk/>
            <pc:sldMk cId="235626918" sldId="261"/>
            <ac:spMk id="18" creationId="{F1CE25EA-D243-18C9-894E-32CC8470AFD5}"/>
          </ac:spMkLst>
        </pc:spChg>
        <pc:spChg chg="mod">
          <ac:chgData name="Sarah Carter" userId="4b4e2a7e9c42e1b2" providerId="LiveId" clId="{5D9A2873-C978-4E81-9CB8-5C897449614A}" dt="2024-11-29T20:02:46.321" v="10771" actId="948"/>
          <ac:spMkLst>
            <pc:docMk/>
            <pc:sldMk cId="235626918" sldId="261"/>
            <ac:spMk id="19" creationId="{82A0C13D-BD12-DAB1-728D-802EEB7D6CEE}"/>
          </ac:spMkLst>
        </pc:spChg>
        <pc:spChg chg="mod">
          <ac:chgData name="Sarah Carter" userId="4b4e2a7e9c42e1b2" providerId="LiveId" clId="{5D9A2873-C978-4E81-9CB8-5C897449614A}" dt="2024-11-29T20:02:47.455" v="13001" actId="948"/>
          <ac:spMkLst>
            <pc:docMk/>
            <pc:sldMk cId="235626918" sldId="261"/>
            <ac:spMk id="21" creationId="{6066E2C8-7E59-D9B2-5536-EEE8C731DD18}"/>
          </ac:spMkLst>
        </pc:spChg>
        <pc:graphicFrameChg chg="mod modGraphic">
          <ac:chgData name="Sarah Carter" userId="4b4e2a7e9c42e1b2" providerId="LiveId" clId="{5D9A2873-C978-4E81-9CB8-5C897449614A}" dt="2024-11-29T20:00:02.787" v="1330" actId="20577"/>
          <ac:graphicFrameMkLst>
            <pc:docMk/>
            <pc:sldMk cId="235626918" sldId="261"/>
            <ac:graphicFrameMk id="5" creationId="{6CCDB74F-02EE-98F7-CFBD-19BC590D8EFF}"/>
          </ac:graphicFrameMkLst>
        </pc:graphicFrameChg>
        <pc:graphicFrameChg chg="mod modGraphic">
          <ac:chgData name="Sarah Carter" userId="4b4e2a7e9c42e1b2" providerId="LiveId" clId="{5D9A2873-C978-4E81-9CB8-5C897449614A}" dt="2024-11-29T20:00:02.808" v="1339" actId="20577"/>
          <ac:graphicFrameMkLst>
            <pc:docMk/>
            <pc:sldMk cId="235626918" sldId="261"/>
            <ac:graphicFrameMk id="8" creationId="{C80277D1-D35C-4ECF-599E-4A23A8796D98}"/>
          </ac:graphicFrameMkLst>
        </pc:graphicFrameChg>
        <pc:graphicFrameChg chg="mod modGraphic">
          <ac:chgData name="Sarah Carter" userId="4b4e2a7e9c42e1b2" providerId="LiveId" clId="{5D9A2873-C978-4E81-9CB8-5C897449614A}" dt="2024-11-29T20:02:30.872" v="3654" actId="948"/>
          <ac:graphicFrameMkLst>
            <pc:docMk/>
            <pc:sldMk cId="235626918" sldId="261"/>
            <ac:graphicFrameMk id="11" creationId="{FED52DAC-3E7A-2F56-AD04-C11F9F3C81DF}"/>
          </ac:graphicFrameMkLst>
        </pc:graphicFrameChg>
        <pc:graphicFrameChg chg="mod modGraphic">
          <ac:chgData name="Sarah Carter" userId="4b4e2a7e9c42e1b2" providerId="LiveId" clId="{5D9A2873-C978-4E81-9CB8-5C897449614A}" dt="2024-11-29T20:02:32.383" v="6184" actId="948"/>
          <ac:graphicFrameMkLst>
            <pc:docMk/>
            <pc:sldMk cId="235626918" sldId="261"/>
            <ac:graphicFrameMk id="14" creationId="{5037C632-2153-7A51-355A-C4EF93CA7152}"/>
          </ac:graphicFrameMkLst>
        </pc:graphicFrameChg>
        <pc:graphicFrameChg chg="mod modGraphic">
          <ac:chgData name="Sarah Carter" userId="4b4e2a7e9c42e1b2" providerId="LiveId" clId="{5D9A2873-C978-4E81-9CB8-5C897449614A}" dt="2024-11-29T20:02:45.110" v="8715" actId="948"/>
          <ac:graphicFrameMkLst>
            <pc:docMk/>
            <pc:sldMk cId="235626918" sldId="261"/>
            <ac:graphicFrameMk id="17" creationId="{ACE23C42-E011-EFBC-7F0A-20BF7A6AB593}"/>
          </ac:graphicFrameMkLst>
        </pc:graphicFrameChg>
        <pc:graphicFrameChg chg="mod modGraphic">
          <ac:chgData name="Sarah Carter" userId="4b4e2a7e9c42e1b2" providerId="LiveId" clId="{5D9A2873-C978-4E81-9CB8-5C897449614A}" dt="2024-11-29T20:02:46.558" v="11245" actId="948"/>
          <ac:graphicFrameMkLst>
            <pc:docMk/>
            <pc:sldMk cId="235626918" sldId="261"/>
            <ac:graphicFrameMk id="20" creationId="{009516B5-1D83-B11C-4DE5-A1862B783403}"/>
          </ac:graphicFrameMkLst>
        </pc:graphicFrameChg>
        <pc:picChg chg="add mod">
          <ac:chgData name="Sarah Carter" userId="4b4e2a7e9c42e1b2" providerId="LiveId" clId="{5D9A2873-C978-4E81-9CB8-5C897449614A}" dt="2024-11-29T20:07:49.433" v="13311"/>
          <ac:picMkLst>
            <pc:docMk/>
            <pc:sldMk cId="235626918" sldId="261"/>
            <ac:picMk id="3" creationId="{377EA787-8A13-FDDD-B103-D8A60F37EE41}"/>
          </ac:picMkLst>
        </pc:picChg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2553026687" sldId="261"/>
        </pc:sldMkLst>
      </pc:sldChg>
      <pc:sldChg chg="modSp add del mod">
        <pc:chgData name="Sarah Carter" userId="4b4e2a7e9c42e1b2" providerId="LiveId" clId="{5D9A2873-C978-4E81-9CB8-5C897449614A}" dt="2024-12-18T14:54:49.440" v="13353" actId="2696"/>
        <pc:sldMkLst>
          <pc:docMk/>
          <pc:sldMk cId="2816138033" sldId="262"/>
        </pc:sldMkLst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3697033020" sldId="262"/>
        </pc:sldMkLst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551277222" sldId="263"/>
        </pc:sldMkLst>
      </pc:sldChg>
      <pc:sldChg chg="addSp modSp add mod">
        <pc:chgData name="Sarah Carter" userId="4b4e2a7e9c42e1b2" providerId="LiveId" clId="{5D9A2873-C978-4E81-9CB8-5C897449614A}" dt="2024-11-29T20:07:50.806" v="13312"/>
        <pc:sldMkLst>
          <pc:docMk/>
          <pc:sldMk cId="2663320936" sldId="263"/>
        </pc:sldMkLst>
        <pc:spChg chg="add mod">
          <ac:chgData name="Sarah Carter" userId="4b4e2a7e9c42e1b2" providerId="LiveId" clId="{5D9A2873-C978-4E81-9CB8-5C897449614A}" dt="2024-11-29T20:07:50.806" v="13312"/>
          <ac:spMkLst>
            <pc:docMk/>
            <pc:sldMk cId="2663320936" sldId="263"/>
            <ac:spMk id="2" creationId="{C0638400-681B-C881-C84D-9D1F5D89EF5D}"/>
          </ac:spMkLst>
        </pc:spChg>
        <pc:spChg chg="mod">
          <ac:chgData name="Sarah Carter" userId="4b4e2a7e9c42e1b2" providerId="LiveId" clId="{5D9A2873-C978-4E81-9CB8-5C897449614A}" dt="2024-11-29T20:00:03.921" v="1386" actId="20577"/>
          <ac:spMkLst>
            <pc:docMk/>
            <pc:sldMk cId="2663320936" sldId="263"/>
            <ac:spMk id="4" creationId="{E98FC963-205D-9840-3EFA-886655B28B82}"/>
          </ac:spMkLst>
        </pc:spChg>
        <pc:spChg chg="mod">
          <ac:chgData name="Sarah Carter" userId="4b4e2a7e9c42e1b2" providerId="LiveId" clId="{5D9A2873-C978-4E81-9CB8-5C897449614A}" dt="2024-11-29T20:00:03.937" v="1396" actId="20577"/>
          <ac:spMkLst>
            <pc:docMk/>
            <pc:sldMk cId="2663320936" sldId="263"/>
            <ac:spMk id="7" creationId="{B49B1F4C-E178-C6F8-78BA-086C3F197CF4}"/>
          </ac:spMkLst>
        </pc:spChg>
        <pc:spChg chg="mod">
          <ac:chgData name="Sarah Carter" userId="4b4e2a7e9c42e1b2" providerId="LiveId" clId="{5D9A2873-C978-4E81-9CB8-5C897449614A}" dt="2024-11-29T20:02:30.479" v="3195" actId="948"/>
          <ac:spMkLst>
            <pc:docMk/>
            <pc:sldMk cId="2663320936" sldId="263"/>
            <ac:spMk id="10" creationId="{12178CEE-1B47-08D6-C3A2-900690E21D52}"/>
          </ac:spMkLst>
        </pc:spChg>
        <pc:spChg chg="mod">
          <ac:chgData name="Sarah Carter" userId="4b4e2a7e9c42e1b2" providerId="LiveId" clId="{5D9A2873-C978-4E81-9CB8-5C897449614A}" dt="2024-11-29T20:02:32.020" v="5425" actId="948"/>
          <ac:spMkLst>
            <pc:docMk/>
            <pc:sldMk cId="2663320936" sldId="263"/>
            <ac:spMk id="12" creationId="{7174890A-A0F6-ADA4-872B-D0511854332D}"/>
          </ac:spMkLst>
        </pc:spChg>
        <pc:spChg chg="mod">
          <ac:chgData name="Sarah Carter" userId="4b4e2a7e9c42e1b2" providerId="LiveId" clId="{5D9A2873-C978-4E81-9CB8-5C897449614A}" dt="2024-11-29T20:02:32.146" v="5725" actId="948"/>
          <ac:spMkLst>
            <pc:docMk/>
            <pc:sldMk cId="2663320936" sldId="263"/>
            <ac:spMk id="13" creationId="{1BC7680A-D5E9-5C92-03C6-05CBF61BC5EE}"/>
          </ac:spMkLst>
        </pc:spChg>
        <pc:spChg chg="mod">
          <ac:chgData name="Sarah Carter" userId="4b4e2a7e9c42e1b2" providerId="LiveId" clId="{5D9A2873-C978-4E81-9CB8-5C897449614A}" dt="2024-11-29T20:02:33.199" v="7955" actId="948"/>
          <ac:spMkLst>
            <pc:docMk/>
            <pc:sldMk cId="2663320936" sldId="263"/>
            <ac:spMk id="15" creationId="{1162FEB2-49E4-D1AA-6AD8-736B02B68F3D}"/>
          </ac:spMkLst>
        </pc:spChg>
        <pc:spChg chg="mod">
          <ac:chgData name="Sarah Carter" userId="4b4e2a7e9c42e1b2" providerId="LiveId" clId="{5D9A2873-C978-4E81-9CB8-5C897449614A}" dt="2024-11-29T20:02:44.747" v="8256" actId="948"/>
          <ac:spMkLst>
            <pc:docMk/>
            <pc:sldMk cId="2663320936" sldId="263"/>
            <ac:spMk id="16" creationId="{16D21CB2-54FF-0E18-075B-8741929E2A40}"/>
          </ac:spMkLst>
        </pc:spChg>
        <pc:spChg chg="mod">
          <ac:chgData name="Sarah Carter" userId="4b4e2a7e9c42e1b2" providerId="LiveId" clId="{5D9A2873-C978-4E81-9CB8-5C897449614A}" dt="2024-11-29T20:02:46.195" v="10486" actId="948"/>
          <ac:spMkLst>
            <pc:docMk/>
            <pc:sldMk cId="2663320936" sldId="263"/>
            <ac:spMk id="18" creationId="{8304B8E4-EE57-1C34-1084-631ADED63992}"/>
          </ac:spMkLst>
        </pc:spChg>
        <pc:spChg chg="mod">
          <ac:chgData name="Sarah Carter" userId="4b4e2a7e9c42e1b2" providerId="LiveId" clId="{5D9A2873-C978-4E81-9CB8-5C897449614A}" dt="2024-11-29T20:02:46.321" v="10786" actId="948"/>
          <ac:spMkLst>
            <pc:docMk/>
            <pc:sldMk cId="2663320936" sldId="263"/>
            <ac:spMk id="19" creationId="{3E0971FE-9FDA-4D43-B687-E8DFB2D6EAAE}"/>
          </ac:spMkLst>
        </pc:spChg>
        <pc:spChg chg="mod">
          <ac:chgData name="Sarah Carter" userId="4b4e2a7e9c42e1b2" providerId="LiveId" clId="{5D9A2873-C978-4E81-9CB8-5C897449614A}" dt="2024-11-29T20:02:47.455" v="13016" actId="948"/>
          <ac:spMkLst>
            <pc:docMk/>
            <pc:sldMk cId="2663320936" sldId="263"/>
            <ac:spMk id="21" creationId="{71CCD620-19F2-DF95-E1EE-BE1FB9E72439}"/>
          </ac:spMkLst>
        </pc:spChg>
        <pc:graphicFrameChg chg="mod modGraphic">
          <ac:chgData name="Sarah Carter" userId="4b4e2a7e9c42e1b2" providerId="LiveId" clId="{5D9A2873-C978-4E81-9CB8-5C897449614A}" dt="2024-11-29T20:00:05.059" v="1452" actId="20577"/>
          <ac:graphicFrameMkLst>
            <pc:docMk/>
            <pc:sldMk cId="2663320936" sldId="263"/>
            <ac:graphicFrameMk id="5" creationId="{DD718129-55F6-A718-4FDD-FA7DEAF9130A}"/>
          </ac:graphicFrameMkLst>
        </pc:graphicFrameChg>
        <pc:graphicFrameChg chg="mod modGraphic">
          <ac:chgData name="Sarah Carter" userId="4b4e2a7e9c42e1b2" providerId="LiveId" clId="{5D9A2873-C978-4E81-9CB8-5C897449614A}" dt="2024-11-29T20:00:05.075" v="1461" actId="20577"/>
          <ac:graphicFrameMkLst>
            <pc:docMk/>
            <pc:sldMk cId="2663320936" sldId="263"/>
            <ac:graphicFrameMk id="8" creationId="{407C2462-02BA-85C2-5ED2-668BD5E74F31}"/>
          </ac:graphicFrameMkLst>
        </pc:graphicFrameChg>
        <pc:graphicFrameChg chg="mod modGraphic">
          <ac:chgData name="Sarah Carter" userId="4b4e2a7e9c42e1b2" providerId="LiveId" clId="{5D9A2873-C978-4E81-9CB8-5C897449614A}" dt="2024-11-29T20:02:30.919" v="3727" actId="948"/>
          <ac:graphicFrameMkLst>
            <pc:docMk/>
            <pc:sldMk cId="2663320936" sldId="263"/>
            <ac:graphicFrameMk id="11" creationId="{EBE6F326-91B4-813C-9DC9-B93F81295E53}"/>
          </ac:graphicFrameMkLst>
        </pc:graphicFrameChg>
        <pc:graphicFrameChg chg="mod modGraphic">
          <ac:chgData name="Sarah Carter" userId="4b4e2a7e9c42e1b2" providerId="LiveId" clId="{5D9A2873-C978-4E81-9CB8-5C897449614A}" dt="2024-11-29T20:02:32.415" v="6257" actId="948"/>
          <ac:graphicFrameMkLst>
            <pc:docMk/>
            <pc:sldMk cId="2663320936" sldId="263"/>
            <ac:graphicFrameMk id="14" creationId="{24A06F69-7BB8-8563-BDDF-FC4313A8128D}"/>
          </ac:graphicFrameMkLst>
        </pc:graphicFrameChg>
        <pc:graphicFrameChg chg="mod modGraphic">
          <ac:chgData name="Sarah Carter" userId="4b4e2a7e9c42e1b2" providerId="LiveId" clId="{5D9A2873-C978-4E81-9CB8-5C897449614A}" dt="2024-11-29T20:02:45.174" v="8788" actId="948"/>
          <ac:graphicFrameMkLst>
            <pc:docMk/>
            <pc:sldMk cId="2663320936" sldId="263"/>
            <ac:graphicFrameMk id="17" creationId="{6CBC00D6-19ED-A3D5-7267-65EC1431F4E2}"/>
          </ac:graphicFrameMkLst>
        </pc:graphicFrameChg>
        <pc:graphicFrameChg chg="mod modGraphic">
          <ac:chgData name="Sarah Carter" userId="4b4e2a7e9c42e1b2" providerId="LiveId" clId="{5D9A2873-C978-4E81-9CB8-5C897449614A}" dt="2024-11-29T20:02:46.590" v="11318" actId="948"/>
          <ac:graphicFrameMkLst>
            <pc:docMk/>
            <pc:sldMk cId="2663320936" sldId="263"/>
            <ac:graphicFrameMk id="20" creationId="{7D37524D-8518-E118-5268-355AD98CC8F6}"/>
          </ac:graphicFrameMkLst>
        </pc:graphicFrameChg>
        <pc:picChg chg="add mod">
          <ac:chgData name="Sarah Carter" userId="4b4e2a7e9c42e1b2" providerId="LiveId" clId="{5D9A2873-C978-4E81-9CB8-5C897449614A}" dt="2024-11-29T20:07:50.806" v="13312"/>
          <ac:picMkLst>
            <pc:docMk/>
            <pc:sldMk cId="2663320936" sldId="263"/>
            <ac:picMk id="3" creationId="{9C13EBED-015D-AAC7-2F1C-B6EC50CBA097}"/>
          </ac:picMkLst>
        </pc:picChg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43566039" sldId="264"/>
        </pc:sldMkLst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1157065364" sldId="264"/>
        </pc:sldMkLst>
      </pc:sldChg>
      <pc:sldChg chg="addSp modSp add mod">
        <pc:chgData name="Sarah Carter" userId="4b4e2a7e9c42e1b2" providerId="LiveId" clId="{5D9A2873-C978-4E81-9CB8-5C897449614A}" dt="2024-11-29T20:07:52.940" v="13313"/>
        <pc:sldMkLst>
          <pc:docMk/>
          <pc:sldMk cId="2890158006" sldId="265"/>
        </pc:sldMkLst>
        <pc:spChg chg="add mod">
          <ac:chgData name="Sarah Carter" userId="4b4e2a7e9c42e1b2" providerId="LiveId" clId="{5D9A2873-C978-4E81-9CB8-5C897449614A}" dt="2024-11-29T20:07:52.940" v="13313"/>
          <ac:spMkLst>
            <pc:docMk/>
            <pc:sldMk cId="2890158006" sldId="265"/>
            <ac:spMk id="2" creationId="{B49E1244-5A1D-0881-95A5-765D29975561}"/>
          </ac:spMkLst>
        </pc:spChg>
        <pc:spChg chg="mod">
          <ac:chgData name="Sarah Carter" userId="4b4e2a7e9c42e1b2" providerId="LiveId" clId="{5D9A2873-C978-4E81-9CB8-5C897449614A}" dt="2024-11-29T20:00:06.221" v="1508" actId="20577"/>
          <ac:spMkLst>
            <pc:docMk/>
            <pc:sldMk cId="2890158006" sldId="265"/>
            <ac:spMk id="4" creationId="{1B81A3F5-5096-3D77-B880-CDAF5F075F61}"/>
          </ac:spMkLst>
        </pc:spChg>
        <pc:spChg chg="mod">
          <ac:chgData name="Sarah Carter" userId="4b4e2a7e9c42e1b2" providerId="LiveId" clId="{5D9A2873-C978-4E81-9CB8-5C897449614A}" dt="2024-11-29T20:00:06.228" v="1518" actId="20577"/>
          <ac:spMkLst>
            <pc:docMk/>
            <pc:sldMk cId="2890158006" sldId="265"/>
            <ac:spMk id="7" creationId="{64B50864-9EB9-B659-FCAD-04F2BD5F8D1C}"/>
          </ac:spMkLst>
        </pc:spChg>
        <pc:spChg chg="mod">
          <ac:chgData name="Sarah Carter" userId="4b4e2a7e9c42e1b2" providerId="LiveId" clId="{5D9A2873-C978-4E81-9CB8-5C897449614A}" dt="2024-11-29T20:02:30.503" v="3210" actId="948"/>
          <ac:spMkLst>
            <pc:docMk/>
            <pc:sldMk cId="2890158006" sldId="265"/>
            <ac:spMk id="10" creationId="{A5483F95-D574-E72C-5D34-9D58E176D445}"/>
          </ac:spMkLst>
        </pc:spChg>
        <pc:spChg chg="mod">
          <ac:chgData name="Sarah Carter" userId="4b4e2a7e9c42e1b2" providerId="LiveId" clId="{5D9A2873-C978-4E81-9CB8-5C897449614A}" dt="2024-11-29T20:02:32.020" v="5440" actId="948"/>
          <ac:spMkLst>
            <pc:docMk/>
            <pc:sldMk cId="2890158006" sldId="265"/>
            <ac:spMk id="12" creationId="{89B300AD-F727-F643-2563-ADE927098A63}"/>
          </ac:spMkLst>
        </pc:spChg>
        <pc:spChg chg="mod">
          <ac:chgData name="Sarah Carter" userId="4b4e2a7e9c42e1b2" providerId="LiveId" clId="{5D9A2873-C978-4E81-9CB8-5C897449614A}" dt="2024-11-29T20:02:32.146" v="5740" actId="948"/>
          <ac:spMkLst>
            <pc:docMk/>
            <pc:sldMk cId="2890158006" sldId="265"/>
            <ac:spMk id="13" creationId="{B81A3533-F2EA-F8B6-DEAE-9310930B3DEB}"/>
          </ac:spMkLst>
        </pc:spChg>
        <pc:spChg chg="mod">
          <ac:chgData name="Sarah Carter" userId="4b4e2a7e9c42e1b2" providerId="LiveId" clId="{5D9A2873-C978-4E81-9CB8-5C897449614A}" dt="2024-11-29T20:02:33.208" v="7970" actId="948"/>
          <ac:spMkLst>
            <pc:docMk/>
            <pc:sldMk cId="2890158006" sldId="265"/>
            <ac:spMk id="15" creationId="{6FCAE3E3-779B-ECFF-34A3-63E843F892E1}"/>
          </ac:spMkLst>
        </pc:spChg>
        <pc:spChg chg="mod">
          <ac:chgData name="Sarah Carter" userId="4b4e2a7e9c42e1b2" providerId="LiveId" clId="{5D9A2873-C978-4E81-9CB8-5C897449614A}" dt="2024-11-29T20:02:44.747" v="8271" actId="948"/>
          <ac:spMkLst>
            <pc:docMk/>
            <pc:sldMk cId="2890158006" sldId="265"/>
            <ac:spMk id="16" creationId="{9156D016-D26C-B68C-C513-42A8E88E4171}"/>
          </ac:spMkLst>
        </pc:spChg>
        <pc:spChg chg="mod">
          <ac:chgData name="Sarah Carter" userId="4b4e2a7e9c42e1b2" providerId="LiveId" clId="{5D9A2873-C978-4E81-9CB8-5C897449614A}" dt="2024-11-29T20:02:46.211" v="10501" actId="948"/>
          <ac:spMkLst>
            <pc:docMk/>
            <pc:sldMk cId="2890158006" sldId="265"/>
            <ac:spMk id="18" creationId="{F29DCB31-1544-E1FF-17DE-6D9CA92C8D38}"/>
          </ac:spMkLst>
        </pc:spChg>
        <pc:spChg chg="mod">
          <ac:chgData name="Sarah Carter" userId="4b4e2a7e9c42e1b2" providerId="LiveId" clId="{5D9A2873-C978-4E81-9CB8-5C897449614A}" dt="2024-11-29T20:02:46.337" v="10801" actId="948"/>
          <ac:spMkLst>
            <pc:docMk/>
            <pc:sldMk cId="2890158006" sldId="265"/>
            <ac:spMk id="19" creationId="{8861F75E-E369-366B-79DD-4B81050ED064}"/>
          </ac:spMkLst>
        </pc:spChg>
        <pc:spChg chg="mod">
          <ac:chgData name="Sarah Carter" userId="4b4e2a7e9c42e1b2" providerId="LiveId" clId="{5D9A2873-C978-4E81-9CB8-5C897449614A}" dt="2024-11-29T20:02:47.471" v="13031" actId="948"/>
          <ac:spMkLst>
            <pc:docMk/>
            <pc:sldMk cId="2890158006" sldId="265"/>
            <ac:spMk id="21" creationId="{A1F7E977-BB3F-CC79-905B-D8DACDE47494}"/>
          </ac:spMkLst>
        </pc:spChg>
        <pc:graphicFrameChg chg="mod modGraphic">
          <ac:chgData name="Sarah Carter" userId="4b4e2a7e9c42e1b2" providerId="LiveId" clId="{5D9A2873-C978-4E81-9CB8-5C897449614A}" dt="2024-11-29T20:00:07.363" v="1574" actId="20577"/>
          <ac:graphicFrameMkLst>
            <pc:docMk/>
            <pc:sldMk cId="2890158006" sldId="265"/>
            <ac:graphicFrameMk id="5" creationId="{80C7CFA9-70CB-8183-4AD2-52D58A67941E}"/>
          </ac:graphicFrameMkLst>
        </pc:graphicFrameChg>
        <pc:graphicFrameChg chg="mod modGraphic">
          <ac:chgData name="Sarah Carter" userId="4b4e2a7e9c42e1b2" providerId="LiveId" clId="{5D9A2873-C978-4E81-9CB8-5C897449614A}" dt="2024-11-29T20:00:07.379" v="1583" actId="20577"/>
          <ac:graphicFrameMkLst>
            <pc:docMk/>
            <pc:sldMk cId="2890158006" sldId="265"/>
            <ac:graphicFrameMk id="8" creationId="{74943265-5342-13E3-6B24-2CCD75B315FD}"/>
          </ac:graphicFrameMkLst>
        </pc:graphicFrameChg>
        <pc:graphicFrameChg chg="mod modGraphic">
          <ac:chgData name="Sarah Carter" userId="4b4e2a7e9c42e1b2" providerId="LiveId" clId="{5D9A2873-C978-4E81-9CB8-5C897449614A}" dt="2024-11-29T20:02:30.966" v="3800" actId="948"/>
          <ac:graphicFrameMkLst>
            <pc:docMk/>
            <pc:sldMk cId="2890158006" sldId="265"/>
            <ac:graphicFrameMk id="11" creationId="{3A430489-7788-7E93-24ED-66EB096B1E47}"/>
          </ac:graphicFrameMkLst>
        </pc:graphicFrameChg>
        <pc:graphicFrameChg chg="mod modGraphic">
          <ac:chgData name="Sarah Carter" userId="4b4e2a7e9c42e1b2" providerId="LiveId" clId="{5D9A2873-C978-4E81-9CB8-5C897449614A}" dt="2024-11-29T20:02:32.446" v="6330" actId="948"/>
          <ac:graphicFrameMkLst>
            <pc:docMk/>
            <pc:sldMk cId="2890158006" sldId="265"/>
            <ac:graphicFrameMk id="14" creationId="{465DFA81-E822-1EFD-294F-6E7405218AEA}"/>
          </ac:graphicFrameMkLst>
        </pc:graphicFrameChg>
        <pc:graphicFrameChg chg="mod modGraphic">
          <ac:chgData name="Sarah Carter" userId="4b4e2a7e9c42e1b2" providerId="LiveId" clId="{5D9A2873-C978-4E81-9CB8-5C897449614A}" dt="2024-11-29T20:02:45.220" v="8861" actId="948"/>
          <ac:graphicFrameMkLst>
            <pc:docMk/>
            <pc:sldMk cId="2890158006" sldId="265"/>
            <ac:graphicFrameMk id="17" creationId="{F9238A90-BB2B-E96E-C388-B3FA727C92F1}"/>
          </ac:graphicFrameMkLst>
        </pc:graphicFrameChg>
        <pc:graphicFrameChg chg="mod modGraphic">
          <ac:chgData name="Sarah Carter" userId="4b4e2a7e9c42e1b2" providerId="LiveId" clId="{5D9A2873-C978-4E81-9CB8-5C897449614A}" dt="2024-11-29T20:02:46.636" v="11391" actId="948"/>
          <ac:graphicFrameMkLst>
            <pc:docMk/>
            <pc:sldMk cId="2890158006" sldId="265"/>
            <ac:graphicFrameMk id="20" creationId="{631CD725-BDED-518C-2940-3DF0457A7328}"/>
          </ac:graphicFrameMkLst>
        </pc:graphicFrameChg>
        <pc:picChg chg="add mod">
          <ac:chgData name="Sarah Carter" userId="4b4e2a7e9c42e1b2" providerId="LiveId" clId="{5D9A2873-C978-4E81-9CB8-5C897449614A}" dt="2024-11-29T20:07:52.940" v="13313"/>
          <ac:picMkLst>
            <pc:docMk/>
            <pc:sldMk cId="2890158006" sldId="265"/>
            <ac:picMk id="3" creationId="{FA3E5545-1FDA-0A32-1892-A9A4D8E64BCD}"/>
          </ac:picMkLst>
        </pc:picChg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2948471627" sldId="265"/>
        </pc:sldMkLst>
      </pc:sldChg>
      <pc:sldChg chg="del">
        <pc:chgData name="Sarah Carter" userId="4b4e2a7e9c42e1b2" providerId="LiveId" clId="{5D9A2873-C978-4E81-9CB8-5C897449614A}" dt="2024-11-29T19:42:10.492" v="597" actId="47"/>
        <pc:sldMkLst>
          <pc:docMk/>
          <pc:sldMk cId="1024692648" sldId="266"/>
        </pc:sldMkLst>
      </pc:sldChg>
      <pc:sldChg chg="modSp add del mod">
        <pc:chgData name="Sarah Carter" userId="4b4e2a7e9c42e1b2" providerId="LiveId" clId="{5D9A2873-C978-4E81-9CB8-5C897449614A}" dt="2024-12-18T14:54:49.440" v="13353" actId="2696"/>
        <pc:sldMkLst>
          <pc:docMk/>
          <pc:sldMk cId="2513504400" sldId="266"/>
        </pc:sldMkLst>
      </pc:sldChg>
      <pc:sldChg chg="addSp delSp modSp new del mod">
        <pc:chgData name="Sarah Carter" userId="4b4e2a7e9c42e1b2" providerId="LiveId" clId="{5D9A2873-C978-4E81-9CB8-5C897449614A}" dt="2024-11-29T19:42:10.492" v="597" actId="47"/>
        <pc:sldMkLst>
          <pc:docMk/>
          <pc:sldMk cId="128842463" sldId="267"/>
        </pc:sldMkLst>
      </pc:sldChg>
      <pc:sldChg chg="addSp delSp modSp new mod">
        <pc:chgData name="Sarah Carter" userId="4b4e2a7e9c42e1b2" providerId="LiveId" clId="{5D9A2873-C978-4E81-9CB8-5C897449614A}" dt="2024-11-29T20:08:23.986" v="13320"/>
        <pc:sldMkLst>
          <pc:docMk/>
          <pc:sldMk cId="2334224512" sldId="267"/>
        </pc:sldMkLst>
        <pc:spChg chg="add mod">
          <ac:chgData name="Sarah Carter" userId="4b4e2a7e9c42e1b2" providerId="LiveId" clId="{5D9A2873-C978-4E81-9CB8-5C897449614A}" dt="2024-11-29T20:01:03.910" v="1633" actId="299"/>
          <ac:spMkLst>
            <pc:docMk/>
            <pc:sldMk cId="2334224512" sldId="267"/>
            <ac:spMk id="4" creationId="{EBD03E5C-E0DB-6B2A-F1E9-FA9C2B66B41C}"/>
          </ac:spMkLst>
        </pc:spChg>
        <pc:spChg chg="add mod">
          <ac:chgData name="Sarah Carter" userId="4b4e2a7e9c42e1b2" providerId="LiveId" clId="{5D9A2873-C978-4E81-9CB8-5C897449614A}" dt="2024-11-29T20:01:03.973" v="1732"/>
          <ac:spMkLst>
            <pc:docMk/>
            <pc:sldMk cId="2334224512" sldId="267"/>
            <ac:spMk id="6" creationId="{6FB1A3C2-1609-5515-6F69-253B523C043A}"/>
          </ac:spMkLst>
        </pc:spChg>
        <pc:spChg chg="add mod">
          <ac:chgData name="Sarah Carter" userId="4b4e2a7e9c42e1b2" providerId="LiveId" clId="{5D9A2873-C978-4E81-9CB8-5C897449614A}" dt="2024-11-29T20:01:03.989" v="1744" actId="299"/>
          <ac:spMkLst>
            <pc:docMk/>
            <pc:sldMk cId="2334224512" sldId="267"/>
            <ac:spMk id="7" creationId="{B2095211-DFD5-0D84-804F-6A7911BBF531}"/>
          </ac:spMkLst>
        </pc:spChg>
        <pc:spChg chg="add mod">
          <ac:chgData name="Sarah Carter" userId="4b4e2a7e9c42e1b2" providerId="LiveId" clId="{5D9A2873-C978-4E81-9CB8-5C897449614A}" dt="2024-11-29T20:01:04.083" v="1827"/>
          <ac:spMkLst>
            <pc:docMk/>
            <pc:sldMk cId="2334224512" sldId="267"/>
            <ac:spMk id="9" creationId="{76B4D3B2-1C9F-0A29-D40A-F59693BC0986}"/>
          </ac:spMkLst>
        </pc:spChg>
        <pc:spChg chg="add mod">
          <ac:chgData name="Sarah Carter" userId="4b4e2a7e9c42e1b2" providerId="LiveId" clId="{5D9A2873-C978-4E81-9CB8-5C897449614A}" dt="2024-11-29T20:02:30.510" v="3225" actId="948"/>
          <ac:spMkLst>
            <pc:docMk/>
            <pc:sldMk cId="2334224512" sldId="267"/>
            <ac:spMk id="10" creationId="{D57F4780-6EC0-ECC1-B9C9-CEB9BB569354}"/>
          </ac:spMkLst>
        </pc:spChg>
        <pc:spChg chg="add mod">
          <ac:chgData name="Sarah Carter" userId="4b4e2a7e9c42e1b2" providerId="LiveId" clId="{5D9A2873-C978-4E81-9CB8-5C897449614A}" dt="2024-11-29T20:02:32.036" v="5455" actId="948"/>
          <ac:spMkLst>
            <pc:docMk/>
            <pc:sldMk cId="2334224512" sldId="267"/>
            <ac:spMk id="12" creationId="{ABF6C9B5-4D17-A9DF-618F-D3329D2A83DF}"/>
          </ac:spMkLst>
        </pc:spChg>
        <pc:spChg chg="add mod">
          <ac:chgData name="Sarah Carter" userId="4b4e2a7e9c42e1b2" providerId="LiveId" clId="{5D9A2873-C978-4E81-9CB8-5C897449614A}" dt="2024-11-29T20:02:32.161" v="5755" actId="948"/>
          <ac:spMkLst>
            <pc:docMk/>
            <pc:sldMk cId="2334224512" sldId="267"/>
            <ac:spMk id="13" creationId="{F918EAC5-B059-B3F1-2557-DCFA4F1B5C1F}"/>
          </ac:spMkLst>
        </pc:spChg>
        <pc:spChg chg="add mod">
          <ac:chgData name="Sarah Carter" userId="4b4e2a7e9c42e1b2" providerId="LiveId" clId="{5D9A2873-C978-4E81-9CB8-5C897449614A}" dt="2024-11-29T20:02:33.215" v="7985" actId="948"/>
          <ac:spMkLst>
            <pc:docMk/>
            <pc:sldMk cId="2334224512" sldId="267"/>
            <ac:spMk id="15" creationId="{20DD4A52-3861-DD79-7DE5-642206487D1F}"/>
          </ac:spMkLst>
        </pc:spChg>
        <pc:spChg chg="add mod">
          <ac:chgData name="Sarah Carter" userId="4b4e2a7e9c42e1b2" providerId="LiveId" clId="{5D9A2873-C978-4E81-9CB8-5C897449614A}" dt="2024-11-29T20:02:44.763" v="8286" actId="948"/>
          <ac:spMkLst>
            <pc:docMk/>
            <pc:sldMk cId="2334224512" sldId="267"/>
            <ac:spMk id="16" creationId="{3884D715-0F66-C162-EEF3-9C040E6A96CB}"/>
          </ac:spMkLst>
        </pc:spChg>
        <pc:spChg chg="add mod">
          <ac:chgData name="Sarah Carter" userId="4b4e2a7e9c42e1b2" providerId="LiveId" clId="{5D9A2873-C978-4E81-9CB8-5C897449614A}" dt="2024-11-29T20:02:46.211" v="10516" actId="948"/>
          <ac:spMkLst>
            <pc:docMk/>
            <pc:sldMk cId="2334224512" sldId="267"/>
            <ac:spMk id="18" creationId="{83ADF95F-AD08-19F9-5378-5E1B235B77EF}"/>
          </ac:spMkLst>
        </pc:spChg>
        <pc:spChg chg="add mod">
          <ac:chgData name="Sarah Carter" userId="4b4e2a7e9c42e1b2" providerId="LiveId" clId="{5D9A2873-C978-4E81-9CB8-5C897449614A}" dt="2024-11-29T20:02:46.340" v="10816" actId="948"/>
          <ac:spMkLst>
            <pc:docMk/>
            <pc:sldMk cId="2334224512" sldId="267"/>
            <ac:spMk id="19" creationId="{480DA77E-90AE-D86C-3BE3-16993748EC4A}"/>
          </ac:spMkLst>
        </pc:spChg>
        <pc:spChg chg="add mod">
          <ac:chgData name="Sarah Carter" userId="4b4e2a7e9c42e1b2" providerId="LiveId" clId="{5D9A2873-C978-4E81-9CB8-5C897449614A}" dt="2024-11-29T20:02:47.471" v="13046" actId="948"/>
          <ac:spMkLst>
            <pc:docMk/>
            <pc:sldMk cId="2334224512" sldId="267"/>
            <ac:spMk id="21" creationId="{A8982DC5-226A-A64B-1F3C-C4FDCC76C7AF}"/>
          </ac:spMkLst>
        </pc:spChg>
        <pc:spChg chg="add mod">
          <ac:chgData name="Sarah Carter" userId="4b4e2a7e9c42e1b2" providerId="LiveId" clId="{5D9A2873-C978-4E81-9CB8-5C897449614A}" dt="2024-11-29T20:08:23.986" v="13320"/>
          <ac:spMkLst>
            <pc:docMk/>
            <pc:sldMk cId="2334224512" sldId="267"/>
            <ac:spMk id="22" creationId="{5E0C7C2B-5FE9-B573-1FD7-A3EAE848EF1A}"/>
          </ac:spMkLst>
        </pc:spChg>
        <pc:graphicFrameChg chg="add mod modGraphic">
          <ac:chgData name="Sarah Carter" userId="4b4e2a7e9c42e1b2" providerId="LiveId" clId="{5D9A2873-C978-4E81-9CB8-5C897449614A}" dt="2024-11-29T20:01:05.503" v="2230" actId="20577"/>
          <ac:graphicFrameMkLst>
            <pc:docMk/>
            <pc:sldMk cId="2334224512" sldId="267"/>
            <ac:graphicFrameMk id="5" creationId="{924054E9-C3FB-867A-241B-E75586BC3C43}"/>
          </ac:graphicFrameMkLst>
        </pc:graphicFrameChg>
        <pc:graphicFrameChg chg="add mod modGraphic">
          <ac:chgData name="Sarah Carter" userId="4b4e2a7e9c42e1b2" providerId="LiveId" clId="{5D9A2873-C978-4E81-9CB8-5C897449614A}" dt="2024-11-29T20:01:05.519" v="2246" actId="20577"/>
          <ac:graphicFrameMkLst>
            <pc:docMk/>
            <pc:sldMk cId="2334224512" sldId="267"/>
            <ac:graphicFrameMk id="8" creationId="{42F3B78C-4CA7-F74C-8616-D872D11CA446}"/>
          </ac:graphicFrameMkLst>
        </pc:graphicFrameChg>
        <pc:graphicFrameChg chg="add mod modGraphic">
          <ac:chgData name="Sarah Carter" userId="4b4e2a7e9c42e1b2" providerId="LiveId" clId="{5D9A2873-C978-4E81-9CB8-5C897449614A}" dt="2024-11-29T20:08:01.415" v="13314" actId="255"/>
          <ac:graphicFrameMkLst>
            <pc:docMk/>
            <pc:sldMk cId="2334224512" sldId="267"/>
            <ac:graphicFrameMk id="11" creationId="{A4E3A103-EF73-A7F8-1E49-BFE841B295DC}"/>
          </ac:graphicFrameMkLst>
        </pc:graphicFrameChg>
        <pc:graphicFrameChg chg="add mod modGraphic">
          <ac:chgData name="Sarah Carter" userId="4b4e2a7e9c42e1b2" providerId="LiveId" clId="{5D9A2873-C978-4E81-9CB8-5C897449614A}" dt="2024-11-29T20:08:11.283" v="13317" actId="255"/>
          <ac:graphicFrameMkLst>
            <pc:docMk/>
            <pc:sldMk cId="2334224512" sldId="267"/>
            <ac:graphicFrameMk id="14" creationId="{6A6D633C-72EE-924A-F427-E87282E021BE}"/>
          </ac:graphicFrameMkLst>
        </pc:graphicFrameChg>
        <pc:graphicFrameChg chg="add mod modGraphic">
          <ac:chgData name="Sarah Carter" userId="4b4e2a7e9c42e1b2" providerId="LiveId" clId="{5D9A2873-C978-4E81-9CB8-5C897449614A}" dt="2024-11-29T20:08:15.390" v="13318" actId="255"/>
          <ac:graphicFrameMkLst>
            <pc:docMk/>
            <pc:sldMk cId="2334224512" sldId="267"/>
            <ac:graphicFrameMk id="17" creationId="{45766772-BF60-2626-8B74-9A1429B74620}"/>
          </ac:graphicFrameMkLst>
        </pc:graphicFrameChg>
        <pc:graphicFrameChg chg="add mod modGraphic">
          <ac:chgData name="Sarah Carter" userId="4b4e2a7e9c42e1b2" providerId="LiveId" clId="{5D9A2873-C978-4E81-9CB8-5C897449614A}" dt="2024-11-29T20:08:21.652" v="13319" actId="255"/>
          <ac:graphicFrameMkLst>
            <pc:docMk/>
            <pc:sldMk cId="2334224512" sldId="267"/>
            <ac:graphicFrameMk id="20" creationId="{DA09719B-C635-BBD5-D18E-21499EEBA1F8}"/>
          </ac:graphicFrameMkLst>
        </pc:graphicFrameChg>
        <pc:picChg chg="add mod">
          <ac:chgData name="Sarah Carter" userId="4b4e2a7e9c42e1b2" providerId="LiveId" clId="{5D9A2873-C978-4E81-9CB8-5C897449614A}" dt="2024-11-29T20:08:23.986" v="13320"/>
          <ac:picMkLst>
            <pc:docMk/>
            <pc:sldMk cId="2334224512" sldId="267"/>
            <ac:picMk id="23" creationId="{6D62E87D-A6B6-8F30-21B6-84C1041852A3}"/>
          </ac:picMkLst>
        </pc:picChg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474496574" sldId="268"/>
        </pc:sldMkLst>
      </pc:sldChg>
      <pc:sldChg chg="modSp add del mod">
        <pc:chgData name="Sarah Carter" userId="4b4e2a7e9c42e1b2" providerId="LiveId" clId="{5D9A2873-C978-4E81-9CB8-5C897449614A}" dt="2024-11-29T19:42:10.492" v="597" actId="47"/>
        <pc:sldMkLst>
          <pc:docMk/>
          <pc:sldMk cId="969729937" sldId="268"/>
        </pc:sldMkLst>
      </pc:sldChg>
      <pc:sldChg chg="addSp modSp add mod">
        <pc:chgData name="Sarah Carter" userId="4b4e2a7e9c42e1b2" providerId="LiveId" clId="{5D9A2873-C978-4E81-9CB8-5C897449614A}" dt="2024-11-29T20:08:51.300" v="13327"/>
        <pc:sldMkLst>
          <pc:docMk/>
          <pc:sldMk cId="3667794169" sldId="269"/>
        </pc:sldMkLst>
        <pc:spChg chg="add mod">
          <ac:chgData name="Sarah Carter" userId="4b4e2a7e9c42e1b2" providerId="LiveId" clId="{5D9A2873-C978-4E81-9CB8-5C897449614A}" dt="2024-11-29T20:08:51.300" v="13327"/>
          <ac:spMkLst>
            <pc:docMk/>
            <pc:sldMk cId="3667794169" sldId="269"/>
            <ac:spMk id="2" creationId="{0B2389A0-A653-E09F-CE1E-5113CE1C34B9}"/>
          </ac:spMkLst>
        </pc:spChg>
        <pc:spChg chg="mod">
          <ac:chgData name="Sarah Carter" userId="4b4e2a7e9c42e1b2" providerId="LiveId" clId="{5D9A2873-C978-4E81-9CB8-5C897449614A}" dt="2024-11-29T20:01:06.734" v="2328" actId="20577"/>
          <ac:spMkLst>
            <pc:docMk/>
            <pc:sldMk cId="3667794169" sldId="269"/>
            <ac:spMk id="4" creationId="{914097E1-9E72-A011-D796-AABD34A3276C}"/>
          </ac:spMkLst>
        </pc:spChg>
        <pc:spChg chg="mod">
          <ac:chgData name="Sarah Carter" userId="4b4e2a7e9c42e1b2" providerId="LiveId" clId="{5D9A2873-C978-4E81-9CB8-5C897449614A}" dt="2024-11-29T20:01:06.765" v="2345" actId="20577"/>
          <ac:spMkLst>
            <pc:docMk/>
            <pc:sldMk cId="3667794169" sldId="269"/>
            <ac:spMk id="7" creationId="{2B2AF2A8-CD32-C37A-8303-F34C8422EA5B}"/>
          </ac:spMkLst>
        </pc:spChg>
        <pc:spChg chg="mod">
          <ac:chgData name="Sarah Carter" userId="4b4e2a7e9c42e1b2" providerId="LiveId" clId="{5D9A2873-C978-4E81-9CB8-5C897449614A}" dt="2024-11-29T20:02:30.510" v="3240" actId="948"/>
          <ac:spMkLst>
            <pc:docMk/>
            <pc:sldMk cId="3667794169" sldId="269"/>
            <ac:spMk id="10" creationId="{B74F335B-04C2-44D4-C35E-999DCB9ADD99}"/>
          </ac:spMkLst>
        </pc:spChg>
        <pc:spChg chg="mod">
          <ac:chgData name="Sarah Carter" userId="4b4e2a7e9c42e1b2" providerId="LiveId" clId="{5D9A2873-C978-4E81-9CB8-5C897449614A}" dt="2024-11-29T20:02:32.036" v="5470" actId="948"/>
          <ac:spMkLst>
            <pc:docMk/>
            <pc:sldMk cId="3667794169" sldId="269"/>
            <ac:spMk id="12" creationId="{494E8EC8-DC15-25B0-69A9-2E1CBB944DB5}"/>
          </ac:spMkLst>
        </pc:spChg>
        <pc:spChg chg="mod">
          <ac:chgData name="Sarah Carter" userId="4b4e2a7e9c42e1b2" providerId="LiveId" clId="{5D9A2873-C978-4E81-9CB8-5C897449614A}" dt="2024-11-29T20:02:32.161" v="5770" actId="948"/>
          <ac:spMkLst>
            <pc:docMk/>
            <pc:sldMk cId="3667794169" sldId="269"/>
            <ac:spMk id="13" creationId="{04DA615A-DE81-CDFD-B88E-0ACADCE67F8E}"/>
          </ac:spMkLst>
        </pc:spChg>
        <pc:spChg chg="mod">
          <ac:chgData name="Sarah Carter" userId="4b4e2a7e9c42e1b2" providerId="LiveId" clId="{5D9A2873-C978-4E81-9CB8-5C897449614A}" dt="2024-11-29T20:02:33.215" v="8000" actId="948"/>
          <ac:spMkLst>
            <pc:docMk/>
            <pc:sldMk cId="3667794169" sldId="269"/>
            <ac:spMk id="15" creationId="{AFB11659-5AE4-339C-EB43-00869B584269}"/>
          </ac:spMkLst>
        </pc:spChg>
        <pc:spChg chg="mod">
          <ac:chgData name="Sarah Carter" userId="4b4e2a7e9c42e1b2" providerId="LiveId" clId="{5D9A2873-C978-4E81-9CB8-5C897449614A}" dt="2024-11-29T20:02:44.778" v="8301" actId="948"/>
          <ac:spMkLst>
            <pc:docMk/>
            <pc:sldMk cId="3667794169" sldId="269"/>
            <ac:spMk id="16" creationId="{8378E5D5-0BB4-0C7C-1A78-52AAC537D63F}"/>
          </ac:spMkLst>
        </pc:spChg>
        <pc:spChg chg="mod">
          <ac:chgData name="Sarah Carter" userId="4b4e2a7e9c42e1b2" providerId="LiveId" clId="{5D9A2873-C978-4E81-9CB8-5C897449614A}" dt="2024-11-29T20:02:46.227" v="10531" actId="948"/>
          <ac:spMkLst>
            <pc:docMk/>
            <pc:sldMk cId="3667794169" sldId="269"/>
            <ac:spMk id="18" creationId="{B932A53B-152A-34B7-BBBA-5163853111A0}"/>
          </ac:spMkLst>
        </pc:spChg>
        <pc:spChg chg="mod">
          <ac:chgData name="Sarah Carter" userId="4b4e2a7e9c42e1b2" providerId="LiveId" clId="{5D9A2873-C978-4E81-9CB8-5C897449614A}" dt="2024-11-29T20:02:46.340" v="10831" actId="948"/>
          <ac:spMkLst>
            <pc:docMk/>
            <pc:sldMk cId="3667794169" sldId="269"/>
            <ac:spMk id="19" creationId="{28DF4C16-532C-39FD-685B-4E4F99BF1AC6}"/>
          </ac:spMkLst>
        </pc:spChg>
        <pc:spChg chg="mod">
          <ac:chgData name="Sarah Carter" userId="4b4e2a7e9c42e1b2" providerId="LiveId" clId="{5D9A2873-C978-4E81-9CB8-5C897449614A}" dt="2024-11-29T20:02:47.471" v="13061" actId="948"/>
          <ac:spMkLst>
            <pc:docMk/>
            <pc:sldMk cId="3667794169" sldId="269"/>
            <ac:spMk id="21" creationId="{FED860C3-635C-14A3-CE46-A555FF0B237D}"/>
          </ac:spMkLst>
        </pc:spChg>
        <pc:graphicFrameChg chg="modGraphic">
          <ac:chgData name="Sarah Carter" userId="4b4e2a7e9c42e1b2" providerId="LiveId" clId="{5D9A2873-C978-4E81-9CB8-5C897449614A}" dt="2024-11-29T20:01:08.071" v="2436" actId="20577"/>
          <ac:graphicFrameMkLst>
            <pc:docMk/>
            <pc:sldMk cId="3667794169" sldId="269"/>
            <ac:graphicFrameMk id="5" creationId="{BAA63631-8BE2-0849-C5B2-A25EC013182A}"/>
          </ac:graphicFrameMkLst>
        </pc:graphicFrameChg>
        <pc:graphicFrameChg chg="modGraphic">
          <ac:chgData name="Sarah Carter" userId="4b4e2a7e9c42e1b2" providerId="LiveId" clId="{5D9A2873-C978-4E81-9CB8-5C897449614A}" dt="2024-11-29T20:01:08.087" v="2452" actId="20577"/>
          <ac:graphicFrameMkLst>
            <pc:docMk/>
            <pc:sldMk cId="3667794169" sldId="269"/>
            <ac:graphicFrameMk id="8" creationId="{3DAD4A53-BB7F-B00B-D0CA-34D6D5C1E9E7}"/>
          </ac:graphicFrameMkLst>
        </pc:graphicFrameChg>
        <pc:graphicFrameChg chg="mod modGraphic">
          <ac:chgData name="Sarah Carter" userId="4b4e2a7e9c42e1b2" providerId="LiveId" clId="{5D9A2873-C978-4E81-9CB8-5C897449614A}" dt="2024-11-29T20:08:30.627" v="13321" actId="255"/>
          <ac:graphicFrameMkLst>
            <pc:docMk/>
            <pc:sldMk cId="3667794169" sldId="269"/>
            <ac:graphicFrameMk id="11" creationId="{A948F447-B412-53AA-9FA3-CBD32DBE9F90}"/>
          </ac:graphicFrameMkLst>
        </pc:graphicFrameChg>
        <pc:graphicFrameChg chg="mod modGraphic">
          <ac:chgData name="Sarah Carter" userId="4b4e2a7e9c42e1b2" providerId="LiveId" clId="{5D9A2873-C978-4E81-9CB8-5C897449614A}" dt="2024-11-29T20:08:35.379" v="13322" actId="255"/>
          <ac:graphicFrameMkLst>
            <pc:docMk/>
            <pc:sldMk cId="3667794169" sldId="269"/>
            <ac:graphicFrameMk id="14" creationId="{C7EBF844-4A81-9406-201B-ABCC3837D5CE}"/>
          </ac:graphicFrameMkLst>
        </pc:graphicFrameChg>
        <pc:graphicFrameChg chg="mod modGraphic">
          <ac:chgData name="Sarah Carter" userId="4b4e2a7e9c42e1b2" providerId="LiveId" clId="{5D9A2873-C978-4E81-9CB8-5C897449614A}" dt="2024-11-29T20:08:40.461" v="13323" actId="255"/>
          <ac:graphicFrameMkLst>
            <pc:docMk/>
            <pc:sldMk cId="3667794169" sldId="269"/>
            <ac:graphicFrameMk id="17" creationId="{C9E92B91-BAB2-96E0-7385-1B3E19C0BAEE}"/>
          </ac:graphicFrameMkLst>
        </pc:graphicFrameChg>
        <pc:graphicFrameChg chg="mod modGraphic">
          <ac:chgData name="Sarah Carter" userId="4b4e2a7e9c42e1b2" providerId="LiveId" clId="{5D9A2873-C978-4E81-9CB8-5C897449614A}" dt="2024-11-29T20:08:49.105" v="13326" actId="255"/>
          <ac:graphicFrameMkLst>
            <pc:docMk/>
            <pc:sldMk cId="3667794169" sldId="269"/>
            <ac:graphicFrameMk id="20" creationId="{E6505405-562F-C3EA-49D5-52EB512FCB58}"/>
          </ac:graphicFrameMkLst>
        </pc:graphicFrameChg>
        <pc:picChg chg="add mod">
          <ac:chgData name="Sarah Carter" userId="4b4e2a7e9c42e1b2" providerId="LiveId" clId="{5D9A2873-C978-4E81-9CB8-5C897449614A}" dt="2024-11-29T20:08:51.300" v="13327"/>
          <ac:picMkLst>
            <pc:docMk/>
            <pc:sldMk cId="3667794169" sldId="269"/>
            <ac:picMk id="3" creationId="{D4F3BF74-B948-4BE7-179B-BB69B1B39D14}"/>
          </ac:picMkLst>
        </pc:picChg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1056987838" sldId="270"/>
        </pc:sldMkLst>
      </pc:sldChg>
      <pc:sldChg chg="addSp modSp add mod">
        <pc:chgData name="Sarah Carter" userId="4b4e2a7e9c42e1b2" providerId="LiveId" clId="{5D9A2873-C978-4E81-9CB8-5C897449614A}" dt="2024-11-29T20:09:16.807" v="13334"/>
        <pc:sldMkLst>
          <pc:docMk/>
          <pc:sldMk cId="1043943340" sldId="271"/>
        </pc:sldMkLst>
        <pc:spChg chg="add mod">
          <ac:chgData name="Sarah Carter" userId="4b4e2a7e9c42e1b2" providerId="LiveId" clId="{5D9A2873-C978-4E81-9CB8-5C897449614A}" dt="2024-11-29T20:09:16.807" v="13334"/>
          <ac:spMkLst>
            <pc:docMk/>
            <pc:sldMk cId="1043943340" sldId="271"/>
            <ac:spMk id="2" creationId="{B73CA988-6E7E-2211-08C4-821E601A1BAC}"/>
          </ac:spMkLst>
        </pc:spChg>
        <pc:spChg chg="mod">
          <ac:chgData name="Sarah Carter" userId="4b4e2a7e9c42e1b2" providerId="LiveId" clId="{5D9A2873-C978-4E81-9CB8-5C897449614A}" dt="2024-11-29T20:01:09.267" v="2534" actId="20577"/>
          <ac:spMkLst>
            <pc:docMk/>
            <pc:sldMk cId="1043943340" sldId="271"/>
            <ac:spMk id="4" creationId="{F30B5155-7051-8B78-5A0C-866BF1E2626E}"/>
          </ac:spMkLst>
        </pc:spChg>
        <pc:spChg chg="mod">
          <ac:chgData name="Sarah Carter" userId="4b4e2a7e9c42e1b2" providerId="LiveId" clId="{5D9A2873-C978-4E81-9CB8-5C897449614A}" dt="2024-11-29T20:01:09.299" v="2551" actId="20577"/>
          <ac:spMkLst>
            <pc:docMk/>
            <pc:sldMk cId="1043943340" sldId="271"/>
            <ac:spMk id="7" creationId="{AB7FB1D3-B3BD-87C4-6FF3-7A6FDDA1D52A}"/>
          </ac:spMkLst>
        </pc:spChg>
        <pc:spChg chg="mod">
          <ac:chgData name="Sarah Carter" userId="4b4e2a7e9c42e1b2" providerId="LiveId" clId="{5D9A2873-C978-4E81-9CB8-5C897449614A}" dt="2024-11-29T20:02:30.526" v="3255" actId="948"/>
          <ac:spMkLst>
            <pc:docMk/>
            <pc:sldMk cId="1043943340" sldId="271"/>
            <ac:spMk id="10" creationId="{EB93F717-0F41-FB20-40CB-F3BE5A7C7997}"/>
          </ac:spMkLst>
        </pc:spChg>
        <pc:spChg chg="mod">
          <ac:chgData name="Sarah Carter" userId="4b4e2a7e9c42e1b2" providerId="LiveId" clId="{5D9A2873-C978-4E81-9CB8-5C897449614A}" dt="2024-11-29T20:02:32.036" v="5485" actId="948"/>
          <ac:spMkLst>
            <pc:docMk/>
            <pc:sldMk cId="1043943340" sldId="271"/>
            <ac:spMk id="12" creationId="{D49A6845-B798-9247-8B1E-616D60B5D6FB}"/>
          </ac:spMkLst>
        </pc:spChg>
        <pc:spChg chg="mod">
          <ac:chgData name="Sarah Carter" userId="4b4e2a7e9c42e1b2" providerId="LiveId" clId="{5D9A2873-C978-4E81-9CB8-5C897449614A}" dt="2024-11-29T20:02:32.177" v="5785" actId="948"/>
          <ac:spMkLst>
            <pc:docMk/>
            <pc:sldMk cId="1043943340" sldId="271"/>
            <ac:spMk id="13" creationId="{44696EB8-D8A4-530C-72BE-596F05E831E4}"/>
          </ac:spMkLst>
        </pc:spChg>
        <pc:spChg chg="mod">
          <ac:chgData name="Sarah Carter" userId="4b4e2a7e9c42e1b2" providerId="LiveId" clId="{5D9A2873-C978-4E81-9CB8-5C897449614A}" dt="2024-11-29T20:02:33.215" v="8015" actId="948"/>
          <ac:spMkLst>
            <pc:docMk/>
            <pc:sldMk cId="1043943340" sldId="271"/>
            <ac:spMk id="15" creationId="{8B8F370C-E572-5CF6-74C7-712A8AB19FC1}"/>
          </ac:spMkLst>
        </pc:spChg>
        <pc:spChg chg="mod">
          <ac:chgData name="Sarah Carter" userId="4b4e2a7e9c42e1b2" providerId="LiveId" clId="{5D9A2873-C978-4E81-9CB8-5C897449614A}" dt="2024-11-29T20:02:44.778" v="8316" actId="948"/>
          <ac:spMkLst>
            <pc:docMk/>
            <pc:sldMk cId="1043943340" sldId="271"/>
            <ac:spMk id="16" creationId="{4B064FCF-718F-CC7A-FB38-891268C7AAB6}"/>
          </ac:spMkLst>
        </pc:spChg>
        <pc:spChg chg="mod">
          <ac:chgData name="Sarah Carter" userId="4b4e2a7e9c42e1b2" providerId="LiveId" clId="{5D9A2873-C978-4E81-9CB8-5C897449614A}" dt="2024-11-29T20:02:46.227" v="10546" actId="948"/>
          <ac:spMkLst>
            <pc:docMk/>
            <pc:sldMk cId="1043943340" sldId="271"/>
            <ac:spMk id="18" creationId="{DA249EEE-1D04-B6C5-8465-D2BD09D45A8B}"/>
          </ac:spMkLst>
        </pc:spChg>
        <pc:spChg chg="mod">
          <ac:chgData name="Sarah Carter" userId="4b4e2a7e9c42e1b2" providerId="LiveId" clId="{5D9A2873-C978-4E81-9CB8-5C897449614A}" dt="2024-11-29T20:02:46.355" v="10846" actId="948"/>
          <ac:spMkLst>
            <pc:docMk/>
            <pc:sldMk cId="1043943340" sldId="271"/>
            <ac:spMk id="19" creationId="{3962D508-3062-0342-090A-6E2546CBA235}"/>
          </ac:spMkLst>
        </pc:spChg>
        <pc:spChg chg="mod">
          <ac:chgData name="Sarah Carter" userId="4b4e2a7e9c42e1b2" providerId="LiveId" clId="{5D9A2873-C978-4E81-9CB8-5C897449614A}" dt="2024-11-29T20:02:47.486" v="13076" actId="948"/>
          <ac:spMkLst>
            <pc:docMk/>
            <pc:sldMk cId="1043943340" sldId="271"/>
            <ac:spMk id="21" creationId="{65FA5862-B3ED-BB74-F76C-E688321CCFB5}"/>
          </ac:spMkLst>
        </pc:spChg>
        <pc:graphicFrameChg chg="modGraphic">
          <ac:chgData name="Sarah Carter" userId="4b4e2a7e9c42e1b2" providerId="LiveId" clId="{5D9A2873-C978-4E81-9CB8-5C897449614A}" dt="2024-11-29T20:01:10.490" v="2642" actId="20577"/>
          <ac:graphicFrameMkLst>
            <pc:docMk/>
            <pc:sldMk cId="1043943340" sldId="271"/>
            <ac:graphicFrameMk id="5" creationId="{EF51B005-8D33-4B92-4C4C-B94A240A386C}"/>
          </ac:graphicFrameMkLst>
        </pc:graphicFrameChg>
        <pc:graphicFrameChg chg="modGraphic">
          <ac:chgData name="Sarah Carter" userId="4b4e2a7e9c42e1b2" providerId="LiveId" clId="{5D9A2873-C978-4E81-9CB8-5C897449614A}" dt="2024-11-29T20:01:10.512" v="2658" actId="20577"/>
          <ac:graphicFrameMkLst>
            <pc:docMk/>
            <pc:sldMk cId="1043943340" sldId="271"/>
            <ac:graphicFrameMk id="8" creationId="{18C63682-D60A-5B47-F3F6-6AE4B0B1DB73}"/>
          </ac:graphicFrameMkLst>
        </pc:graphicFrameChg>
        <pc:graphicFrameChg chg="mod modGraphic">
          <ac:chgData name="Sarah Carter" userId="4b4e2a7e9c42e1b2" providerId="LiveId" clId="{5D9A2873-C978-4E81-9CB8-5C897449614A}" dt="2024-11-29T20:08:56.397" v="13328" actId="255"/>
          <ac:graphicFrameMkLst>
            <pc:docMk/>
            <pc:sldMk cId="1043943340" sldId="271"/>
            <ac:graphicFrameMk id="11" creationId="{9B74F17E-C398-1E7A-313D-623834946055}"/>
          </ac:graphicFrameMkLst>
        </pc:graphicFrameChg>
        <pc:graphicFrameChg chg="mod modGraphic">
          <ac:chgData name="Sarah Carter" userId="4b4e2a7e9c42e1b2" providerId="LiveId" clId="{5D9A2873-C978-4E81-9CB8-5C897449614A}" dt="2024-11-29T20:09:00.576" v="13329" actId="255"/>
          <ac:graphicFrameMkLst>
            <pc:docMk/>
            <pc:sldMk cId="1043943340" sldId="271"/>
            <ac:graphicFrameMk id="14" creationId="{DCF6A3AF-A1BA-EC6C-FE96-713B48136357}"/>
          </ac:graphicFrameMkLst>
        </pc:graphicFrameChg>
        <pc:graphicFrameChg chg="mod modGraphic">
          <ac:chgData name="Sarah Carter" userId="4b4e2a7e9c42e1b2" providerId="LiveId" clId="{5D9A2873-C978-4E81-9CB8-5C897449614A}" dt="2024-11-29T20:09:04.482" v="13330" actId="255"/>
          <ac:graphicFrameMkLst>
            <pc:docMk/>
            <pc:sldMk cId="1043943340" sldId="271"/>
            <ac:graphicFrameMk id="17" creationId="{37620B33-91BF-7808-1CFF-E8469EB8F873}"/>
          </ac:graphicFrameMkLst>
        </pc:graphicFrameChg>
        <pc:graphicFrameChg chg="mod modGraphic">
          <ac:chgData name="Sarah Carter" userId="4b4e2a7e9c42e1b2" providerId="LiveId" clId="{5D9A2873-C978-4E81-9CB8-5C897449614A}" dt="2024-11-29T20:09:13.720" v="13333" actId="255"/>
          <ac:graphicFrameMkLst>
            <pc:docMk/>
            <pc:sldMk cId="1043943340" sldId="271"/>
            <ac:graphicFrameMk id="20" creationId="{DF262DF8-6FC9-87EC-A37F-D3A642902E89}"/>
          </ac:graphicFrameMkLst>
        </pc:graphicFrameChg>
        <pc:picChg chg="add mod">
          <ac:chgData name="Sarah Carter" userId="4b4e2a7e9c42e1b2" providerId="LiveId" clId="{5D9A2873-C978-4E81-9CB8-5C897449614A}" dt="2024-11-29T20:09:16.807" v="13334"/>
          <ac:picMkLst>
            <pc:docMk/>
            <pc:sldMk cId="1043943340" sldId="271"/>
            <ac:picMk id="3" creationId="{B6E67185-8406-188F-3D23-30CC88808035}"/>
          </ac:picMkLst>
        </pc:picChg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3372540716" sldId="272"/>
        </pc:sldMkLst>
      </pc:sldChg>
      <pc:sldChg chg="addSp modSp add mod">
        <pc:chgData name="Sarah Carter" userId="4b4e2a7e9c42e1b2" providerId="LiveId" clId="{5D9A2873-C978-4E81-9CB8-5C897449614A}" dt="2024-11-29T20:09:38.667" v="13339"/>
        <pc:sldMkLst>
          <pc:docMk/>
          <pc:sldMk cId="4118461837" sldId="273"/>
        </pc:sldMkLst>
        <pc:spChg chg="add mod">
          <ac:chgData name="Sarah Carter" userId="4b4e2a7e9c42e1b2" providerId="LiveId" clId="{5D9A2873-C978-4E81-9CB8-5C897449614A}" dt="2024-11-29T20:09:38.667" v="13339"/>
          <ac:spMkLst>
            <pc:docMk/>
            <pc:sldMk cId="4118461837" sldId="273"/>
            <ac:spMk id="2" creationId="{C7990DC2-1AB5-87E9-76BC-C0B01C217D48}"/>
          </ac:spMkLst>
        </pc:spChg>
        <pc:spChg chg="mod">
          <ac:chgData name="Sarah Carter" userId="4b4e2a7e9c42e1b2" providerId="LiveId" clId="{5D9A2873-C978-4E81-9CB8-5C897449614A}" dt="2024-11-29T20:01:11.681" v="2740" actId="20577"/>
          <ac:spMkLst>
            <pc:docMk/>
            <pc:sldMk cId="4118461837" sldId="273"/>
            <ac:spMk id="4" creationId="{0E9CACE3-67F6-6B6B-26C0-277FB378D426}"/>
          </ac:spMkLst>
        </pc:spChg>
        <pc:spChg chg="mod">
          <ac:chgData name="Sarah Carter" userId="4b4e2a7e9c42e1b2" providerId="LiveId" clId="{5D9A2873-C978-4E81-9CB8-5C897449614A}" dt="2024-11-29T20:01:11.726" v="2757" actId="20577"/>
          <ac:spMkLst>
            <pc:docMk/>
            <pc:sldMk cId="4118461837" sldId="273"/>
            <ac:spMk id="7" creationId="{86FD9877-937C-DAF1-CFDC-D3AE11A69A93}"/>
          </ac:spMkLst>
        </pc:spChg>
        <pc:spChg chg="mod">
          <ac:chgData name="Sarah Carter" userId="4b4e2a7e9c42e1b2" providerId="LiveId" clId="{5D9A2873-C978-4E81-9CB8-5C897449614A}" dt="2024-11-29T20:02:30.541" v="3270" actId="948"/>
          <ac:spMkLst>
            <pc:docMk/>
            <pc:sldMk cId="4118461837" sldId="273"/>
            <ac:spMk id="10" creationId="{485A0F95-7294-5809-9D12-D60A1E6BA7C4}"/>
          </ac:spMkLst>
        </pc:spChg>
        <pc:spChg chg="mod">
          <ac:chgData name="Sarah Carter" userId="4b4e2a7e9c42e1b2" providerId="LiveId" clId="{5D9A2873-C978-4E81-9CB8-5C897449614A}" dt="2024-11-29T20:02:32.051" v="5500" actId="948"/>
          <ac:spMkLst>
            <pc:docMk/>
            <pc:sldMk cId="4118461837" sldId="273"/>
            <ac:spMk id="12" creationId="{AFB0AB57-1C54-12BD-048D-98F001CC6F96}"/>
          </ac:spMkLst>
        </pc:spChg>
        <pc:spChg chg="mod">
          <ac:chgData name="Sarah Carter" userId="4b4e2a7e9c42e1b2" providerId="LiveId" clId="{5D9A2873-C978-4E81-9CB8-5C897449614A}" dt="2024-11-29T20:02:32.177" v="5800" actId="948"/>
          <ac:spMkLst>
            <pc:docMk/>
            <pc:sldMk cId="4118461837" sldId="273"/>
            <ac:spMk id="13" creationId="{B6E5C694-FF0F-76FD-78D4-045C8277D5EB}"/>
          </ac:spMkLst>
        </pc:spChg>
        <pc:spChg chg="mod">
          <ac:chgData name="Sarah Carter" userId="4b4e2a7e9c42e1b2" providerId="LiveId" clId="{5D9A2873-C978-4E81-9CB8-5C897449614A}" dt="2024-11-29T20:02:33.231" v="8030" actId="948"/>
          <ac:spMkLst>
            <pc:docMk/>
            <pc:sldMk cId="4118461837" sldId="273"/>
            <ac:spMk id="15" creationId="{162E1714-7B0D-C245-5792-457C0100C6D6}"/>
          </ac:spMkLst>
        </pc:spChg>
        <pc:spChg chg="mod">
          <ac:chgData name="Sarah Carter" userId="4b4e2a7e9c42e1b2" providerId="LiveId" clId="{5D9A2873-C978-4E81-9CB8-5C897449614A}" dt="2024-11-29T20:02:44.794" v="8331" actId="948"/>
          <ac:spMkLst>
            <pc:docMk/>
            <pc:sldMk cId="4118461837" sldId="273"/>
            <ac:spMk id="16" creationId="{2406B23B-7941-0879-4A05-003B38D2A4B3}"/>
          </ac:spMkLst>
        </pc:spChg>
        <pc:spChg chg="mod">
          <ac:chgData name="Sarah Carter" userId="4b4e2a7e9c42e1b2" providerId="LiveId" clId="{5D9A2873-C978-4E81-9CB8-5C897449614A}" dt="2024-11-29T20:02:46.227" v="10561" actId="948"/>
          <ac:spMkLst>
            <pc:docMk/>
            <pc:sldMk cId="4118461837" sldId="273"/>
            <ac:spMk id="18" creationId="{784235A1-2D3B-E09D-DA21-19AB6778577D}"/>
          </ac:spMkLst>
        </pc:spChg>
        <pc:spChg chg="mod">
          <ac:chgData name="Sarah Carter" userId="4b4e2a7e9c42e1b2" providerId="LiveId" clId="{5D9A2873-C978-4E81-9CB8-5C897449614A}" dt="2024-11-29T20:02:46.355" v="10861" actId="948"/>
          <ac:spMkLst>
            <pc:docMk/>
            <pc:sldMk cId="4118461837" sldId="273"/>
            <ac:spMk id="19" creationId="{5EE6B65C-EA8B-07BF-7278-733F0EB272D4}"/>
          </ac:spMkLst>
        </pc:spChg>
        <pc:spChg chg="mod">
          <ac:chgData name="Sarah Carter" userId="4b4e2a7e9c42e1b2" providerId="LiveId" clId="{5D9A2873-C978-4E81-9CB8-5C897449614A}" dt="2024-11-29T20:02:47.486" v="13091" actId="948"/>
          <ac:spMkLst>
            <pc:docMk/>
            <pc:sldMk cId="4118461837" sldId="273"/>
            <ac:spMk id="21" creationId="{FB2BCD31-8CB5-E4A4-0C34-1FBEBE482B1E}"/>
          </ac:spMkLst>
        </pc:spChg>
        <pc:graphicFrameChg chg="modGraphic">
          <ac:chgData name="Sarah Carter" userId="4b4e2a7e9c42e1b2" providerId="LiveId" clId="{5D9A2873-C978-4E81-9CB8-5C897449614A}" dt="2024-11-29T20:01:12.924" v="2848" actId="20577"/>
          <ac:graphicFrameMkLst>
            <pc:docMk/>
            <pc:sldMk cId="4118461837" sldId="273"/>
            <ac:graphicFrameMk id="5" creationId="{DBA844EC-8DB7-440A-5277-A36B39050EB7}"/>
          </ac:graphicFrameMkLst>
        </pc:graphicFrameChg>
        <pc:graphicFrameChg chg="modGraphic">
          <ac:chgData name="Sarah Carter" userId="4b4e2a7e9c42e1b2" providerId="LiveId" clId="{5D9A2873-C978-4E81-9CB8-5C897449614A}" dt="2024-11-29T20:01:12.940" v="2864" actId="20577"/>
          <ac:graphicFrameMkLst>
            <pc:docMk/>
            <pc:sldMk cId="4118461837" sldId="273"/>
            <ac:graphicFrameMk id="8" creationId="{DD744D3B-B650-411E-9E54-A4814F4790C2}"/>
          </ac:graphicFrameMkLst>
        </pc:graphicFrameChg>
        <pc:graphicFrameChg chg="mod modGraphic">
          <ac:chgData name="Sarah Carter" userId="4b4e2a7e9c42e1b2" providerId="LiveId" clId="{5D9A2873-C978-4E81-9CB8-5C897449614A}" dt="2024-11-29T20:09:23.313" v="13335" actId="255"/>
          <ac:graphicFrameMkLst>
            <pc:docMk/>
            <pc:sldMk cId="4118461837" sldId="273"/>
            <ac:graphicFrameMk id="11" creationId="{4FC78362-8210-A936-8B9D-1E1F2152A27A}"/>
          </ac:graphicFrameMkLst>
        </pc:graphicFrameChg>
        <pc:graphicFrameChg chg="mod modGraphic">
          <ac:chgData name="Sarah Carter" userId="4b4e2a7e9c42e1b2" providerId="LiveId" clId="{5D9A2873-C978-4E81-9CB8-5C897449614A}" dt="2024-11-29T20:09:27.437" v="13336" actId="255"/>
          <ac:graphicFrameMkLst>
            <pc:docMk/>
            <pc:sldMk cId="4118461837" sldId="273"/>
            <ac:graphicFrameMk id="14" creationId="{DA5676E2-1BFF-3D13-C1CD-B81E43029A84}"/>
          </ac:graphicFrameMkLst>
        </pc:graphicFrameChg>
        <pc:graphicFrameChg chg="mod modGraphic">
          <ac:chgData name="Sarah Carter" userId="4b4e2a7e9c42e1b2" providerId="LiveId" clId="{5D9A2873-C978-4E81-9CB8-5C897449614A}" dt="2024-11-29T20:09:32.016" v="13337" actId="255"/>
          <ac:graphicFrameMkLst>
            <pc:docMk/>
            <pc:sldMk cId="4118461837" sldId="273"/>
            <ac:graphicFrameMk id="17" creationId="{FDD11B64-A03A-B30F-5A9A-A0843EFAF1E8}"/>
          </ac:graphicFrameMkLst>
        </pc:graphicFrameChg>
        <pc:graphicFrameChg chg="mod modGraphic">
          <ac:chgData name="Sarah Carter" userId="4b4e2a7e9c42e1b2" providerId="LiveId" clId="{5D9A2873-C978-4E81-9CB8-5C897449614A}" dt="2024-11-29T20:09:36.877" v="13338" actId="255"/>
          <ac:graphicFrameMkLst>
            <pc:docMk/>
            <pc:sldMk cId="4118461837" sldId="273"/>
            <ac:graphicFrameMk id="20" creationId="{9A1AA55B-FD34-C17B-B2A5-8C612EA03D7E}"/>
          </ac:graphicFrameMkLst>
        </pc:graphicFrameChg>
        <pc:picChg chg="add mod">
          <ac:chgData name="Sarah Carter" userId="4b4e2a7e9c42e1b2" providerId="LiveId" clId="{5D9A2873-C978-4E81-9CB8-5C897449614A}" dt="2024-11-29T20:09:38.667" v="13339"/>
          <ac:picMkLst>
            <pc:docMk/>
            <pc:sldMk cId="4118461837" sldId="273"/>
            <ac:picMk id="3" creationId="{00467BAC-7B40-4778-CE0B-1F583335FBA5}"/>
          </ac:picMkLst>
        </pc:picChg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287205265" sldId="274"/>
        </pc:sldMkLst>
      </pc:sldChg>
      <pc:sldChg chg="addSp modSp add mod">
        <pc:chgData name="Sarah Carter" userId="4b4e2a7e9c42e1b2" providerId="LiveId" clId="{5D9A2873-C978-4E81-9CB8-5C897449614A}" dt="2024-11-29T20:10:01.268" v="13344"/>
        <pc:sldMkLst>
          <pc:docMk/>
          <pc:sldMk cId="1617621933" sldId="275"/>
        </pc:sldMkLst>
        <pc:spChg chg="add mod">
          <ac:chgData name="Sarah Carter" userId="4b4e2a7e9c42e1b2" providerId="LiveId" clId="{5D9A2873-C978-4E81-9CB8-5C897449614A}" dt="2024-11-29T20:10:01.268" v="13344"/>
          <ac:spMkLst>
            <pc:docMk/>
            <pc:sldMk cId="1617621933" sldId="275"/>
            <ac:spMk id="2" creationId="{D445B61C-FB5E-B2AF-4B4C-A964AB650461}"/>
          </ac:spMkLst>
        </pc:spChg>
        <pc:spChg chg="mod">
          <ac:chgData name="Sarah Carter" userId="4b4e2a7e9c42e1b2" providerId="LiveId" clId="{5D9A2873-C978-4E81-9CB8-5C897449614A}" dt="2024-11-29T20:01:14.138" v="2946" actId="20577"/>
          <ac:spMkLst>
            <pc:docMk/>
            <pc:sldMk cId="1617621933" sldId="275"/>
            <ac:spMk id="4" creationId="{32173EB5-7802-3887-34FE-FFB8C696CB52}"/>
          </ac:spMkLst>
        </pc:spChg>
        <pc:spChg chg="mod">
          <ac:chgData name="Sarah Carter" userId="4b4e2a7e9c42e1b2" providerId="LiveId" clId="{5D9A2873-C978-4E81-9CB8-5C897449614A}" dt="2024-11-29T20:01:14.185" v="2963" actId="20577"/>
          <ac:spMkLst>
            <pc:docMk/>
            <pc:sldMk cId="1617621933" sldId="275"/>
            <ac:spMk id="7" creationId="{EA4F8A70-10CA-7236-5CF3-4EF9363893CD}"/>
          </ac:spMkLst>
        </pc:spChg>
        <pc:spChg chg="mod">
          <ac:chgData name="Sarah Carter" userId="4b4e2a7e9c42e1b2" providerId="LiveId" clId="{5D9A2873-C978-4E81-9CB8-5C897449614A}" dt="2024-11-29T20:02:30.557" v="3285" actId="948"/>
          <ac:spMkLst>
            <pc:docMk/>
            <pc:sldMk cId="1617621933" sldId="275"/>
            <ac:spMk id="10" creationId="{5DFD6280-55CB-ACB9-F636-350EA09FC1DE}"/>
          </ac:spMkLst>
        </pc:spChg>
        <pc:spChg chg="mod">
          <ac:chgData name="Sarah Carter" userId="4b4e2a7e9c42e1b2" providerId="LiveId" clId="{5D9A2873-C978-4E81-9CB8-5C897449614A}" dt="2024-11-29T20:02:32.051" v="5515" actId="948"/>
          <ac:spMkLst>
            <pc:docMk/>
            <pc:sldMk cId="1617621933" sldId="275"/>
            <ac:spMk id="12" creationId="{1AAB01FB-3CC2-F1AA-4C26-BE8703742FE0}"/>
          </ac:spMkLst>
        </pc:spChg>
        <pc:spChg chg="mod">
          <ac:chgData name="Sarah Carter" userId="4b4e2a7e9c42e1b2" providerId="LiveId" clId="{5D9A2873-C978-4E81-9CB8-5C897449614A}" dt="2024-11-29T20:02:32.177" v="5815" actId="948"/>
          <ac:spMkLst>
            <pc:docMk/>
            <pc:sldMk cId="1617621933" sldId="275"/>
            <ac:spMk id="13" creationId="{64CD7DA4-F5A1-0AB5-31E2-8DFE2731A6A3}"/>
          </ac:spMkLst>
        </pc:spChg>
        <pc:spChg chg="mod">
          <ac:chgData name="Sarah Carter" userId="4b4e2a7e9c42e1b2" providerId="LiveId" clId="{5D9A2873-C978-4E81-9CB8-5C897449614A}" dt="2024-11-29T20:02:33.231" v="8045" actId="948"/>
          <ac:spMkLst>
            <pc:docMk/>
            <pc:sldMk cId="1617621933" sldId="275"/>
            <ac:spMk id="15" creationId="{CC3106A1-1837-7CF7-95C6-8213397DA406}"/>
          </ac:spMkLst>
        </pc:spChg>
        <pc:spChg chg="mod">
          <ac:chgData name="Sarah Carter" userId="4b4e2a7e9c42e1b2" providerId="LiveId" clId="{5D9A2873-C978-4E81-9CB8-5C897449614A}" dt="2024-11-29T20:02:44.804" v="8346" actId="948"/>
          <ac:spMkLst>
            <pc:docMk/>
            <pc:sldMk cId="1617621933" sldId="275"/>
            <ac:spMk id="16" creationId="{930CEC17-C24D-4C47-456B-44E2FC20F833}"/>
          </ac:spMkLst>
        </pc:spChg>
        <pc:spChg chg="mod">
          <ac:chgData name="Sarah Carter" userId="4b4e2a7e9c42e1b2" providerId="LiveId" clId="{5D9A2873-C978-4E81-9CB8-5C897449614A}" dt="2024-11-29T20:02:46.243" v="10576" actId="948"/>
          <ac:spMkLst>
            <pc:docMk/>
            <pc:sldMk cId="1617621933" sldId="275"/>
            <ac:spMk id="18" creationId="{36041AA9-C9AD-1CE9-414D-29D256583DA2}"/>
          </ac:spMkLst>
        </pc:spChg>
        <pc:spChg chg="mod">
          <ac:chgData name="Sarah Carter" userId="4b4e2a7e9c42e1b2" providerId="LiveId" clId="{5D9A2873-C978-4E81-9CB8-5C897449614A}" dt="2024-11-29T20:02:46.355" v="10876" actId="948"/>
          <ac:spMkLst>
            <pc:docMk/>
            <pc:sldMk cId="1617621933" sldId="275"/>
            <ac:spMk id="19" creationId="{12116031-D1AB-7516-6334-D355F84EC2DB}"/>
          </ac:spMkLst>
        </pc:spChg>
        <pc:spChg chg="mod">
          <ac:chgData name="Sarah Carter" userId="4b4e2a7e9c42e1b2" providerId="LiveId" clId="{5D9A2873-C978-4E81-9CB8-5C897449614A}" dt="2024-11-29T20:02:47.502" v="13106" actId="948"/>
          <ac:spMkLst>
            <pc:docMk/>
            <pc:sldMk cId="1617621933" sldId="275"/>
            <ac:spMk id="21" creationId="{46D2E39A-6877-E4CC-80E7-89850864537B}"/>
          </ac:spMkLst>
        </pc:spChg>
        <pc:graphicFrameChg chg="modGraphic">
          <ac:chgData name="Sarah Carter" userId="4b4e2a7e9c42e1b2" providerId="LiveId" clId="{5D9A2873-C978-4E81-9CB8-5C897449614A}" dt="2024-11-29T20:01:15.412" v="3054" actId="20577"/>
          <ac:graphicFrameMkLst>
            <pc:docMk/>
            <pc:sldMk cId="1617621933" sldId="275"/>
            <ac:graphicFrameMk id="5" creationId="{0E11EC70-44D8-0062-0E5D-8D2D4517065F}"/>
          </ac:graphicFrameMkLst>
        </pc:graphicFrameChg>
        <pc:graphicFrameChg chg="modGraphic">
          <ac:chgData name="Sarah Carter" userId="4b4e2a7e9c42e1b2" providerId="LiveId" clId="{5D9A2873-C978-4E81-9CB8-5C897449614A}" dt="2024-11-29T20:01:15.428" v="3070" actId="20577"/>
          <ac:graphicFrameMkLst>
            <pc:docMk/>
            <pc:sldMk cId="1617621933" sldId="275"/>
            <ac:graphicFrameMk id="8" creationId="{0A488F3B-8132-7E5A-7D97-83FA564DE90C}"/>
          </ac:graphicFrameMkLst>
        </pc:graphicFrameChg>
        <pc:graphicFrameChg chg="mod modGraphic">
          <ac:chgData name="Sarah Carter" userId="4b4e2a7e9c42e1b2" providerId="LiveId" clId="{5D9A2873-C978-4E81-9CB8-5C897449614A}" dt="2024-11-29T20:09:44.631" v="13340" actId="255"/>
          <ac:graphicFrameMkLst>
            <pc:docMk/>
            <pc:sldMk cId="1617621933" sldId="275"/>
            <ac:graphicFrameMk id="11" creationId="{7D74896F-343B-D27F-CB5A-61A34A0BFDB3}"/>
          </ac:graphicFrameMkLst>
        </pc:graphicFrameChg>
        <pc:graphicFrameChg chg="mod modGraphic">
          <ac:chgData name="Sarah Carter" userId="4b4e2a7e9c42e1b2" providerId="LiveId" clId="{5D9A2873-C978-4E81-9CB8-5C897449614A}" dt="2024-11-29T20:09:49.610" v="13341" actId="255"/>
          <ac:graphicFrameMkLst>
            <pc:docMk/>
            <pc:sldMk cId="1617621933" sldId="275"/>
            <ac:graphicFrameMk id="14" creationId="{505DBDC8-F853-77D6-53DF-26FAF157CD99}"/>
          </ac:graphicFrameMkLst>
        </pc:graphicFrameChg>
        <pc:graphicFrameChg chg="mod modGraphic">
          <ac:chgData name="Sarah Carter" userId="4b4e2a7e9c42e1b2" providerId="LiveId" clId="{5D9A2873-C978-4E81-9CB8-5C897449614A}" dt="2024-11-29T20:09:53.821" v="13342" actId="255"/>
          <ac:graphicFrameMkLst>
            <pc:docMk/>
            <pc:sldMk cId="1617621933" sldId="275"/>
            <ac:graphicFrameMk id="17" creationId="{3A7F2EA8-D274-4061-FDF3-5F477C8A4A4E}"/>
          </ac:graphicFrameMkLst>
        </pc:graphicFrameChg>
        <pc:graphicFrameChg chg="mod modGraphic">
          <ac:chgData name="Sarah Carter" userId="4b4e2a7e9c42e1b2" providerId="LiveId" clId="{5D9A2873-C978-4E81-9CB8-5C897449614A}" dt="2024-11-29T20:09:59.502" v="13343" actId="255"/>
          <ac:graphicFrameMkLst>
            <pc:docMk/>
            <pc:sldMk cId="1617621933" sldId="275"/>
            <ac:graphicFrameMk id="20" creationId="{796DF133-95BF-CCC1-1E54-3B8290E20DAB}"/>
          </ac:graphicFrameMkLst>
        </pc:graphicFrameChg>
        <pc:picChg chg="add mod">
          <ac:chgData name="Sarah Carter" userId="4b4e2a7e9c42e1b2" providerId="LiveId" clId="{5D9A2873-C978-4E81-9CB8-5C897449614A}" dt="2024-11-29T20:10:01.268" v="13344"/>
          <ac:picMkLst>
            <pc:docMk/>
            <pc:sldMk cId="1617621933" sldId="275"/>
            <ac:picMk id="3" creationId="{6E4FF51D-5D94-07D4-7C03-64F0E242C7CC}"/>
          </ac:picMkLst>
        </pc:picChg>
      </pc:sldChg>
      <pc:sldChg chg="addSp modSp add del mod">
        <pc:chgData name="Sarah Carter" userId="4b4e2a7e9c42e1b2" providerId="LiveId" clId="{5D9A2873-C978-4E81-9CB8-5C897449614A}" dt="2024-12-18T14:54:49.440" v="13353" actId="2696"/>
        <pc:sldMkLst>
          <pc:docMk/>
          <pc:sldMk cId="1188968359" sldId="27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B90CE-67AB-9B27-C711-A364024D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4F6-D705-393E-D3CE-17350B1F8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2C178-E566-3F45-6221-51A4EDD5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BBD9-2BF0-7414-A51C-11B8F7E1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1BB73-3C14-6F58-2EB0-59F6D18C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3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EA04D-E44C-7814-5EF5-C07B77694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7434E-DA3D-EB21-C4EA-B7C45F5DEC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B6F52-AD41-E671-6C6E-08CAC298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CC04F-605B-0541-D7D2-1D5DC0F0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FDA08-F213-E677-E322-FE32DC83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2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B9A117-2479-DA15-AD23-5BDC042EBE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A4AA5C-C8B3-DB37-B59D-5B200009B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E74C98-AD86-2F53-AE79-B2CC6012B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C66DB-9ACF-1B22-0ADD-EF27BD682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593A4-C47A-B697-6F05-3105A1989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64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7A858-E24E-AF8F-C1C6-DA4E1CA0B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8B3A1-4245-B05A-D803-6F9F285D7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4058E7-AD5E-1334-0329-8E33E47F0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00B05-B790-3017-EA93-048DEFC5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67DE-575D-96E4-F6CB-1836487F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730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8FC09-CC6A-7CA0-BA3D-76774518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A9EAF-85D7-FBA4-7E7F-46930E88E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E89A5-56A8-21C7-22AE-756E579C8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36B72-DC24-AA81-8AAD-DEE3EAB30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BB94-6A6B-8CB7-0B24-58B9BDA5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8FB91-0FD6-4E4C-F4E5-BAEBA0828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8B4C2-75B6-4BCF-ED4E-C6C39B1A5E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5E23E6-5259-1F09-85FA-A9133963B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426EF1-8C95-91BD-2319-4A335963E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7C104-B7A9-D5E9-D0F6-19C72CC1B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07F3A7-28B3-47D1-718F-24AEABE6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89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3FFC3-D6D2-B087-1D9F-78ACE193E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F0DB-6564-A4EF-1D57-12702D4E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511A6-541D-0B53-4052-ECFBFA571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8E35F5-7FB0-E7CB-6506-91C9EACBCE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30E77-2F77-ABDE-838E-C91AE57FFD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47F83-6DAF-5238-2918-FC7063178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3DF70-87E0-8890-89FC-24DB315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31BA49-6BD8-50CD-FFD9-8A76F90F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87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D912D-8CC5-1B3B-9159-409158B42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CC6AF-F8EA-2E3A-2218-0DE72A87B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FDDE5-82B5-AAF6-FDC7-3C94A712B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8EBFF9-3C5A-FB55-4956-12922AB4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8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035B2-E677-76A0-F967-E7CBF63D3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33947D-061D-9174-7601-06A114FC1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5172B9-FEA2-5FEF-2126-1915578A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3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09C5A-C930-4E15-2606-A85245F83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AB5C-D4A3-3A31-811A-F3742EB25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14D9E6-64FA-3444-A704-07CF6D21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F07B74-1B5E-4208-1A65-B41C29B7A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A6613-974B-9C4D-1577-B518C483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B0722F-C3A0-A58C-05AE-506DEFC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9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AF90E-262C-7877-AD37-7FBBE4B77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D4371-6ED5-5CAA-1115-8D0D56C334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165901-6EED-146C-7DB4-F489DB429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7EA7D9-F7B0-C980-8875-348B186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57D4F-B994-D7A4-42A9-2772FD6A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9C11E-1012-4CB3-7112-C4DC39DB3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1ABA7D-C02E-7462-0FA1-860434D9E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DBE8F-A9B1-D699-D883-02F1130A9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AF0DA-5B02-3197-D8D6-D3B1D1DEF8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448F4D-6068-472F-942A-FAD8298B8184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40710-AD85-3797-1950-35802F845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33494-B910-0CEB-967B-6DFA28EC3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6899E3-20B3-4F9C-9DFF-919C51AF3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6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328D480-642C-F7C1-309B-0D15565FD706}"/>
              </a:ext>
            </a:extLst>
          </p:cNvPr>
          <p:cNvSpPr txBox="1"/>
          <p:nvPr/>
        </p:nvSpPr>
        <p:spPr>
          <a:xfrm>
            <a:off x="594361" y="594360"/>
            <a:ext cx="6578600" cy="83099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5400" b="1" dirty="0">
                <a:latin typeface="Century Gothic" panose="020B0502020202020204" pitchFamily="34" charset="0"/>
              </a:rPr>
              <a:t>40 SQUARE PUZZLES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DDF07-2369-FD60-8170-DA9C7519DC1C}"/>
              </a:ext>
            </a:extLst>
          </p:cNvPr>
          <p:cNvSpPr txBox="1"/>
          <p:nvPr/>
        </p:nvSpPr>
        <p:spPr>
          <a:xfrm>
            <a:off x="594361" y="1635421"/>
            <a:ext cx="657859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Each 40 Square Puzzle consists of a square grid (either 3x3 or 4x4) with numbers appearing in each square. 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Add one additional digit to some of the cells so that the sum of the numbers in each row and each column equals 40.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EB45B8-6D52-876F-4CBE-7917036E3F9D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351D009-C27E-7D73-B427-E684E7BDB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134C82-3567-5B4B-CFA1-006E00BF2D03}"/>
              </a:ext>
            </a:extLst>
          </p:cNvPr>
          <p:cNvCxnSpPr/>
          <p:nvPr/>
        </p:nvCxnSpPr>
        <p:spPr>
          <a:xfrm>
            <a:off x="3553239" y="6593198"/>
            <a:ext cx="781878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F2060A7-CB2C-5D6D-F443-696E682936A9}"/>
              </a:ext>
            </a:extLst>
          </p:cNvPr>
          <p:cNvSpPr txBox="1"/>
          <p:nvPr/>
        </p:nvSpPr>
        <p:spPr>
          <a:xfrm>
            <a:off x="827100" y="4375919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BE4611-53F0-3B5E-DCB7-036A05E1D76E}"/>
              </a:ext>
            </a:extLst>
          </p:cNvPr>
          <p:cNvSpPr txBox="1"/>
          <p:nvPr/>
        </p:nvSpPr>
        <p:spPr>
          <a:xfrm>
            <a:off x="4543616" y="4413647"/>
            <a:ext cx="2501901" cy="61555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SOLUTION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4" name="OneHundred1">
            <a:extLst>
              <a:ext uri="{FF2B5EF4-FFF2-40B4-BE49-F238E27FC236}">
                <a16:creationId xmlns:a16="http://schemas.microsoft.com/office/drawing/2014/main" id="{22AD034F-C94A-FC34-4CA9-0CD50C401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12641"/>
              </p:ext>
            </p:extLst>
          </p:nvPr>
        </p:nvGraphicFramePr>
        <p:xfrm>
          <a:off x="726883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30570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514549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0463653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177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2134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678152"/>
                  </a:ext>
                </a:extLst>
              </a:tr>
            </a:tbl>
          </a:graphicData>
        </a:graphic>
      </p:graphicFrame>
      <p:sp>
        <p:nvSpPr>
          <p:cNvPr id="25" name="Level1">
            <a:extLst>
              <a:ext uri="{FF2B5EF4-FFF2-40B4-BE49-F238E27FC236}">
                <a16:creationId xmlns:a16="http://schemas.microsoft.com/office/drawing/2014/main" id="{B28B56CD-DCEA-73BF-80E1-7995179CF927}"/>
              </a:ext>
            </a:extLst>
          </p:cNvPr>
          <p:cNvSpPr txBox="1"/>
          <p:nvPr/>
        </p:nvSpPr>
        <p:spPr>
          <a:xfrm>
            <a:off x="726883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40</a:t>
            </a:r>
          </a:p>
        </p:txBody>
      </p:sp>
      <p:graphicFrame>
        <p:nvGraphicFramePr>
          <p:cNvPr id="26" name="OneHundred1">
            <a:extLst>
              <a:ext uri="{FF2B5EF4-FFF2-40B4-BE49-F238E27FC236}">
                <a16:creationId xmlns:a16="http://schemas.microsoft.com/office/drawing/2014/main" id="{2B0EF3E2-99F6-F3DC-4E8F-21D1C0FD4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471250"/>
              </p:ext>
            </p:extLst>
          </p:nvPr>
        </p:nvGraphicFramePr>
        <p:xfrm>
          <a:off x="4543616" y="5417703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730570555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51454949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10463653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61775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21348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2678152"/>
                  </a:ext>
                </a:extLst>
              </a:tr>
            </a:tbl>
          </a:graphicData>
        </a:graphic>
      </p:graphicFrame>
      <p:sp>
        <p:nvSpPr>
          <p:cNvPr id="27" name="Level1">
            <a:extLst>
              <a:ext uri="{FF2B5EF4-FFF2-40B4-BE49-F238E27FC236}">
                <a16:creationId xmlns:a16="http://schemas.microsoft.com/office/drawing/2014/main" id="{0D265418-E703-DCB7-11F7-D76BEAE1305E}"/>
              </a:ext>
            </a:extLst>
          </p:cNvPr>
          <p:cNvSpPr txBox="1"/>
          <p:nvPr/>
        </p:nvSpPr>
        <p:spPr>
          <a:xfrm>
            <a:off x="4543616" y="5265303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 dirty="0">
                <a:latin typeface="Century Gothic" panose="020B0502020202020204" pitchFamily="34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785522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BBBFFD-0825-1988-6029-2ABD392D1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0E9CACE3-67F6-6B6B-26C0-277FB378D42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DBA844EC-8DB7-440A-5277-A36B39050E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923848"/>
              </p:ext>
            </p:extLst>
          </p:nvPr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147224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590111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0708736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4529278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582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6176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6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266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1AF0D69F-64F9-C373-28F0-8120E83B98E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86FD9877-937C-DAF1-CFDC-D3AE11A69A93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DD744D3B-B650-411E-9E54-A4814F479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064659"/>
              </p:ext>
            </p:extLst>
          </p:nvPr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79663486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024690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431578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615188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572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68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06281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5836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681B74B-8D31-65BF-A336-DD74C9B4B069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485A0F95-7294-5809-9D12-D60A1E6BA7C4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4FC78362-8210-A936-8B9D-1E1F2152A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067614"/>
              </p:ext>
            </p:extLst>
          </p:nvPr>
        </p:nvGraphicFramePr>
        <p:xfrm>
          <a:off x="9144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32133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0864368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176761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808076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376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1329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791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301772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AFB0AB57-1C54-12BD-048D-98F001CC6F96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B6E5C694-FF0F-76FD-78D4-045C8277D5EB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A5676E2-1BFF-3D13-C1CD-B81E43029A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281814"/>
              </p:ext>
            </p:extLst>
          </p:nvPr>
        </p:nvGraphicFramePr>
        <p:xfrm>
          <a:off x="43561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0474749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134545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393206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54365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4168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4312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061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8737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62E1714-7B0D-C245-5792-457C0100C6D6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2406B23B-7941-0879-4A05-003B38D2A4B3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FDD11B64-A03A-B30F-5A9A-A0843EFAF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546533"/>
              </p:ext>
            </p:extLst>
          </p:nvPr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844988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37247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150664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6292459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7574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79259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116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981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784235A1-2D3B-E09D-DA21-19AB6778577D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5EE6B65C-EA8B-07BF-7278-733F0EB272D4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9A1AA55B-FD34-C17B-B2A5-8C612EA03D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666065"/>
              </p:ext>
            </p:extLst>
          </p:nvPr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7144406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095022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8462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107573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59201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3816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2897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18372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FB2BCD31-8CB5-E4A4-0C34-1FBEBE482B1E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990DC2-1AB5-87E9-76BC-C0B01C217D48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467BAC-7B40-4778-CE0B-1F583335F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461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B8E9EE-1691-82CE-1E63-A81C973E9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32173EB5-7802-3887-34FE-FFB8C696CB52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0E11EC70-44D8-0062-0E5D-8D2D45170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941538"/>
              </p:ext>
            </p:extLst>
          </p:nvPr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147224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590111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0708736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4529278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582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6176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6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266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D1993120-5277-6C3D-8A70-96A5A9F8C64A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EA4F8A70-10CA-7236-5CF3-4EF9363893CD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0A488F3B-8132-7E5A-7D97-83FA564DE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36710"/>
              </p:ext>
            </p:extLst>
          </p:nvPr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79663486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024690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431578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615188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572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68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06281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5836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02706FB3-BC11-FED9-0A1C-07592A5600C1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5DFD6280-55CB-ACB9-F636-350EA09FC1DE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7D74896F-343B-D27F-CB5A-61A34A0BF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9820420"/>
              </p:ext>
            </p:extLst>
          </p:nvPr>
        </p:nvGraphicFramePr>
        <p:xfrm>
          <a:off x="9144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32133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0864368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176761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808076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376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1329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791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301772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1AAB01FB-3CC2-F1AA-4C26-BE8703742FE0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64CD7DA4-F5A1-0AB5-31E2-8DFE2731A6A3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505DBDC8-F853-77D6-53DF-26FAF157CD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465996"/>
              </p:ext>
            </p:extLst>
          </p:nvPr>
        </p:nvGraphicFramePr>
        <p:xfrm>
          <a:off x="43561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0474749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134545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393206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54365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4168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4312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061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8737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CC3106A1-1837-7CF7-95C6-8213397DA406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30CEC17-C24D-4C47-456B-44E2FC20F833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3A7F2EA8-D274-4061-FDF3-5F477C8A4A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283022"/>
              </p:ext>
            </p:extLst>
          </p:nvPr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844988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37247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150664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6292459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7574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79259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116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981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36041AA9-C9AD-1CE9-414D-29D256583DA2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2116031-D1AB-7516-6334-D355F84EC2D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796DF133-95BF-CCC1-1E54-3B8290E20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49694"/>
              </p:ext>
            </p:extLst>
          </p:nvPr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7144406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095022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8462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107573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59201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3816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2897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18372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46D2E39A-6877-E4CC-80E7-89850864537B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45B61C-FB5E-B2AF-4B4C-A964AB650461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E4FF51D-5D94-07D4-7C03-64F0E242C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621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822E266-B47E-4942-DC4B-2F018111E4D0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F2A910D8-B912-14DF-E35D-379E785DF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461454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358264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300111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8866830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96376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171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788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9E9C1E6F-553E-ACAD-E5EB-90AAC5195EDD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EB173A8E-C4F1-1919-0E35-3BD0E009A14F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C5C51852-6B06-0B83-95A4-EFFC5C470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66877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600308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43653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1412884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02654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734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dirty="0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8848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3B99169-0CC4-7FCE-BEC2-666FCD3097A3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21B73865-7B5A-DE90-7E89-BE4484A0053B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EB752612-D443-735F-9A2B-82474458A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836288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2774563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751887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5512168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459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659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0078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F975A464-1665-3DC5-8594-7305EF49DE56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18EB8C20-E575-D1EC-F9D8-8A6296EDDA9C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7F2A6AD0-6A9D-A7D8-6065-AACBFF4634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804573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4275444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3035749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952237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97189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4705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47725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3DA8FF9-9AE9-0962-0530-7BA05960EE8D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C566E187-D18E-7E6A-F08E-1E863081BB65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F4CF4482-DF38-64D4-7733-28C9C306D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485572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2518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8227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40934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469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161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420384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D03FE9B4-9667-B1EC-A0D7-4C27C03DF1F7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1F0936AA-4249-8DE5-5E0D-0550F0CAE2E0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BB5BED82-5832-985B-0402-A0ED1D15A6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59623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85718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8647720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7527361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5071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006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74381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B129D02-E88B-44ED-21B3-807E5740843D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46BC2C9-52DE-FCC4-1F06-607FFC98F0AA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BC62510-CE9E-34A5-E0C5-851A5284D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19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BBBBB-E139-9580-5F59-E27C5A270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AF3908A5-92CF-30E2-B8D5-B473704B8F8F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61D747C3-5EBF-844C-1A47-8FBCEDD1FA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251456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358264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300111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8866830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96376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171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788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DC4C3840-7AEF-999D-51D7-9BB115CDF8CF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3EF34B9A-815F-C3DA-95DC-6E53BDEDB31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2415A3A4-5D3D-1868-A8F5-14D81AAC9F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210935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600308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43653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1412884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02654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734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8848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656510A7-48CC-DE31-3716-AA36A36AA9D9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14E44D9D-1857-C7A6-5939-B0C0BB916400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FA2F1F35-BFDA-98F3-BE9D-F33F705F0F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54868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2774563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751887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5512168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459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659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0078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9459EE52-BCCE-E694-79C0-60E029A6CA6A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B6BA8D8C-0A15-BC09-0887-CBB8CD38C33B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788B828-9385-4867-5910-AAEBC97E1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613142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4275444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3035749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952237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97189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4705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47725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921F489E-2DB9-1E23-2FFA-BBE0E3008203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C46A2275-B708-5C36-260E-DBD6C7B7DB42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72F6D22C-4655-D594-5CE8-32D0C48E9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943764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2518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8227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40934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469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161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420384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438B406F-EB34-909A-EBE1-EF6B46E2903E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7247CCF4-608B-F543-F67B-8ADD64807EAB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59E487D3-A615-1CD5-6203-28342A73BA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275952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85718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8647720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7527361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5071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006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74381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CC8C8743-641C-6B28-EA62-56096E8C9C3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4556FA-6CF2-9797-6C5F-858C9D235DCA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6FAB03E-EF0D-ABFF-CA10-21F999233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84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DEF40-4C99-48DA-856E-E6B9884608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9E7A7310-AAC3-76AE-3F16-4FDA9DEE1396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6CCDB74F-02EE-98F7-CFBD-19BC590D8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688929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358264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300111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8866830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96376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171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788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4B1422DA-2B58-497D-875C-E66138C5536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8BD4C61F-5296-B6D4-CC1D-B312DA6B598F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C80277D1-D35C-4ECF-599E-4A23A8796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29249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600308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43653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1412884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02654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734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8848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F5A8D01-63B6-6A3E-5C6D-94D5CCBEC254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7FDB5C88-35E2-471A-AABB-62F807B1ADC1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FED52DAC-3E7A-2F56-AD04-C11F9F3C81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439753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2774563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751887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5512168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459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659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0078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F9CC18FB-89AB-A33F-74B6-FB3EB4CB1315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06237B68-0B23-A338-93CC-40DC70FC6F7F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5037C632-2153-7A51-355A-C4EF93CA71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020591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4275444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3035749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952237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97189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4705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47725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D46DE581-2A7B-3410-31FA-6BA3F2AA8C93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64B1F82D-9C0B-5E2C-D75C-46ADAB2E2F0F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ACE23C42-E011-EFBC-7F0A-20BF7A6AB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650276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2518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8227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40934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469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161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420384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1CE25EA-D243-18C9-894E-32CC8470AFD5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82A0C13D-BD12-DAB1-728D-802EEB7D6CEE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009516B5-1D83-B11C-4DE5-A1862B7834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42325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85718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8647720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7527361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5071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006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74381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066E2C8-7E59-D9B2-5536-EEE8C731DD18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857782-0B5E-9026-DD10-2306B17D7351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77EA787-8A13-FDDD-B103-D8A60F37E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6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0F0E1-D2AA-C9B6-A3C3-1E88BD2BF5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E98FC963-205D-9840-3EFA-886655B28B82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- 19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DD718129-55F6-A718-4FDD-FA7DEAF91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71229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358264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300111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8866830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96376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171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788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F67EB938-B261-E997-6ED9-7E5FFAEA7D70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B49B1F4C-E178-C6F8-78BA-086C3F197CF4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- 20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407C2462-02BA-85C2-5ED2-668BD5E74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517293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600308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43653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1412884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02654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734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8848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A356CBA1-5E30-1393-8EB3-3529E8FC5452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12178CEE-1B47-08D6-C3A2-900690E21D52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- 21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EBE6F326-91B4-813C-9DC9-B93F81295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55883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2774563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751887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5512168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459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659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0078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7174890A-A0F6-ADA4-872B-D0511854332D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1BC7680A-D5E9-5C92-03C6-05CBF61BC5EE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- 22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24A06F69-7BB8-8563-BDDF-FC4313A812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7345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4275444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3035749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952237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97189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4705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47725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1162FEB2-49E4-D1AA-6AD8-736B02B68F3D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16D21CB2-54FF-0E18-075B-8741929E2A40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- 23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6CBC00D6-19ED-A3D5-7267-65EC1431F4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044499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2518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8227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40934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469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161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420384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304B8E4-EE57-1C34-1084-631ADED63992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3E0971FE-9FDA-4D43-B687-E8DFB2D6EAAE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- 24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7D37524D-8518-E118-5268-355AD98CC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059067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85718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8647720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7527361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5071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006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74381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71CCD620-19F2-DF95-E1EE-BE1FB9E72439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638400-681B-C881-C84D-9D1F5D89EF5D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C13EBED-015D-AAC7-2F1C-B6EC50CBA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20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ADFDA8-A545-F58F-F7D3-4B791BB3C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1B81A3F5-5096-3D77-B880-CDAF5F075F61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- 25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80C7CFA9-70CB-8183-4AD2-52D58A6794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964571"/>
              </p:ext>
            </p:extLst>
          </p:nvPr>
        </p:nvGraphicFramePr>
        <p:xfrm>
          <a:off x="9144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253582646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430011191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88866830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96376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71716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1788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CB8176AB-E8F6-EB76-E814-FC3D658515FC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64B50864-9EB9-B659-FCAD-04F2BD5F8D1C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- 26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74943265-5342-13E3-6B24-2CCD75B31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2126"/>
              </p:ext>
            </p:extLst>
          </p:nvPr>
        </p:nvGraphicFramePr>
        <p:xfrm>
          <a:off x="4356100" y="850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56003086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4436535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814128841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026542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173491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8848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83D398F3-ECD7-5209-C47C-74E7E35A239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A5483F95-D574-E72C-5D34-9D58E176D445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- 27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3A430489-7788-7E93-24ED-66EB096B1E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220088"/>
              </p:ext>
            </p:extLst>
          </p:nvPr>
        </p:nvGraphicFramePr>
        <p:xfrm>
          <a:off x="9144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927745638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7518874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551216826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145950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86593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000787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89B300AD-F727-F643-2563-ADE927098A63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B81A3533-F2EA-F8B6-DEAE-9310930B3DEB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- 28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465DFA81-E822-1EFD-294F-6E7405218A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0664"/>
              </p:ext>
            </p:extLst>
          </p:nvPr>
        </p:nvGraphicFramePr>
        <p:xfrm>
          <a:off x="4356100" y="37719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42754446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630357494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609522370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971896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4705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47725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6FCAE3E3-779B-ECFF-34A3-63E843F892E1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9156D016-D26C-B68C-C513-42A8E88E4171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- 29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F9238A90-BB2B-E96E-C388-B3FA727C92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724498"/>
              </p:ext>
            </p:extLst>
          </p:nvPr>
        </p:nvGraphicFramePr>
        <p:xfrm>
          <a:off x="9144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39251800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1242822703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7409348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646974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81618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420384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F29DCB31-1544-E1FF-17DE-6D9CA92C8D38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8861F75E-E369-366B-79DD-4B81050ED064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- 30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631CD725-BDED-518C-2940-3DF0457A7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908609"/>
              </p:ext>
            </p:extLst>
          </p:nvPr>
        </p:nvGraphicFramePr>
        <p:xfrm>
          <a:off x="4356100" y="6705600"/>
          <a:ext cx="2501901" cy="25019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3967">
                  <a:extLst>
                    <a:ext uri="{9D8B030D-6E8A-4147-A177-3AD203B41FA5}">
                      <a16:colId xmlns:a16="http://schemas.microsoft.com/office/drawing/2014/main" val="18857189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2986477202"/>
                    </a:ext>
                  </a:extLst>
                </a:gridCol>
                <a:gridCol w="833967">
                  <a:extLst>
                    <a:ext uri="{9D8B030D-6E8A-4147-A177-3AD203B41FA5}">
                      <a16:colId xmlns:a16="http://schemas.microsoft.com/office/drawing/2014/main" val="3275273613"/>
                    </a:ext>
                  </a:extLst>
                </a:gridCol>
              </a:tblGrid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850719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0068"/>
                  </a:ext>
                </a:extLst>
              </a:tr>
              <a:tr h="833967"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5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874381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A1F7E977-BB3F-CC79-905B-D8DACDE47494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9E1244-5A1D-0881-95A5-765D29975561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A3E5545-1FDA-0A32-1892-A9A4D8E64B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58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EBD03E5C-E0DB-6B2A-F1E9-FA9C2B66B41C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- 31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924054E9-C3FB-867A-241B-E75586BC3C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46430"/>
              </p:ext>
            </p:extLst>
          </p:nvPr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147224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590111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0708736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4529278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582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6176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6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266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6FB1A3C2-1609-5515-6F69-253B523C043A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B2095211-DFD5-0D84-804F-6A7911BBF531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- 32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42F3B78C-4CA7-F74C-8616-D872D11CA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129246"/>
              </p:ext>
            </p:extLst>
          </p:nvPr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79663486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024690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431578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615188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572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68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06281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5836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76B4D3B2-1C9F-0A29-D40A-F59693BC098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D57F4780-6EC0-ECC1-B9C9-CEB9BB569354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- 33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4E3A103-EF73-A7F8-1E49-BFE841B295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084664"/>
              </p:ext>
            </p:extLst>
          </p:nvPr>
        </p:nvGraphicFramePr>
        <p:xfrm>
          <a:off x="9144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32133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0864368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176761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808076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376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1329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791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301772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ABF6C9B5-4D17-A9DF-618F-D3329D2A83DF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F918EAC5-B059-B3F1-2557-DCFA4F1B5C1F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- 34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6A6D633C-72EE-924A-F427-E87282E021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913130"/>
              </p:ext>
            </p:extLst>
          </p:nvPr>
        </p:nvGraphicFramePr>
        <p:xfrm>
          <a:off x="43561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0474749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134545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393206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54365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4168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4312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061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8737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20DD4A52-3861-DD79-7DE5-642206487D1F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3884D715-0F66-C162-EEF3-9C040E6A96CB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- 35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45766772-BF60-2626-8B74-9A1429B746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399777"/>
              </p:ext>
            </p:extLst>
          </p:nvPr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844988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37247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150664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6292459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7574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79259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116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981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83ADF95F-AD08-19F9-5378-5E1B235B77EF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480DA77E-90AE-D86C-3BE3-16993748EC4A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- 36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A09719B-C635-BBD5-D18E-21499EEBA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127178"/>
              </p:ext>
            </p:extLst>
          </p:nvPr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7144406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095022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8462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107573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59201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3816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2897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18372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A8982DC5-226A-A64B-1F3C-C4FDCC76C7AF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E0C7C2B-5FE9-B573-1FD7-A3EAE848EF1A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23" name="Picture 2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D62E87D-A6B6-8F30-21B6-84C1041852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24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0AA27-9220-A2F1-FA78-ED2606E701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914097E1-9E72-A011-D796-AABD34A3276C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- 37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BAA63631-8BE2-0849-C5B2-A25EC01318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939511"/>
              </p:ext>
            </p:extLst>
          </p:nvPr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147224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590111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0708736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4529278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582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6176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6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266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A434BBD6-3D1A-641C-BEE1-B441E24C1814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2B2AF2A8-CD32-C37A-8303-F34C8422EA5B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- 38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3DAD4A53-BB7F-B00B-D0CA-34D6D5C1E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2315"/>
              </p:ext>
            </p:extLst>
          </p:nvPr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79663486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024690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431578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615188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572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68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06281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5836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9FCCF3B5-960A-4245-5BBD-5E69E97638BA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B74F335B-04C2-44D4-C35E-999DCB9ADD99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- 39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A948F447-B412-53AA-9FA3-CBD32DBE9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143319"/>
              </p:ext>
            </p:extLst>
          </p:nvPr>
        </p:nvGraphicFramePr>
        <p:xfrm>
          <a:off x="9144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32133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0864368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176761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808076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376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1329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791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301772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494E8EC8-DC15-25B0-69A9-2E1CBB944DB5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04DA615A-DE81-CDFD-B88E-0ACADCE67F8E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- 40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C7EBF844-4A81-9406-201B-ABCC3837D5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02477"/>
              </p:ext>
            </p:extLst>
          </p:nvPr>
        </p:nvGraphicFramePr>
        <p:xfrm>
          <a:off x="43561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0474749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134545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393206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54365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4168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4312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061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8737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AFB11659-5AE4-339C-EB43-00869B584269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8378E5D5-0BB4-0C7C-1A78-52AAC537D63F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- 41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C9E92B91-BAB2-96E0-7385-1B3E19C0BA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775874"/>
              </p:ext>
            </p:extLst>
          </p:nvPr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844988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37247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150664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6292459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7574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79259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116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981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B932A53B-152A-34B7-BBBA-5163853111A0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28DF4C16-532C-39FD-685B-4E4F99BF1AC6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- 42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E6505405-562F-C3EA-49D5-52EB512FCB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062591"/>
              </p:ext>
            </p:extLst>
          </p:nvPr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7144406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095022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8462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107573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59201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3816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2897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18372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FED860C3-635C-14A3-CE46-A555FF0B237D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2389A0-A653-E09F-CE1E-5113CE1C34B9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4F3BF74-B948-4BE7-179B-BB69B1B39D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94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F5FA3-56BA-7E86-85AD-8722572E7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1">
            <a:extLst>
              <a:ext uri="{FF2B5EF4-FFF2-40B4-BE49-F238E27FC236}">
                <a16:creationId xmlns:a16="http://schemas.microsoft.com/office/drawing/2014/main" id="{F30B5155-7051-8B78-5A0C-866BF1E2626E}"/>
              </a:ext>
            </a:extLst>
          </p:cNvPr>
          <p:cNvSpPr txBox="1"/>
          <p:nvPr/>
        </p:nvSpPr>
        <p:spPr>
          <a:xfrm>
            <a:off x="9144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- 43</a:t>
            </a:r>
          </a:p>
        </p:txBody>
      </p:sp>
      <p:graphicFrame>
        <p:nvGraphicFramePr>
          <p:cNvPr id="5" name="OneHundred1">
            <a:extLst>
              <a:ext uri="{FF2B5EF4-FFF2-40B4-BE49-F238E27FC236}">
                <a16:creationId xmlns:a16="http://schemas.microsoft.com/office/drawing/2014/main" id="{EF51B005-8D33-4B92-4C4C-B94A240A38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021331"/>
              </p:ext>
            </p:extLst>
          </p:nvPr>
        </p:nvGraphicFramePr>
        <p:xfrm>
          <a:off x="9144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61472244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15901112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407087369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4529278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25826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61769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076034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3226690"/>
                  </a:ext>
                </a:extLst>
              </a:tr>
            </a:tbl>
          </a:graphicData>
        </a:graphic>
      </p:graphicFrame>
      <p:sp>
        <p:nvSpPr>
          <p:cNvPr id="6" name="Level1">
            <a:extLst>
              <a:ext uri="{FF2B5EF4-FFF2-40B4-BE49-F238E27FC236}">
                <a16:creationId xmlns:a16="http://schemas.microsoft.com/office/drawing/2014/main" id="{6EA68DE2-6F70-10B6-F506-F14320D6ED25}"/>
              </a:ext>
            </a:extLst>
          </p:cNvPr>
          <p:cNvSpPr txBox="1"/>
          <p:nvPr/>
        </p:nvSpPr>
        <p:spPr>
          <a:xfrm>
            <a:off x="9144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7" name="Title2">
            <a:extLst>
              <a:ext uri="{FF2B5EF4-FFF2-40B4-BE49-F238E27FC236}">
                <a16:creationId xmlns:a16="http://schemas.microsoft.com/office/drawing/2014/main" id="{AB7FB1D3-B3BD-87C4-6FF3-7A6FDDA1D52A}"/>
              </a:ext>
            </a:extLst>
          </p:cNvPr>
          <p:cNvSpPr txBox="1"/>
          <p:nvPr/>
        </p:nvSpPr>
        <p:spPr>
          <a:xfrm>
            <a:off x="4356100" y="596900"/>
            <a:ext cx="2501900" cy="184666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- 44</a:t>
            </a:r>
          </a:p>
        </p:txBody>
      </p:sp>
      <p:graphicFrame>
        <p:nvGraphicFramePr>
          <p:cNvPr id="8" name="OneHundred2">
            <a:extLst>
              <a:ext uri="{FF2B5EF4-FFF2-40B4-BE49-F238E27FC236}">
                <a16:creationId xmlns:a16="http://schemas.microsoft.com/office/drawing/2014/main" id="{18C63682-D60A-5B47-F3F6-6AE4B0B1DB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481791"/>
              </p:ext>
            </p:extLst>
          </p:nvPr>
        </p:nvGraphicFramePr>
        <p:xfrm>
          <a:off x="4356100" y="850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2796634864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0246908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6431578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61518869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057204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683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06281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583625"/>
                  </a:ext>
                </a:extLst>
              </a:tr>
            </a:tbl>
          </a:graphicData>
        </a:graphic>
      </p:graphicFrame>
      <p:sp>
        <p:nvSpPr>
          <p:cNvPr id="9" name="Level2">
            <a:extLst>
              <a:ext uri="{FF2B5EF4-FFF2-40B4-BE49-F238E27FC236}">
                <a16:creationId xmlns:a16="http://schemas.microsoft.com/office/drawing/2014/main" id="{43A8C178-58D5-5583-8304-4B9D3D438D96}"/>
              </a:ext>
            </a:extLst>
          </p:cNvPr>
          <p:cNvSpPr txBox="1"/>
          <p:nvPr/>
        </p:nvSpPr>
        <p:spPr>
          <a:xfrm>
            <a:off x="4356100" y="698500"/>
            <a:ext cx="1270000" cy="153888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0" name="Title3">
            <a:extLst>
              <a:ext uri="{FF2B5EF4-FFF2-40B4-BE49-F238E27FC236}">
                <a16:creationId xmlns:a16="http://schemas.microsoft.com/office/drawing/2014/main" id="{EB93F717-0F41-FB20-40CB-F3BE5A7C7997}"/>
              </a:ext>
            </a:extLst>
          </p:cNvPr>
          <p:cNvSpPr txBox="1"/>
          <p:nvPr/>
        </p:nvSpPr>
        <p:spPr>
          <a:xfrm>
            <a:off x="9144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- 45</a:t>
            </a:r>
          </a:p>
        </p:txBody>
      </p:sp>
      <p:graphicFrame>
        <p:nvGraphicFramePr>
          <p:cNvPr id="11" name="OneHundred3">
            <a:extLst>
              <a:ext uri="{FF2B5EF4-FFF2-40B4-BE49-F238E27FC236}">
                <a16:creationId xmlns:a16="http://schemas.microsoft.com/office/drawing/2014/main" id="{9B74F17E-C398-1E7A-313D-6238349460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424356"/>
              </p:ext>
            </p:extLst>
          </p:nvPr>
        </p:nvGraphicFramePr>
        <p:xfrm>
          <a:off x="9144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321333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0864368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01767616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358080766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837644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51329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237918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301772"/>
                  </a:ext>
                </a:extLst>
              </a:tr>
            </a:tbl>
          </a:graphicData>
        </a:graphic>
      </p:graphicFrame>
      <p:sp>
        <p:nvSpPr>
          <p:cNvPr id="12" name="Level3">
            <a:extLst>
              <a:ext uri="{FF2B5EF4-FFF2-40B4-BE49-F238E27FC236}">
                <a16:creationId xmlns:a16="http://schemas.microsoft.com/office/drawing/2014/main" id="{D49A6845-B798-9247-8B1E-616D60B5D6FB}"/>
              </a:ext>
            </a:extLst>
          </p:cNvPr>
          <p:cNvSpPr txBox="1"/>
          <p:nvPr/>
        </p:nvSpPr>
        <p:spPr>
          <a:xfrm>
            <a:off x="9144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3" name="Title4">
            <a:extLst>
              <a:ext uri="{FF2B5EF4-FFF2-40B4-BE49-F238E27FC236}">
                <a16:creationId xmlns:a16="http://schemas.microsoft.com/office/drawing/2014/main" id="{44696EB8-D8A4-530C-72BE-596F05E831E4}"/>
              </a:ext>
            </a:extLst>
          </p:cNvPr>
          <p:cNvSpPr txBox="1"/>
          <p:nvPr/>
        </p:nvSpPr>
        <p:spPr>
          <a:xfrm>
            <a:off x="4356100" y="35179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- 46</a:t>
            </a:r>
          </a:p>
        </p:txBody>
      </p:sp>
      <p:graphicFrame>
        <p:nvGraphicFramePr>
          <p:cNvPr id="14" name="OneHundred4">
            <a:extLst>
              <a:ext uri="{FF2B5EF4-FFF2-40B4-BE49-F238E27FC236}">
                <a16:creationId xmlns:a16="http://schemas.microsoft.com/office/drawing/2014/main" id="{DCF6A3AF-A1BA-EC6C-FE96-713B481363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401716"/>
              </p:ext>
            </p:extLst>
          </p:nvPr>
        </p:nvGraphicFramePr>
        <p:xfrm>
          <a:off x="4356100" y="37719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90474749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913454528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63932060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375436574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14168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431203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706181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887370"/>
                  </a:ext>
                </a:extLst>
              </a:tr>
            </a:tbl>
          </a:graphicData>
        </a:graphic>
      </p:graphicFrame>
      <p:sp>
        <p:nvSpPr>
          <p:cNvPr id="15" name="Level4">
            <a:extLst>
              <a:ext uri="{FF2B5EF4-FFF2-40B4-BE49-F238E27FC236}">
                <a16:creationId xmlns:a16="http://schemas.microsoft.com/office/drawing/2014/main" id="{8B8F370C-E572-5CF6-74C7-712A8AB19FC1}"/>
              </a:ext>
            </a:extLst>
          </p:cNvPr>
          <p:cNvSpPr txBox="1"/>
          <p:nvPr/>
        </p:nvSpPr>
        <p:spPr>
          <a:xfrm>
            <a:off x="4356100" y="36195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6" name="Title5">
            <a:extLst>
              <a:ext uri="{FF2B5EF4-FFF2-40B4-BE49-F238E27FC236}">
                <a16:creationId xmlns:a16="http://schemas.microsoft.com/office/drawing/2014/main" id="{4B064FCF-718F-CC7A-FB38-891268C7AAB6}"/>
              </a:ext>
            </a:extLst>
          </p:cNvPr>
          <p:cNvSpPr txBox="1"/>
          <p:nvPr/>
        </p:nvSpPr>
        <p:spPr>
          <a:xfrm>
            <a:off x="9144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- 47</a:t>
            </a:r>
          </a:p>
        </p:txBody>
      </p:sp>
      <p:graphicFrame>
        <p:nvGraphicFramePr>
          <p:cNvPr id="17" name="OneHundred5">
            <a:extLst>
              <a:ext uri="{FF2B5EF4-FFF2-40B4-BE49-F238E27FC236}">
                <a16:creationId xmlns:a16="http://schemas.microsoft.com/office/drawing/2014/main" id="{37620B33-91BF-7808-1CFF-E8469EB8F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569025"/>
              </p:ext>
            </p:extLst>
          </p:nvPr>
        </p:nvGraphicFramePr>
        <p:xfrm>
          <a:off x="9144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58449886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53724752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8150664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26292459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475748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792595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81162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498127"/>
                  </a:ext>
                </a:extLst>
              </a:tr>
            </a:tbl>
          </a:graphicData>
        </a:graphic>
      </p:graphicFrame>
      <p:sp>
        <p:nvSpPr>
          <p:cNvPr id="18" name="Level5">
            <a:extLst>
              <a:ext uri="{FF2B5EF4-FFF2-40B4-BE49-F238E27FC236}">
                <a16:creationId xmlns:a16="http://schemas.microsoft.com/office/drawing/2014/main" id="{DA249EEE-1D04-B6C5-8465-D2BD09D45A8B}"/>
              </a:ext>
            </a:extLst>
          </p:cNvPr>
          <p:cNvSpPr txBox="1"/>
          <p:nvPr/>
        </p:nvSpPr>
        <p:spPr>
          <a:xfrm>
            <a:off x="9144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19" name="Title6">
            <a:extLst>
              <a:ext uri="{FF2B5EF4-FFF2-40B4-BE49-F238E27FC236}">
                <a16:creationId xmlns:a16="http://schemas.microsoft.com/office/drawing/2014/main" id="{3962D508-3062-0342-090A-6E2546CBA235}"/>
              </a:ext>
            </a:extLst>
          </p:cNvPr>
          <p:cNvSpPr txBox="1"/>
          <p:nvPr/>
        </p:nvSpPr>
        <p:spPr>
          <a:xfrm>
            <a:off x="4356100" y="6451600"/>
            <a:ext cx="2501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- 48</a:t>
            </a:r>
          </a:p>
        </p:txBody>
      </p:sp>
      <p:graphicFrame>
        <p:nvGraphicFramePr>
          <p:cNvPr id="20" name="OneHundred6">
            <a:extLst>
              <a:ext uri="{FF2B5EF4-FFF2-40B4-BE49-F238E27FC236}">
                <a16:creationId xmlns:a16="http://schemas.microsoft.com/office/drawing/2014/main" id="{DF262DF8-6FC9-87EC-A37F-D3A642902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783251"/>
              </p:ext>
            </p:extLst>
          </p:nvPr>
        </p:nvGraphicFramePr>
        <p:xfrm>
          <a:off x="4356100" y="6705600"/>
          <a:ext cx="2501900" cy="2501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5475">
                  <a:extLst>
                    <a:ext uri="{9D8B030D-6E8A-4147-A177-3AD203B41FA5}">
                      <a16:colId xmlns:a16="http://schemas.microsoft.com/office/drawing/2014/main" val="1371444061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509502257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984623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2251075735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25400" cmpd="sng">
                      <a:solidFill>
                        <a:srgbClr val="000000"/>
                      </a:solidFill>
                    </a:lnR>
                    <a:lnT w="254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59201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443816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28978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254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400" b="1" i="0" u="none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254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183727"/>
                  </a:ext>
                </a:extLst>
              </a:tr>
            </a:tbl>
          </a:graphicData>
        </a:graphic>
      </p:graphicFrame>
      <p:sp>
        <p:nvSpPr>
          <p:cNvPr id="21" name="Level6">
            <a:extLst>
              <a:ext uri="{FF2B5EF4-FFF2-40B4-BE49-F238E27FC236}">
                <a16:creationId xmlns:a16="http://schemas.microsoft.com/office/drawing/2014/main" id="{65FA5862-B3ED-BB74-F76C-E688321CCFB5}"/>
              </a:ext>
            </a:extLst>
          </p:cNvPr>
          <p:cNvSpPr txBox="1"/>
          <p:nvPr/>
        </p:nvSpPr>
        <p:spPr>
          <a:xfrm>
            <a:off x="4356100" y="6553200"/>
            <a:ext cx="1270000" cy="1524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000" i="1">
                <a:solidFill>
                  <a:srgbClr val="000000"/>
                </a:solidFill>
                <a:latin typeface="Century Gothic" panose="020B0502020202020204" pitchFamily="34" charset="0"/>
              </a:rPr>
              <a:t>40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3CA988-6E7E-2211-08C4-821E601A1BA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3" name="Picture 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6E67185-8406-188F-3D23-30CC88808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943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1172</Words>
  <Application>Microsoft Office PowerPoint</Application>
  <PresentationFormat>Custom</PresentationFormat>
  <Paragraphs>907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2024-11-29T18:30:00Z</dcterms:created>
  <dcterms:modified xsi:type="dcterms:W3CDTF">2024-12-18T14:54:59Z</dcterms:modified>
</cp:coreProperties>
</file>