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4D4EDF-C9AC-4F8B-B4C2-77D5CBCCEDF6}" v="873" dt="2025-06-05T03:50:24.0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3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B4D4EDF-C9AC-4F8B-B4C2-77D5CBCCEDF6}"/>
    <pc:docChg chg="custSel addSld delSld modSld">
      <pc:chgData name="Sarah Carter" userId="4b4e2a7e9c42e1b2" providerId="LiveId" clId="{7B4D4EDF-C9AC-4F8B-B4C2-77D5CBCCEDF6}" dt="2025-06-05T03:50:24.026" v="1930" actId="948"/>
      <pc:docMkLst>
        <pc:docMk/>
      </pc:docMkLst>
      <pc:sldChg chg="delSp del mod">
        <pc:chgData name="Sarah Carter" userId="4b4e2a7e9c42e1b2" providerId="LiveId" clId="{7B4D4EDF-C9AC-4F8B-B4C2-77D5CBCCEDF6}" dt="2025-06-05T03:50:01.705" v="668" actId="2696"/>
        <pc:sldMkLst>
          <pc:docMk/>
          <pc:sldMk cId="2145948458" sldId="265"/>
        </pc:sldMkLst>
        <pc:spChg chg="del">
          <ac:chgData name="Sarah Carter" userId="4b4e2a7e9c42e1b2" providerId="LiveId" clId="{7B4D4EDF-C9AC-4F8B-B4C2-77D5CBCCEDF6}" dt="2025-06-05T03:49:42.856" v="367" actId="478"/>
          <ac:spMkLst>
            <pc:docMk/>
            <pc:sldMk cId="2145948458" sldId="265"/>
            <ac:spMk id="4" creationId="{2FC113ED-1C56-4033-9C15-07C9863E07BD}"/>
          </ac:spMkLst>
        </pc:spChg>
        <pc:spChg chg="del">
          <ac:chgData name="Sarah Carter" userId="4b4e2a7e9c42e1b2" providerId="LiveId" clId="{7B4D4EDF-C9AC-4F8B-B4C2-77D5CBCCEDF6}" dt="2025-06-05T03:49:42.856" v="367" actId="478"/>
          <ac:spMkLst>
            <pc:docMk/>
            <pc:sldMk cId="2145948458" sldId="265"/>
            <ac:spMk id="8" creationId="{02A77AC6-2469-6228-AB34-D22F87F1034F}"/>
          </ac:spMkLst>
        </pc:spChg>
        <pc:spChg chg="del">
          <ac:chgData name="Sarah Carter" userId="4b4e2a7e9c42e1b2" providerId="LiveId" clId="{7B4D4EDF-C9AC-4F8B-B4C2-77D5CBCCEDF6}" dt="2025-06-05T03:49:42.856" v="367" actId="478"/>
          <ac:spMkLst>
            <pc:docMk/>
            <pc:sldMk cId="2145948458" sldId="265"/>
            <ac:spMk id="12" creationId="{167A2731-35E6-08E5-9953-4C4AC335538B}"/>
          </ac:spMkLst>
        </pc:spChg>
        <pc:spChg chg="del">
          <ac:chgData name="Sarah Carter" userId="4b4e2a7e9c42e1b2" providerId="LiveId" clId="{7B4D4EDF-C9AC-4F8B-B4C2-77D5CBCCEDF6}" dt="2025-06-05T03:49:42.856" v="367" actId="478"/>
          <ac:spMkLst>
            <pc:docMk/>
            <pc:sldMk cId="2145948458" sldId="265"/>
            <ac:spMk id="16" creationId="{A374AB00-FFB3-6E11-6C74-55261AF6E877}"/>
          </ac:spMkLst>
        </pc:spChg>
        <pc:picChg chg="del">
          <ac:chgData name="Sarah Carter" userId="4b4e2a7e9c42e1b2" providerId="LiveId" clId="{7B4D4EDF-C9AC-4F8B-B4C2-77D5CBCCEDF6}" dt="2025-06-05T03:49:42.856" v="367" actId="478"/>
          <ac:picMkLst>
            <pc:docMk/>
            <pc:sldMk cId="2145948458" sldId="265"/>
            <ac:picMk id="3" creationId="{A0542D49-A23F-A685-820E-B1D932CD9C1F}"/>
          </ac:picMkLst>
        </pc:picChg>
        <pc:picChg chg="del">
          <ac:chgData name="Sarah Carter" userId="4b4e2a7e9c42e1b2" providerId="LiveId" clId="{7B4D4EDF-C9AC-4F8B-B4C2-77D5CBCCEDF6}" dt="2025-06-05T03:49:42.856" v="367" actId="478"/>
          <ac:picMkLst>
            <pc:docMk/>
            <pc:sldMk cId="2145948458" sldId="265"/>
            <ac:picMk id="7" creationId="{1BA86FAC-E831-DBAA-AE10-33902AB9D563}"/>
          </ac:picMkLst>
        </pc:picChg>
        <pc:picChg chg="del">
          <ac:chgData name="Sarah Carter" userId="4b4e2a7e9c42e1b2" providerId="LiveId" clId="{7B4D4EDF-C9AC-4F8B-B4C2-77D5CBCCEDF6}" dt="2025-06-05T03:49:42.856" v="367" actId="478"/>
          <ac:picMkLst>
            <pc:docMk/>
            <pc:sldMk cId="2145948458" sldId="265"/>
            <ac:picMk id="11" creationId="{765B351D-B030-600A-DA44-BAEA0B31A58B}"/>
          </ac:picMkLst>
        </pc:picChg>
        <pc:picChg chg="del">
          <ac:chgData name="Sarah Carter" userId="4b4e2a7e9c42e1b2" providerId="LiveId" clId="{7B4D4EDF-C9AC-4F8B-B4C2-77D5CBCCEDF6}" dt="2025-06-05T03:49:42.856" v="367" actId="478"/>
          <ac:picMkLst>
            <pc:docMk/>
            <pc:sldMk cId="2145948458" sldId="265"/>
            <ac:picMk id="15" creationId="{366976D4-29C0-D72D-C82C-26F449AF175A}"/>
          </ac:picMkLst>
        </pc:picChg>
      </pc:sldChg>
      <pc:sldChg chg="addSp delSp modSp add mod">
        <pc:chgData name="Sarah Carter" userId="4b4e2a7e9c42e1b2" providerId="LiveId" clId="{7B4D4EDF-C9AC-4F8B-B4C2-77D5CBCCEDF6}" dt="2025-06-05T03:50:23.947" v="1765" actId="948"/>
        <pc:sldMkLst>
          <pc:docMk/>
          <pc:sldMk cId="2866115728" sldId="266"/>
        </pc:sldMkLst>
        <pc:spChg chg="add mod topLvl">
          <ac:chgData name="Sarah Carter" userId="4b4e2a7e9c42e1b2" providerId="LiveId" clId="{7B4D4EDF-C9AC-4F8B-B4C2-77D5CBCCEDF6}" dt="2025-06-05T03:50:23.573" v="949" actId="948"/>
          <ac:spMkLst>
            <pc:docMk/>
            <pc:sldMk cId="2866115728" sldId="266"/>
            <ac:spMk id="4" creationId="{E3246ADE-DEE1-28F0-42DD-4C08174C491A}"/>
          </ac:spMkLst>
        </pc:spChg>
        <pc:spChg chg="add mod">
          <ac:chgData name="Sarah Carter" userId="4b4e2a7e9c42e1b2" providerId="LiveId" clId="{7B4D4EDF-C9AC-4F8B-B4C2-77D5CBCCEDF6}" dt="2025-06-05T03:50:23.659" v="1225" actId="948"/>
          <ac:spMkLst>
            <pc:docMk/>
            <pc:sldMk cId="2866115728" sldId="266"/>
            <ac:spMk id="7" creationId="{7CFE70B1-7206-5B3C-E13A-426647D2C37F}"/>
          </ac:spMkLst>
        </pc:spChg>
        <pc:spChg chg="add mod">
          <ac:chgData name="Sarah Carter" userId="4b4e2a7e9c42e1b2" providerId="LiveId" clId="{7B4D4EDF-C9AC-4F8B-B4C2-77D5CBCCEDF6}" dt="2025-06-05T03:50:23.738" v="1405" actId="948"/>
          <ac:spMkLst>
            <pc:docMk/>
            <pc:sldMk cId="2866115728" sldId="266"/>
            <ac:spMk id="8" creationId="{3E721B70-E810-BE10-CD7D-B0CA3FEF679C}"/>
          </ac:spMkLst>
        </pc:spChg>
        <pc:spChg chg="add mod">
          <ac:chgData name="Sarah Carter" userId="4b4e2a7e9c42e1b2" providerId="LiveId" clId="{7B4D4EDF-C9AC-4F8B-B4C2-77D5CBCCEDF6}" dt="2025-06-05T03:50:23.818" v="1585" actId="948"/>
          <ac:spMkLst>
            <pc:docMk/>
            <pc:sldMk cId="2866115728" sldId="266"/>
            <ac:spMk id="9" creationId="{C19CE2CF-CAE5-FCE3-8526-C2059BF41776}"/>
          </ac:spMkLst>
        </pc:spChg>
        <pc:spChg chg="add mod">
          <ac:chgData name="Sarah Carter" userId="4b4e2a7e9c42e1b2" providerId="LiveId" clId="{7B4D4EDF-C9AC-4F8B-B4C2-77D5CBCCEDF6}" dt="2025-06-05T03:50:23.947" v="1765" actId="948"/>
          <ac:spMkLst>
            <pc:docMk/>
            <pc:sldMk cId="2866115728" sldId="266"/>
            <ac:spMk id="10" creationId="{8DC059FB-8E17-7EDB-43C8-0E21B80F4517}"/>
          </ac:spMkLst>
        </pc:spChg>
        <pc:grpChg chg="add del mod">
          <ac:chgData name="Sarah Carter" userId="4b4e2a7e9c42e1b2" providerId="LiveId" clId="{7B4D4EDF-C9AC-4F8B-B4C2-77D5CBCCEDF6}" dt="2025-06-05T03:49:10.507" v="107"/>
          <ac:grpSpMkLst>
            <pc:docMk/>
            <pc:sldMk cId="2866115728" sldId="266"/>
            <ac:grpSpMk id="5" creationId="{2E768D03-D7B4-FFD0-61D0-3BE15C4EE45F}"/>
          </ac:grpSpMkLst>
        </pc:grpChg>
        <pc:picChg chg="add mod topLvl">
          <ac:chgData name="Sarah Carter" userId="4b4e2a7e9c42e1b2" providerId="LiveId" clId="{7B4D4EDF-C9AC-4F8B-B4C2-77D5CBCCEDF6}" dt="2025-06-05T03:50:23.548" v="846"/>
          <ac:picMkLst>
            <pc:docMk/>
            <pc:sldMk cId="2866115728" sldId="266"/>
            <ac:picMk id="3" creationId="{03EE536F-E75F-F42F-CCB2-F4438D154043}"/>
          </ac:picMkLst>
        </pc:picChg>
        <pc:picChg chg="add mod">
          <ac:chgData name="Sarah Carter" userId="4b4e2a7e9c42e1b2" providerId="LiveId" clId="{7B4D4EDF-C9AC-4F8B-B4C2-77D5CBCCEDF6}" dt="2025-06-05T03:50:23.627" v="1122"/>
          <ac:picMkLst>
            <pc:docMk/>
            <pc:sldMk cId="2866115728" sldId="266"/>
            <ac:picMk id="6" creationId="{05FD6C5F-37C7-332A-3F44-06EE172BA135}"/>
          </ac:picMkLst>
        </pc:picChg>
      </pc:sldChg>
      <pc:sldChg chg="del">
        <pc:chgData name="Sarah Carter" userId="4b4e2a7e9c42e1b2" providerId="LiveId" clId="{7B4D4EDF-C9AC-4F8B-B4C2-77D5CBCCEDF6}" dt="2025-06-05T03:48:58.213" v="0" actId="2696"/>
        <pc:sldMkLst>
          <pc:docMk/>
          <pc:sldMk cId="3787313408" sldId="266"/>
        </pc:sldMkLst>
      </pc:sldChg>
      <pc:sldChg chg="addSp delSp modSp add mod">
        <pc:chgData name="Sarah Carter" userId="4b4e2a7e9c42e1b2" providerId="LiveId" clId="{7B4D4EDF-C9AC-4F8B-B4C2-77D5CBCCEDF6}" dt="2025-06-05T03:50:23.962" v="1780" actId="948"/>
        <pc:sldMkLst>
          <pc:docMk/>
          <pc:sldMk cId="450518533" sldId="267"/>
        </pc:sldMkLst>
        <pc:spChg chg="add mod topLvl">
          <ac:chgData name="Sarah Carter" userId="4b4e2a7e9c42e1b2" providerId="LiveId" clId="{7B4D4EDF-C9AC-4F8B-B4C2-77D5CBCCEDF6}" dt="2025-06-05T03:50:23.580" v="964" actId="948"/>
          <ac:spMkLst>
            <pc:docMk/>
            <pc:sldMk cId="450518533" sldId="267"/>
            <ac:spMk id="4" creationId="{47D5658B-C51C-26F5-92C2-4CBE42A3FAE7}"/>
          </ac:spMkLst>
        </pc:spChg>
        <pc:spChg chg="add mod">
          <ac:chgData name="Sarah Carter" userId="4b4e2a7e9c42e1b2" providerId="LiveId" clId="{7B4D4EDF-C9AC-4F8B-B4C2-77D5CBCCEDF6}" dt="2025-06-05T03:50:23.673" v="1240" actId="948"/>
          <ac:spMkLst>
            <pc:docMk/>
            <pc:sldMk cId="450518533" sldId="267"/>
            <ac:spMk id="7" creationId="{079BBE55-62E0-AD0C-A0B0-9830793CD861}"/>
          </ac:spMkLst>
        </pc:spChg>
        <pc:spChg chg="add mod">
          <ac:chgData name="Sarah Carter" userId="4b4e2a7e9c42e1b2" providerId="LiveId" clId="{7B4D4EDF-C9AC-4F8B-B4C2-77D5CBCCEDF6}" dt="2025-06-05T03:50:23.738" v="1420" actId="948"/>
          <ac:spMkLst>
            <pc:docMk/>
            <pc:sldMk cId="450518533" sldId="267"/>
            <ac:spMk id="8" creationId="{898CA383-23FB-8E50-79AC-83128C5BA17F}"/>
          </ac:spMkLst>
        </pc:spChg>
        <pc:spChg chg="add mod">
          <ac:chgData name="Sarah Carter" userId="4b4e2a7e9c42e1b2" providerId="LiveId" clId="{7B4D4EDF-C9AC-4F8B-B4C2-77D5CBCCEDF6}" dt="2025-06-05T03:50:23.818" v="1600" actId="948"/>
          <ac:spMkLst>
            <pc:docMk/>
            <pc:sldMk cId="450518533" sldId="267"/>
            <ac:spMk id="9" creationId="{B9BD4FFE-7C32-ED02-568B-E7D023FE0D96}"/>
          </ac:spMkLst>
        </pc:spChg>
        <pc:spChg chg="add mod">
          <ac:chgData name="Sarah Carter" userId="4b4e2a7e9c42e1b2" providerId="LiveId" clId="{7B4D4EDF-C9AC-4F8B-B4C2-77D5CBCCEDF6}" dt="2025-06-05T03:50:23.962" v="1780" actId="948"/>
          <ac:spMkLst>
            <pc:docMk/>
            <pc:sldMk cId="450518533" sldId="267"/>
            <ac:spMk id="10" creationId="{8162C2C2-E892-B0E4-BF02-6CBD14921369}"/>
          </ac:spMkLst>
        </pc:spChg>
        <pc:grpChg chg="add del mod">
          <ac:chgData name="Sarah Carter" userId="4b4e2a7e9c42e1b2" providerId="LiveId" clId="{7B4D4EDF-C9AC-4F8B-B4C2-77D5CBCCEDF6}" dt="2025-06-05T03:49:10.507" v="108"/>
          <ac:grpSpMkLst>
            <pc:docMk/>
            <pc:sldMk cId="450518533" sldId="267"/>
            <ac:grpSpMk id="5" creationId="{6475DF4A-5C69-B865-1D16-3C6F9C194D5C}"/>
          </ac:grpSpMkLst>
        </pc:grpChg>
        <pc:picChg chg="add mod topLvl">
          <ac:chgData name="Sarah Carter" userId="4b4e2a7e9c42e1b2" providerId="LiveId" clId="{7B4D4EDF-C9AC-4F8B-B4C2-77D5CBCCEDF6}" dt="2025-06-05T03:50:23.548" v="854"/>
          <ac:picMkLst>
            <pc:docMk/>
            <pc:sldMk cId="450518533" sldId="267"/>
            <ac:picMk id="3" creationId="{2EA2FCB6-B861-24BA-F379-4A61B38679D5}"/>
          </ac:picMkLst>
        </pc:picChg>
        <pc:picChg chg="add mod">
          <ac:chgData name="Sarah Carter" userId="4b4e2a7e9c42e1b2" providerId="LiveId" clId="{7B4D4EDF-C9AC-4F8B-B4C2-77D5CBCCEDF6}" dt="2025-06-05T03:50:23.627" v="1130"/>
          <ac:picMkLst>
            <pc:docMk/>
            <pc:sldMk cId="450518533" sldId="267"/>
            <ac:picMk id="6" creationId="{390DC02A-796F-3B12-7FEE-EF667BC2C0D4}"/>
          </ac:picMkLst>
        </pc:picChg>
      </pc:sldChg>
      <pc:sldChg chg="del">
        <pc:chgData name="Sarah Carter" userId="4b4e2a7e9c42e1b2" providerId="LiveId" clId="{7B4D4EDF-C9AC-4F8B-B4C2-77D5CBCCEDF6}" dt="2025-06-05T03:48:58.213" v="0" actId="2696"/>
        <pc:sldMkLst>
          <pc:docMk/>
          <pc:sldMk cId="3888561999" sldId="267"/>
        </pc:sldMkLst>
      </pc:sldChg>
      <pc:sldChg chg="addSp delSp modSp add mod">
        <pc:chgData name="Sarah Carter" userId="4b4e2a7e9c42e1b2" providerId="LiveId" clId="{7B4D4EDF-C9AC-4F8B-B4C2-77D5CBCCEDF6}" dt="2025-06-05T03:50:23.974" v="1795" actId="948"/>
        <pc:sldMkLst>
          <pc:docMk/>
          <pc:sldMk cId="4139424731" sldId="268"/>
        </pc:sldMkLst>
        <pc:spChg chg="add mod topLvl">
          <ac:chgData name="Sarah Carter" userId="4b4e2a7e9c42e1b2" providerId="LiveId" clId="{7B4D4EDF-C9AC-4F8B-B4C2-77D5CBCCEDF6}" dt="2025-06-05T03:50:23.580" v="979" actId="948"/>
          <ac:spMkLst>
            <pc:docMk/>
            <pc:sldMk cId="4139424731" sldId="268"/>
            <ac:spMk id="4" creationId="{2C434D93-1977-CCCE-4174-F566065FC269}"/>
          </ac:spMkLst>
        </pc:spChg>
        <pc:spChg chg="add mod">
          <ac:chgData name="Sarah Carter" userId="4b4e2a7e9c42e1b2" providerId="LiveId" clId="{7B4D4EDF-C9AC-4F8B-B4C2-77D5CBCCEDF6}" dt="2025-06-05T03:50:23.675" v="1255" actId="948"/>
          <ac:spMkLst>
            <pc:docMk/>
            <pc:sldMk cId="4139424731" sldId="268"/>
            <ac:spMk id="7" creationId="{F051C1D5-B324-779A-BC6E-3F2B274F72A0}"/>
          </ac:spMkLst>
        </pc:spChg>
        <pc:spChg chg="add mod">
          <ac:chgData name="Sarah Carter" userId="4b4e2a7e9c42e1b2" providerId="LiveId" clId="{7B4D4EDF-C9AC-4F8B-B4C2-77D5CBCCEDF6}" dt="2025-06-05T03:50:23.754" v="1435" actId="948"/>
          <ac:spMkLst>
            <pc:docMk/>
            <pc:sldMk cId="4139424731" sldId="268"/>
            <ac:spMk id="8" creationId="{72A5F4AA-5A81-F537-F47A-5331FA7C9E9D}"/>
          </ac:spMkLst>
        </pc:spChg>
        <pc:spChg chg="add mod">
          <ac:chgData name="Sarah Carter" userId="4b4e2a7e9c42e1b2" providerId="LiveId" clId="{7B4D4EDF-C9AC-4F8B-B4C2-77D5CBCCEDF6}" dt="2025-06-05T03:50:23.835" v="1615" actId="948"/>
          <ac:spMkLst>
            <pc:docMk/>
            <pc:sldMk cId="4139424731" sldId="268"/>
            <ac:spMk id="9" creationId="{2DC53E5D-0378-2384-9921-AEEECD7A6A75}"/>
          </ac:spMkLst>
        </pc:spChg>
        <pc:spChg chg="add mod">
          <ac:chgData name="Sarah Carter" userId="4b4e2a7e9c42e1b2" providerId="LiveId" clId="{7B4D4EDF-C9AC-4F8B-B4C2-77D5CBCCEDF6}" dt="2025-06-05T03:50:23.974" v="1795" actId="948"/>
          <ac:spMkLst>
            <pc:docMk/>
            <pc:sldMk cId="4139424731" sldId="268"/>
            <ac:spMk id="10" creationId="{688B55CE-F141-9686-AB07-CA45205486C3}"/>
          </ac:spMkLst>
        </pc:spChg>
        <pc:grpChg chg="add del mod">
          <ac:chgData name="Sarah Carter" userId="4b4e2a7e9c42e1b2" providerId="LiveId" clId="{7B4D4EDF-C9AC-4F8B-B4C2-77D5CBCCEDF6}" dt="2025-06-05T03:49:10.507" v="109"/>
          <ac:grpSpMkLst>
            <pc:docMk/>
            <pc:sldMk cId="4139424731" sldId="268"/>
            <ac:grpSpMk id="5" creationId="{CF4B5042-FEA6-71AE-A6E5-9BFB2C3A24F0}"/>
          </ac:grpSpMkLst>
        </pc:grpChg>
        <pc:picChg chg="add mod topLvl">
          <ac:chgData name="Sarah Carter" userId="4b4e2a7e9c42e1b2" providerId="LiveId" clId="{7B4D4EDF-C9AC-4F8B-B4C2-77D5CBCCEDF6}" dt="2025-06-05T03:50:23.548" v="862"/>
          <ac:picMkLst>
            <pc:docMk/>
            <pc:sldMk cId="4139424731" sldId="268"/>
            <ac:picMk id="3" creationId="{D0F06ED6-6F02-537C-5945-851DA075F486}"/>
          </ac:picMkLst>
        </pc:picChg>
        <pc:picChg chg="add mod">
          <ac:chgData name="Sarah Carter" userId="4b4e2a7e9c42e1b2" providerId="LiveId" clId="{7B4D4EDF-C9AC-4F8B-B4C2-77D5CBCCEDF6}" dt="2025-06-05T03:50:23.643" v="1138"/>
          <ac:picMkLst>
            <pc:docMk/>
            <pc:sldMk cId="4139424731" sldId="268"/>
            <ac:picMk id="6" creationId="{D79F5DFC-5ABD-C321-876A-7A4B59718E79}"/>
          </ac:picMkLst>
        </pc:picChg>
      </pc:sldChg>
      <pc:sldChg chg="addSp delSp modSp add mod">
        <pc:chgData name="Sarah Carter" userId="4b4e2a7e9c42e1b2" providerId="LiveId" clId="{7B4D4EDF-C9AC-4F8B-B4C2-77D5CBCCEDF6}" dt="2025-06-05T03:50:23.979" v="1810" actId="948"/>
        <pc:sldMkLst>
          <pc:docMk/>
          <pc:sldMk cId="3672568829" sldId="269"/>
        </pc:sldMkLst>
        <pc:spChg chg="add mod topLvl">
          <ac:chgData name="Sarah Carter" userId="4b4e2a7e9c42e1b2" providerId="LiveId" clId="{7B4D4EDF-C9AC-4F8B-B4C2-77D5CBCCEDF6}" dt="2025-06-05T03:50:23.580" v="994" actId="948"/>
          <ac:spMkLst>
            <pc:docMk/>
            <pc:sldMk cId="3672568829" sldId="269"/>
            <ac:spMk id="4" creationId="{BF485B16-BC39-5A59-E0EE-F1079460608E}"/>
          </ac:spMkLst>
        </pc:spChg>
        <pc:spChg chg="add mod">
          <ac:chgData name="Sarah Carter" userId="4b4e2a7e9c42e1b2" providerId="LiveId" clId="{7B4D4EDF-C9AC-4F8B-B4C2-77D5CBCCEDF6}" dt="2025-06-05T03:50:23.675" v="1270" actId="948"/>
          <ac:spMkLst>
            <pc:docMk/>
            <pc:sldMk cId="3672568829" sldId="269"/>
            <ac:spMk id="7" creationId="{5E98A491-6207-A6BE-843F-E80D4AB2DA1B}"/>
          </ac:spMkLst>
        </pc:spChg>
        <pc:spChg chg="add mod">
          <ac:chgData name="Sarah Carter" userId="4b4e2a7e9c42e1b2" providerId="LiveId" clId="{7B4D4EDF-C9AC-4F8B-B4C2-77D5CBCCEDF6}" dt="2025-06-05T03:50:23.754" v="1450" actId="948"/>
          <ac:spMkLst>
            <pc:docMk/>
            <pc:sldMk cId="3672568829" sldId="269"/>
            <ac:spMk id="8" creationId="{F7FD1553-EE31-85AF-4718-C473752A9339}"/>
          </ac:spMkLst>
        </pc:spChg>
        <pc:spChg chg="add mod">
          <ac:chgData name="Sarah Carter" userId="4b4e2a7e9c42e1b2" providerId="LiveId" clId="{7B4D4EDF-C9AC-4F8B-B4C2-77D5CBCCEDF6}" dt="2025-06-05T03:50:23.850" v="1630" actId="948"/>
          <ac:spMkLst>
            <pc:docMk/>
            <pc:sldMk cId="3672568829" sldId="269"/>
            <ac:spMk id="9" creationId="{367DF903-541C-A15F-9883-4F4B79D84CD5}"/>
          </ac:spMkLst>
        </pc:spChg>
        <pc:spChg chg="add mod">
          <ac:chgData name="Sarah Carter" userId="4b4e2a7e9c42e1b2" providerId="LiveId" clId="{7B4D4EDF-C9AC-4F8B-B4C2-77D5CBCCEDF6}" dt="2025-06-05T03:50:23.979" v="1810" actId="948"/>
          <ac:spMkLst>
            <pc:docMk/>
            <pc:sldMk cId="3672568829" sldId="269"/>
            <ac:spMk id="10" creationId="{78E95BF1-75F4-F09C-248C-BD88BC1EFF9A}"/>
          </ac:spMkLst>
        </pc:spChg>
        <pc:grpChg chg="add del mod">
          <ac:chgData name="Sarah Carter" userId="4b4e2a7e9c42e1b2" providerId="LiveId" clId="{7B4D4EDF-C9AC-4F8B-B4C2-77D5CBCCEDF6}" dt="2025-06-05T03:49:10.507" v="110"/>
          <ac:grpSpMkLst>
            <pc:docMk/>
            <pc:sldMk cId="3672568829" sldId="269"/>
            <ac:grpSpMk id="5" creationId="{A7EB27F1-DCCF-F108-EEC0-1C4F09CD776F}"/>
          </ac:grpSpMkLst>
        </pc:grpChg>
        <pc:picChg chg="add mod topLvl">
          <ac:chgData name="Sarah Carter" userId="4b4e2a7e9c42e1b2" providerId="LiveId" clId="{7B4D4EDF-C9AC-4F8B-B4C2-77D5CBCCEDF6}" dt="2025-06-05T03:50:23.548" v="870"/>
          <ac:picMkLst>
            <pc:docMk/>
            <pc:sldMk cId="3672568829" sldId="269"/>
            <ac:picMk id="3" creationId="{94BCCB92-B432-0F14-71CD-A474E0789057}"/>
          </ac:picMkLst>
        </pc:picChg>
        <pc:picChg chg="add mod">
          <ac:chgData name="Sarah Carter" userId="4b4e2a7e9c42e1b2" providerId="LiveId" clId="{7B4D4EDF-C9AC-4F8B-B4C2-77D5CBCCEDF6}" dt="2025-06-05T03:50:23.643" v="1146"/>
          <ac:picMkLst>
            <pc:docMk/>
            <pc:sldMk cId="3672568829" sldId="269"/>
            <ac:picMk id="6" creationId="{FCF72885-E0DB-DBC2-E058-A18E67DF8BED}"/>
          </ac:picMkLst>
        </pc:picChg>
      </pc:sldChg>
      <pc:sldChg chg="addSp delSp modSp add mod">
        <pc:chgData name="Sarah Carter" userId="4b4e2a7e9c42e1b2" providerId="LiveId" clId="{7B4D4EDF-C9AC-4F8B-B4C2-77D5CBCCEDF6}" dt="2025-06-05T03:50:23.979" v="1825" actId="948"/>
        <pc:sldMkLst>
          <pc:docMk/>
          <pc:sldMk cId="72594680" sldId="270"/>
        </pc:sldMkLst>
        <pc:spChg chg="add mod topLvl">
          <ac:chgData name="Sarah Carter" userId="4b4e2a7e9c42e1b2" providerId="LiveId" clId="{7B4D4EDF-C9AC-4F8B-B4C2-77D5CBCCEDF6}" dt="2025-06-05T03:50:23.596" v="1009" actId="948"/>
          <ac:spMkLst>
            <pc:docMk/>
            <pc:sldMk cId="72594680" sldId="270"/>
            <ac:spMk id="4" creationId="{B31BCB4C-CBF8-759C-2644-A34916E1FA29}"/>
          </ac:spMkLst>
        </pc:spChg>
        <pc:spChg chg="add mod">
          <ac:chgData name="Sarah Carter" userId="4b4e2a7e9c42e1b2" providerId="LiveId" clId="{7B4D4EDF-C9AC-4F8B-B4C2-77D5CBCCEDF6}" dt="2025-06-05T03:50:23.675" v="1285" actId="948"/>
          <ac:spMkLst>
            <pc:docMk/>
            <pc:sldMk cId="72594680" sldId="270"/>
            <ac:spMk id="7" creationId="{5358EB6C-4CF6-5CA3-B9C6-BAC2DC59859E}"/>
          </ac:spMkLst>
        </pc:spChg>
        <pc:spChg chg="add mod">
          <ac:chgData name="Sarah Carter" userId="4b4e2a7e9c42e1b2" providerId="LiveId" clId="{7B4D4EDF-C9AC-4F8B-B4C2-77D5CBCCEDF6}" dt="2025-06-05T03:50:23.754" v="1465" actId="948"/>
          <ac:spMkLst>
            <pc:docMk/>
            <pc:sldMk cId="72594680" sldId="270"/>
            <ac:spMk id="8" creationId="{B574DF5A-6C98-D80D-EED9-60A77640B41D}"/>
          </ac:spMkLst>
        </pc:spChg>
        <pc:spChg chg="add mod">
          <ac:chgData name="Sarah Carter" userId="4b4e2a7e9c42e1b2" providerId="LiveId" clId="{7B4D4EDF-C9AC-4F8B-B4C2-77D5CBCCEDF6}" dt="2025-06-05T03:50:23.866" v="1645" actId="948"/>
          <ac:spMkLst>
            <pc:docMk/>
            <pc:sldMk cId="72594680" sldId="270"/>
            <ac:spMk id="9" creationId="{5AB7397C-F36D-31F8-31E7-E485EB40B214}"/>
          </ac:spMkLst>
        </pc:spChg>
        <pc:spChg chg="add mod">
          <ac:chgData name="Sarah Carter" userId="4b4e2a7e9c42e1b2" providerId="LiveId" clId="{7B4D4EDF-C9AC-4F8B-B4C2-77D5CBCCEDF6}" dt="2025-06-05T03:50:23.979" v="1825" actId="948"/>
          <ac:spMkLst>
            <pc:docMk/>
            <pc:sldMk cId="72594680" sldId="270"/>
            <ac:spMk id="10" creationId="{9FDD8E47-4C66-4AE2-D413-7331FA5D1D11}"/>
          </ac:spMkLst>
        </pc:spChg>
        <pc:grpChg chg="add del mod">
          <ac:chgData name="Sarah Carter" userId="4b4e2a7e9c42e1b2" providerId="LiveId" clId="{7B4D4EDF-C9AC-4F8B-B4C2-77D5CBCCEDF6}" dt="2025-06-05T03:49:20.005" v="229"/>
          <ac:grpSpMkLst>
            <pc:docMk/>
            <pc:sldMk cId="72594680" sldId="270"/>
            <ac:grpSpMk id="5" creationId="{9794D288-B81C-6BCA-A964-0E4481895AD9}"/>
          </ac:grpSpMkLst>
        </pc:grpChg>
        <pc:picChg chg="add mod topLvl">
          <ac:chgData name="Sarah Carter" userId="4b4e2a7e9c42e1b2" providerId="LiveId" clId="{7B4D4EDF-C9AC-4F8B-B4C2-77D5CBCCEDF6}" dt="2025-06-05T03:50:23.548" v="878"/>
          <ac:picMkLst>
            <pc:docMk/>
            <pc:sldMk cId="72594680" sldId="270"/>
            <ac:picMk id="3" creationId="{FC5BA8B5-5878-C520-CDCF-0D0183879630}"/>
          </ac:picMkLst>
        </pc:picChg>
        <pc:picChg chg="add mod">
          <ac:chgData name="Sarah Carter" userId="4b4e2a7e9c42e1b2" providerId="LiveId" clId="{7B4D4EDF-C9AC-4F8B-B4C2-77D5CBCCEDF6}" dt="2025-06-05T03:50:23.643" v="1154"/>
          <ac:picMkLst>
            <pc:docMk/>
            <pc:sldMk cId="72594680" sldId="270"/>
            <ac:picMk id="6" creationId="{7EF71242-B538-8804-824E-7D98ED9F1E1F}"/>
          </ac:picMkLst>
        </pc:picChg>
      </pc:sldChg>
      <pc:sldChg chg="addSp delSp modSp add mod">
        <pc:chgData name="Sarah Carter" userId="4b4e2a7e9c42e1b2" providerId="LiveId" clId="{7B4D4EDF-C9AC-4F8B-B4C2-77D5CBCCEDF6}" dt="2025-06-05T03:50:23.979" v="1840" actId="948"/>
        <pc:sldMkLst>
          <pc:docMk/>
          <pc:sldMk cId="2146728882" sldId="271"/>
        </pc:sldMkLst>
        <pc:spChg chg="add mod topLvl">
          <ac:chgData name="Sarah Carter" userId="4b4e2a7e9c42e1b2" providerId="LiveId" clId="{7B4D4EDF-C9AC-4F8B-B4C2-77D5CBCCEDF6}" dt="2025-06-05T03:50:23.596" v="1024" actId="948"/>
          <ac:spMkLst>
            <pc:docMk/>
            <pc:sldMk cId="2146728882" sldId="271"/>
            <ac:spMk id="4" creationId="{B2164B84-B78F-E993-4780-61C99CC4DC9E}"/>
          </ac:spMkLst>
        </pc:spChg>
        <pc:spChg chg="add mod">
          <ac:chgData name="Sarah Carter" userId="4b4e2a7e9c42e1b2" providerId="LiveId" clId="{7B4D4EDF-C9AC-4F8B-B4C2-77D5CBCCEDF6}" dt="2025-06-05T03:50:23.691" v="1300" actId="948"/>
          <ac:spMkLst>
            <pc:docMk/>
            <pc:sldMk cId="2146728882" sldId="271"/>
            <ac:spMk id="7" creationId="{23B0976F-69D6-DBFC-7C09-18906ACB5B60}"/>
          </ac:spMkLst>
        </pc:spChg>
        <pc:spChg chg="add mod">
          <ac:chgData name="Sarah Carter" userId="4b4e2a7e9c42e1b2" providerId="LiveId" clId="{7B4D4EDF-C9AC-4F8B-B4C2-77D5CBCCEDF6}" dt="2025-06-05T03:50:23.773" v="1480" actId="948"/>
          <ac:spMkLst>
            <pc:docMk/>
            <pc:sldMk cId="2146728882" sldId="271"/>
            <ac:spMk id="8" creationId="{E8F6B833-4EF5-D920-891F-D10A3DD4CB43}"/>
          </ac:spMkLst>
        </pc:spChg>
        <pc:spChg chg="add mod">
          <ac:chgData name="Sarah Carter" userId="4b4e2a7e9c42e1b2" providerId="LiveId" clId="{7B4D4EDF-C9AC-4F8B-B4C2-77D5CBCCEDF6}" dt="2025-06-05T03:50:23.883" v="1660" actId="948"/>
          <ac:spMkLst>
            <pc:docMk/>
            <pc:sldMk cId="2146728882" sldId="271"/>
            <ac:spMk id="9" creationId="{37284701-BA84-4412-B4BE-C7830F12EA91}"/>
          </ac:spMkLst>
        </pc:spChg>
        <pc:spChg chg="add mod">
          <ac:chgData name="Sarah Carter" userId="4b4e2a7e9c42e1b2" providerId="LiveId" clId="{7B4D4EDF-C9AC-4F8B-B4C2-77D5CBCCEDF6}" dt="2025-06-05T03:50:23.979" v="1840" actId="948"/>
          <ac:spMkLst>
            <pc:docMk/>
            <pc:sldMk cId="2146728882" sldId="271"/>
            <ac:spMk id="10" creationId="{D6FE2115-8F67-1002-C930-7F895E28E796}"/>
          </ac:spMkLst>
        </pc:spChg>
        <pc:grpChg chg="add del mod">
          <ac:chgData name="Sarah Carter" userId="4b4e2a7e9c42e1b2" providerId="LiveId" clId="{7B4D4EDF-C9AC-4F8B-B4C2-77D5CBCCEDF6}" dt="2025-06-05T03:49:20.005" v="230"/>
          <ac:grpSpMkLst>
            <pc:docMk/>
            <pc:sldMk cId="2146728882" sldId="271"/>
            <ac:grpSpMk id="5" creationId="{D8CD667E-8721-A3A7-AD16-637B96BAA0E5}"/>
          </ac:grpSpMkLst>
        </pc:grpChg>
        <pc:picChg chg="add mod topLvl">
          <ac:chgData name="Sarah Carter" userId="4b4e2a7e9c42e1b2" providerId="LiveId" clId="{7B4D4EDF-C9AC-4F8B-B4C2-77D5CBCCEDF6}" dt="2025-06-05T03:50:23.548" v="886"/>
          <ac:picMkLst>
            <pc:docMk/>
            <pc:sldMk cId="2146728882" sldId="271"/>
            <ac:picMk id="3" creationId="{CB2B19BF-9C46-E43D-9E5E-9972E9B5D2AF}"/>
          </ac:picMkLst>
        </pc:picChg>
        <pc:picChg chg="add mod">
          <ac:chgData name="Sarah Carter" userId="4b4e2a7e9c42e1b2" providerId="LiveId" clId="{7B4D4EDF-C9AC-4F8B-B4C2-77D5CBCCEDF6}" dt="2025-06-05T03:50:23.643" v="1162"/>
          <ac:picMkLst>
            <pc:docMk/>
            <pc:sldMk cId="2146728882" sldId="271"/>
            <ac:picMk id="6" creationId="{6286AA24-7921-A90B-188B-44A90238EFD2}"/>
          </ac:picMkLst>
        </pc:picChg>
      </pc:sldChg>
      <pc:sldChg chg="addSp delSp modSp add mod">
        <pc:chgData name="Sarah Carter" userId="4b4e2a7e9c42e1b2" providerId="LiveId" clId="{7B4D4EDF-C9AC-4F8B-B4C2-77D5CBCCEDF6}" dt="2025-06-05T03:50:23.994" v="1855" actId="948"/>
        <pc:sldMkLst>
          <pc:docMk/>
          <pc:sldMk cId="2423142528" sldId="272"/>
        </pc:sldMkLst>
        <pc:spChg chg="add mod topLvl">
          <ac:chgData name="Sarah Carter" userId="4b4e2a7e9c42e1b2" providerId="LiveId" clId="{7B4D4EDF-C9AC-4F8B-B4C2-77D5CBCCEDF6}" dt="2025-06-05T03:50:23.596" v="1039" actId="948"/>
          <ac:spMkLst>
            <pc:docMk/>
            <pc:sldMk cId="2423142528" sldId="272"/>
            <ac:spMk id="4" creationId="{76AE1F79-7029-3B25-E714-697B5FDA1A54}"/>
          </ac:spMkLst>
        </pc:spChg>
        <pc:spChg chg="add mod">
          <ac:chgData name="Sarah Carter" userId="4b4e2a7e9c42e1b2" providerId="LiveId" clId="{7B4D4EDF-C9AC-4F8B-B4C2-77D5CBCCEDF6}" dt="2025-06-05T03:50:23.691" v="1315" actId="948"/>
          <ac:spMkLst>
            <pc:docMk/>
            <pc:sldMk cId="2423142528" sldId="272"/>
            <ac:spMk id="7" creationId="{082AD796-C897-D274-5B05-54021F7D4B6C}"/>
          </ac:spMkLst>
        </pc:spChg>
        <pc:spChg chg="add mod">
          <ac:chgData name="Sarah Carter" userId="4b4e2a7e9c42e1b2" providerId="LiveId" clId="{7B4D4EDF-C9AC-4F8B-B4C2-77D5CBCCEDF6}" dt="2025-06-05T03:50:23.773" v="1495" actId="948"/>
          <ac:spMkLst>
            <pc:docMk/>
            <pc:sldMk cId="2423142528" sldId="272"/>
            <ac:spMk id="8" creationId="{E588C52D-CEA0-38CE-A88B-47BA0F895F47}"/>
          </ac:spMkLst>
        </pc:spChg>
        <pc:spChg chg="add mod">
          <ac:chgData name="Sarah Carter" userId="4b4e2a7e9c42e1b2" providerId="LiveId" clId="{7B4D4EDF-C9AC-4F8B-B4C2-77D5CBCCEDF6}" dt="2025-06-05T03:50:23.883" v="1675" actId="948"/>
          <ac:spMkLst>
            <pc:docMk/>
            <pc:sldMk cId="2423142528" sldId="272"/>
            <ac:spMk id="9" creationId="{DAD26E93-E44C-9B8F-173C-A7E5E42CD504}"/>
          </ac:spMkLst>
        </pc:spChg>
        <pc:spChg chg="add mod">
          <ac:chgData name="Sarah Carter" userId="4b4e2a7e9c42e1b2" providerId="LiveId" clId="{7B4D4EDF-C9AC-4F8B-B4C2-77D5CBCCEDF6}" dt="2025-06-05T03:50:23.994" v="1855" actId="948"/>
          <ac:spMkLst>
            <pc:docMk/>
            <pc:sldMk cId="2423142528" sldId="272"/>
            <ac:spMk id="10" creationId="{4790558F-CA24-A2C8-EA55-C381C29B2FE6}"/>
          </ac:spMkLst>
        </pc:spChg>
        <pc:grpChg chg="add del mod">
          <ac:chgData name="Sarah Carter" userId="4b4e2a7e9c42e1b2" providerId="LiveId" clId="{7B4D4EDF-C9AC-4F8B-B4C2-77D5CBCCEDF6}" dt="2025-06-05T03:49:20.005" v="231"/>
          <ac:grpSpMkLst>
            <pc:docMk/>
            <pc:sldMk cId="2423142528" sldId="272"/>
            <ac:grpSpMk id="5" creationId="{D690FFD9-516A-7BA8-BEE8-E9ECD521230A}"/>
          </ac:grpSpMkLst>
        </pc:grpChg>
        <pc:picChg chg="add mod topLvl">
          <ac:chgData name="Sarah Carter" userId="4b4e2a7e9c42e1b2" providerId="LiveId" clId="{7B4D4EDF-C9AC-4F8B-B4C2-77D5CBCCEDF6}" dt="2025-06-05T03:50:23.548" v="894"/>
          <ac:picMkLst>
            <pc:docMk/>
            <pc:sldMk cId="2423142528" sldId="272"/>
            <ac:picMk id="3" creationId="{3498F4F4-8B7D-7754-6D2C-10FBD8AA9619}"/>
          </ac:picMkLst>
        </pc:picChg>
        <pc:picChg chg="add mod">
          <ac:chgData name="Sarah Carter" userId="4b4e2a7e9c42e1b2" providerId="LiveId" clId="{7B4D4EDF-C9AC-4F8B-B4C2-77D5CBCCEDF6}" dt="2025-06-05T03:50:23.643" v="1170"/>
          <ac:picMkLst>
            <pc:docMk/>
            <pc:sldMk cId="2423142528" sldId="272"/>
            <ac:picMk id="6" creationId="{95E0E7BF-CF09-879A-8868-7D643B0126E5}"/>
          </ac:picMkLst>
        </pc:picChg>
      </pc:sldChg>
      <pc:sldChg chg="addSp delSp modSp add mod">
        <pc:chgData name="Sarah Carter" userId="4b4e2a7e9c42e1b2" providerId="LiveId" clId="{7B4D4EDF-C9AC-4F8B-B4C2-77D5CBCCEDF6}" dt="2025-06-05T03:50:23.994" v="1870" actId="948"/>
        <pc:sldMkLst>
          <pc:docMk/>
          <pc:sldMk cId="954513154" sldId="273"/>
        </pc:sldMkLst>
        <pc:spChg chg="add mod topLvl">
          <ac:chgData name="Sarah Carter" userId="4b4e2a7e9c42e1b2" providerId="LiveId" clId="{7B4D4EDF-C9AC-4F8B-B4C2-77D5CBCCEDF6}" dt="2025-06-05T03:50:23.611" v="1054" actId="948"/>
          <ac:spMkLst>
            <pc:docMk/>
            <pc:sldMk cId="954513154" sldId="273"/>
            <ac:spMk id="4" creationId="{C8B45E2C-F81C-9C31-B121-BF0C74C7FAA2}"/>
          </ac:spMkLst>
        </pc:spChg>
        <pc:spChg chg="add mod">
          <ac:chgData name="Sarah Carter" userId="4b4e2a7e9c42e1b2" providerId="LiveId" clId="{7B4D4EDF-C9AC-4F8B-B4C2-77D5CBCCEDF6}" dt="2025-06-05T03:50:23.706" v="1330" actId="948"/>
          <ac:spMkLst>
            <pc:docMk/>
            <pc:sldMk cId="954513154" sldId="273"/>
            <ac:spMk id="7" creationId="{AE559985-6F28-6E08-27AD-AC190A34A06D}"/>
          </ac:spMkLst>
        </pc:spChg>
        <pc:spChg chg="add mod">
          <ac:chgData name="Sarah Carter" userId="4b4e2a7e9c42e1b2" providerId="LiveId" clId="{7B4D4EDF-C9AC-4F8B-B4C2-77D5CBCCEDF6}" dt="2025-06-05T03:50:23.773" v="1510" actId="948"/>
          <ac:spMkLst>
            <pc:docMk/>
            <pc:sldMk cId="954513154" sldId="273"/>
            <ac:spMk id="8" creationId="{37B50C85-4D6F-D21E-A0C4-8EDF48A1E01D}"/>
          </ac:spMkLst>
        </pc:spChg>
        <pc:spChg chg="add mod">
          <ac:chgData name="Sarah Carter" userId="4b4e2a7e9c42e1b2" providerId="LiveId" clId="{7B4D4EDF-C9AC-4F8B-B4C2-77D5CBCCEDF6}" dt="2025-06-05T03:50:23.899" v="1690" actId="948"/>
          <ac:spMkLst>
            <pc:docMk/>
            <pc:sldMk cId="954513154" sldId="273"/>
            <ac:spMk id="9" creationId="{4DF77A40-91A3-1B5D-FA93-E10B5E9F0F02}"/>
          </ac:spMkLst>
        </pc:spChg>
        <pc:spChg chg="add mod">
          <ac:chgData name="Sarah Carter" userId="4b4e2a7e9c42e1b2" providerId="LiveId" clId="{7B4D4EDF-C9AC-4F8B-B4C2-77D5CBCCEDF6}" dt="2025-06-05T03:50:23.994" v="1870" actId="948"/>
          <ac:spMkLst>
            <pc:docMk/>
            <pc:sldMk cId="954513154" sldId="273"/>
            <ac:spMk id="10" creationId="{4959E52B-237C-E4D1-ECAF-D9C7C07BDA7C}"/>
          </ac:spMkLst>
        </pc:spChg>
        <pc:grpChg chg="add del mod">
          <ac:chgData name="Sarah Carter" userId="4b4e2a7e9c42e1b2" providerId="LiveId" clId="{7B4D4EDF-C9AC-4F8B-B4C2-77D5CBCCEDF6}" dt="2025-06-05T03:49:20.005" v="232"/>
          <ac:grpSpMkLst>
            <pc:docMk/>
            <pc:sldMk cId="954513154" sldId="273"/>
            <ac:grpSpMk id="5" creationId="{9405E30E-FC5A-B8A9-6285-BCC03F11C95D}"/>
          </ac:grpSpMkLst>
        </pc:grpChg>
        <pc:picChg chg="add mod topLvl">
          <ac:chgData name="Sarah Carter" userId="4b4e2a7e9c42e1b2" providerId="LiveId" clId="{7B4D4EDF-C9AC-4F8B-B4C2-77D5CBCCEDF6}" dt="2025-06-05T03:50:23.548" v="902"/>
          <ac:picMkLst>
            <pc:docMk/>
            <pc:sldMk cId="954513154" sldId="273"/>
            <ac:picMk id="3" creationId="{2A70D5CF-A1F9-8FCA-08C4-0B3453E3D6A0}"/>
          </ac:picMkLst>
        </pc:picChg>
        <pc:picChg chg="add mod">
          <ac:chgData name="Sarah Carter" userId="4b4e2a7e9c42e1b2" providerId="LiveId" clId="{7B4D4EDF-C9AC-4F8B-B4C2-77D5CBCCEDF6}" dt="2025-06-05T03:50:23.643" v="1178"/>
          <ac:picMkLst>
            <pc:docMk/>
            <pc:sldMk cId="954513154" sldId="273"/>
            <ac:picMk id="6" creationId="{C6A13393-75D9-0505-D3E1-0A8C987893EF}"/>
          </ac:picMkLst>
        </pc:picChg>
      </pc:sldChg>
      <pc:sldChg chg="addSp delSp modSp add mod">
        <pc:chgData name="Sarah Carter" userId="4b4e2a7e9c42e1b2" providerId="LiveId" clId="{7B4D4EDF-C9AC-4F8B-B4C2-77D5CBCCEDF6}" dt="2025-06-05T03:50:24.010" v="1885" actId="948"/>
        <pc:sldMkLst>
          <pc:docMk/>
          <pc:sldMk cId="2975599839" sldId="274"/>
        </pc:sldMkLst>
        <pc:spChg chg="add mod topLvl">
          <ac:chgData name="Sarah Carter" userId="4b4e2a7e9c42e1b2" providerId="LiveId" clId="{7B4D4EDF-C9AC-4F8B-B4C2-77D5CBCCEDF6}" dt="2025-06-05T03:50:23.611" v="1069" actId="948"/>
          <ac:spMkLst>
            <pc:docMk/>
            <pc:sldMk cId="2975599839" sldId="274"/>
            <ac:spMk id="4" creationId="{E212E2DF-3909-D008-4754-227BE4720CCF}"/>
          </ac:spMkLst>
        </pc:spChg>
        <pc:spChg chg="add mod">
          <ac:chgData name="Sarah Carter" userId="4b4e2a7e9c42e1b2" providerId="LiveId" clId="{7B4D4EDF-C9AC-4F8B-B4C2-77D5CBCCEDF6}" dt="2025-06-05T03:50:23.706" v="1345" actId="948"/>
          <ac:spMkLst>
            <pc:docMk/>
            <pc:sldMk cId="2975599839" sldId="274"/>
            <ac:spMk id="7" creationId="{83E12DB0-8C1F-DC7F-1243-375B6DC05972}"/>
          </ac:spMkLst>
        </pc:spChg>
        <pc:spChg chg="add mod">
          <ac:chgData name="Sarah Carter" userId="4b4e2a7e9c42e1b2" providerId="LiveId" clId="{7B4D4EDF-C9AC-4F8B-B4C2-77D5CBCCEDF6}" dt="2025-06-05T03:50:23.786" v="1525" actId="948"/>
          <ac:spMkLst>
            <pc:docMk/>
            <pc:sldMk cId="2975599839" sldId="274"/>
            <ac:spMk id="8" creationId="{87C29026-F05C-913D-B274-CC92DF2B41EB}"/>
          </ac:spMkLst>
        </pc:spChg>
        <pc:spChg chg="add mod">
          <ac:chgData name="Sarah Carter" userId="4b4e2a7e9c42e1b2" providerId="LiveId" clId="{7B4D4EDF-C9AC-4F8B-B4C2-77D5CBCCEDF6}" dt="2025-06-05T03:50:23.914" v="1705" actId="948"/>
          <ac:spMkLst>
            <pc:docMk/>
            <pc:sldMk cId="2975599839" sldId="274"/>
            <ac:spMk id="9" creationId="{31066EBB-A403-9558-00B0-81CF268B6860}"/>
          </ac:spMkLst>
        </pc:spChg>
        <pc:spChg chg="add mod">
          <ac:chgData name="Sarah Carter" userId="4b4e2a7e9c42e1b2" providerId="LiveId" clId="{7B4D4EDF-C9AC-4F8B-B4C2-77D5CBCCEDF6}" dt="2025-06-05T03:50:24.010" v="1885" actId="948"/>
          <ac:spMkLst>
            <pc:docMk/>
            <pc:sldMk cId="2975599839" sldId="274"/>
            <ac:spMk id="10" creationId="{87B55712-28C7-DBBF-FCED-4A48EB1EAA16}"/>
          </ac:spMkLst>
        </pc:spChg>
        <pc:grpChg chg="add del mod">
          <ac:chgData name="Sarah Carter" userId="4b4e2a7e9c42e1b2" providerId="LiveId" clId="{7B4D4EDF-C9AC-4F8B-B4C2-77D5CBCCEDF6}" dt="2025-06-05T03:49:29.478" v="351"/>
          <ac:grpSpMkLst>
            <pc:docMk/>
            <pc:sldMk cId="2975599839" sldId="274"/>
            <ac:grpSpMk id="5" creationId="{87B33070-3EF1-65CF-FD4C-EC4DC03CC48B}"/>
          </ac:grpSpMkLst>
        </pc:grpChg>
        <pc:picChg chg="add mod topLvl">
          <ac:chgData name="Sarah Carter" userId="4b4e2a7e9c42e1b2" providerId="LiveId" clId="{7B4D4EDF-C9AC-4F8B-B4C2-77D5CBCCEDF6}" dt="2025-06-05T03:50:23.564" v="910"/>
          <ac:picMkLst>
            <pc:docMk/>
            <pc:sldMk cId="2975599839" sldId="274"/>
            <ac:picMk id="3" creationId="{0C44D63E-C894-D6B1-D76D-FB892FCE69CE}"/>
          </ac:picMkLst>
        </pc:picChg>
        <pc:picChg chg="add mod">
          <ac:chgData name="Sarah Carter" userId="4b4e2a7e9c42e1b2" providerId="LiveId" clId="{7B4D4EDF-C9AC-4F8B-B4C2-77D5CBCCEDF6}" dt="2025-06-05T03:50:23.643" v="1186"/>
          <ac:picMkLst>
            <pc:docMk/>
            <pc:sldMk cId="2975599839" sldId="274"/>
            <ac:picMk id="6" creationId="{FB53A988-97CF-DB9E-7D2C-D59DE9077F29}"/>
          </ac:picMkLst>
        </pc:picChg>
      </pc:sldChg>
      <pc:sldChg chg="addSp delSp modSp add mod">
        <pc:chgData name="Sarah Carter" userId="4b4e2a7e9c42e1b2" providerId="LiveId" clId="{7B4D4EDF-C9AC-4F8B-B4C2-77D5CBCCEDF6}" dt="2025-06-05T03:50:24.010" v="1900" actId="948"/>
        <pc:sldMkLst>
          <pc:docMk/>
          <pc:sldMk cId="3764634852" sldId="275"/>
        </pc:sldMkLst>
        <pc:spChg chg="add mod topLvl">
          <ac:chgData name="Sarah Carter" userId="4b4e2a7e9c42e1b2" providerId="LiveId" clId="{7B4D4EDF-C9AC-4F8B-B4C2-77D5CBCCEDF6}" dt="2025-06-05T03:50:23.627" v="1084" actId="948"/>
          <ac:spMkLst>
            <pc:docMk/>
            <pc:sldMk cId="3764634852" sldId="275"/>
            <ac:spMk id="4" creationId="{D08C6C27-ED7A-B341-F02B-D9DD3D669544}"/>
          </ac:spMkLst>
        </pc:spChg>
        <pc:spChg chg="add mod">
          <ac:chgData name="Sarah Carter" userId="4b4e2a7e9c42e1b2" providerId="LiveId" clId="{7B4D4EDF-C9AC-4F8B-B4C2-77D5CBCCEDF6}" dt="2025-06-05T03:50:23.706" v="1360" actId="948"/>
          <ac:spMkLst>
            <pc:docMk/>
            <pc:sldMk cId="3764634852" sldId="275"/>
            <ac:spMk id="7" creationId="{7E911CB1-9601-35FD-C360-86101649E39A}"/>
          </ac:spMkLst>
        </pc:spChg>
        <pc:spChg chg="add mod">
          <ac:chgData name="Sarah Carter" userId="4b4e2a7e9c42e1b2" providerId="LiveId" clId="{7B4D4EDF-C9AC-4F8B-B4C2-77D5CBCCEDF6}" dt="2025-06-05T03:50:23.786" v="1540" actId="948"/>
          <ac:spMkLst>
            <pc:docMk/>
            <pc:sldMk cId="3764634852" sldId="275"/>
            <ac:spMk id="8" creationId="{EBD707BC-1B73-D8C3-F850-C0467E6F3BF5}"/>
          </ac:spMkLst>
        </pc:spChg>
        <pc:spChg chg="add mod">
          <ac:chgData name="Sarah Carter" userId="4b4e2a7e9c42e1b2" providerId="LiveId" clId="{7B4D4EDF-C9AC-4F8B-B4C2-77D5CBCCEDF6}" dt="2025-06-05T03:50:23.931" v="1720" actId="948"/>
          <ac:spMkLst>
            <pc:docMk/>
            <pc:sldMk cId="3764634852" sldId="275"/>
            <ac:spMk id="9" creationId="{147630E2-E658-B7BD-89AF-A78CF6876C02}"/>
          </ac:spMkLst>
        </pc:spChg>
        <pc:spChg chg="add mod">
          <ac:chgData name="Sarah Carter" userId="4b4e2a7e9c42e1b2" providerId="LiveId" clId="{7B4D4EDF-C9AC-4F8B-B4C2-77D5CBCCEDF6}" dt="2025-06-05T03:50:24.010" v="1900" actId="948"/>
          <ac:spMkLst>
            <pc:docMk/>
            <pc:sldMk cId="3764634852" sldId="275"/>
            <ac:spMk id="10" creationId="{181FE6A7-1520-4742-63D4-A6C61AE47DB4}"/>
          </ac:spMkLst>
        </pc:spChg>
        <pc:grpChg chg="add del mod">
          <ac:chgData name="Sarah Carter" userId="4b4e2a7e9c42e1b2" providerId="LiveId" clId="{7B4D4EDF-C9AC-4F8B-B4C2-77D5CBCCEDF6}" dt="2025-06-05T03:49:29.478" v="352"/>
          <ac:grpSpMkLst>
            <pc:docMk/>
            <pc:sldMk cId="3764634852" sldId="275"/>
            <ac:grpSpMk id="5" creationId="{1985828C-CE23-321A-BA1B-2BC23DD551E4}"/>
          </ac:grpSpMkLst>
        </pc:grpChg>
        <pc:picChg chg="add mod topLvl">
          <ac:chgData name="Sarah Carter" userId="4b4e2a7e9c42e1b2" providerId="LiveId" clId="{7B4D4EDF-C9AC-4F8B-B4C2-77D5CBCCEDF6}" dt="2025-06-05T03:50:23.564" v="918"/>
          <ac:picMkLst>
            <pc:docMk/>
            <pc:sldMk cId="3764634852" sldId="275"/>
            <ac:picMk id="3" creationId="{7AC072BA-8B50-6B02-4349-68FC202127A4}"/>
          </ac:picMkLst>
        </pc:picChg>
        <pc:picChg chg="add mod">
          <ac:chgData name="Sarah Carter" userId="4b4e2a7e9c42e1b2" providerId="LiveId" clId="{7B4D4EDF-C9AC-4F8B-B4C2-77D5CBCCEDF6}" dt="2025-06-05T03:50:23.643" v="1194"/>
          <ac:picMkLst>
            <pc:docMk/>
            <pc:sldMk cId="3764634852" sldId="275"/>
            <ac:picMk id="6" creationId="{A5D911B8-2E01-B052-E592-2485684888E5}"/>
          </ac:picMkLst>
        </pc:picChg>
      </pc:sldChg>
      <pc:sldChg chg="addSp delSp modSp add mod">
        <pc:chgData name="Sarah Carter" userId="4b4e2a7e9c42e1b2" providerId="LiveId" clId="{7B4D4EDF-C9AC-4F8B-B4C2-77D5CBCCEDF6}" dt="2025-06-05T03:50:24.010" v="1915" actId="948"/>
        <pc:sldMkLst>
          <pc:docMk/>
          <pc:sldMk cId="3729461600" sldId="276"/>
        </pc:sldMkLst>
        <pc:spChg chg="add mod topLvl">
          <ac:chgData name="Sarah Carter" userId="4b4e2a7e9c42e1b2" providerId="LiveId" clId="{7B4D4EDF-C9AC-4F8B-B4C2-77D5CBCCEDF6}" dt="2025-06-05T03:50:23.627" v="1099" actId="948"/>
          <ac:spMkLst>
            <pc:docMk/>
            <pc:sldMk cId="3729461600" sldId="276"/>
            <ac:spMk id="4" creationId="{EAAC7E56-0220-32E8-3F9D-41A24DF9EFBB}"/>
          </ac:spMkLst>
        </pc:spChg>
        <pc:spChg chg="add mod">
          <ac:chgData name="Sarah Carter" userId="4b4e2a7e9c42e1b2" providerId="LiveId" clId="{7B4D4EDF-C9AC-4F8B-B4C2-77D5CBCCEDF6}" dt="2025-06-05T03:50:23.722" v="1375" actId="948"/>
          <ac:spMkLst>
            <pc:docMk/>
            <pc:sldMk cId="3729461600" sldId="276"/>
            <ac:spMk id="7" creationId="{764ABD86-32BF-3E3E-5E2D-B2F867F38A85}"/>
          </ac:spMkLst>
        </pc:spChg>
        <pc:spChg chg="add mod">
          <ac:chgData name="Sarah Carter" userId="4b4e2a7e9c42e1b2" providerId="LiveId" clId="{7B4D4EDF-C9AC-4F8B-B4C2-77D5CBCCEDF6}" dt="2025-06-05T03:50:23.786" v="1555" actId="948"/>
          <ac:spMkLst>
            <pc:docMk/>
            <pc:sldMk cId="3729461600" sldId="276"/>
            <ac:spMk id="8" creationId="{063DC59E-1C5C-7BCE-71D5-D02EA4C4F5B3}"/>
          </ac:spMkLst>
        </pc:spChg>
        <pc:spChg chg="add mod">
          <ac:chgData name="Sarah Carter" userId="4b4e2a7e9c42e1b2" providerId="LiveId" clId="{7B4D4EDF-C9AC-4F8B-B4C2-77D5CBCCEDF6}" dt="2025-06-05T03:50:23.931" v="1735" actId="948"/>
          <ac:spMkLst>
            <pc:docMk/>
            <pc:sldMk cId="3729461600" sldId="276"/>
            <ac:spMk id="9" creationId="{88EC5CC8-8ED0-FD0C-902B-711203DA7355}"/>
          </ac:spMkLst>
        </pc:spChg>
        <pc:spChg chg="add mod">
          <ac:chgData name="Sarah Carter" userId="4b4e2a7e9c42e1b2" providerId="LiveId" clId="{7B4D4EDF-C9AC-4F8B-B4C2-77D5CBCCEDF6}" dt="2025-06-05T03:50:24.010" v="1915" actId="948"/>
          <ac:spMkLst>
            <pc:docMk/>
            <pc:sldMk cId="3729461600" sldId="276"/>
            <ac:spMk id="10" creationId="{06419B71-1058-B8C8-D790-19FC2C0C795A}"/>
          </ac:spMkLst>
        </pc:spChg>
        <pc:grpChg chg="add del mod">
          <ac:chgData name="Sarah Carter" userId="4b4e2a7e9c42e1b2" providerId="LiveId" clId="{7B4D4EDF-C9AC-4F8B-B4C2-77D5CBCCEDF6}" dt="2025-06-05T03:49:29.478" v="353"/>
          <ac:grpSpMkLst>
            <pc:docMk/>
            <pc:sldMk cId="3729461600" sldId="276"/>
            <ac:grpSpMk id="5" creationId="{C872EED4-19F5-CC9F-5BDD-7A7D169102BB}"/>
          </ac:grpSpMkLst>
        </pc:grpChg>
        <pc:picChg chg="add mod topLvl">
          <ac:chgData name="Sarah Carter" userId="4b4e2a7e9c42e1b2" providerId="LiveId" clId="{7B4D4EDF-C9AC-4F8B-B4C2-77D5CBCCEDF6}" dt="2025-06-05T03:50:23.564" v="926"/>
          <ac:picMkLst>
            <pc:docMk/>
            <pc:sldMk cId="3729461600" sldId="276"/>
            <ac:picMk id="3" creationId="{E670C106-2859-01BB-D47D-A929EBDAEFF9}"/>
          </ac:picMkLst>
        </pc:picChg>
        <pc:picChg chg="add mod">
          <ac:chgData name="Sarah Carter" userId="4b4e2a7e9c42e1b2" providerId="LiveId" clId="{7B4D4EDF-C9AC-4F8B-B4C2-77D5CBCCEDF6}" dt="2025-06-05T03:50:23.643" v="1202"/>
          <ac:picMkLst>
            <pc:docMk/>
            <pc:sldMk cId="3729461600" sldId="276"/>
            <ac:picMk id="6" creationId="{938A4DD3-E7A5-94B8-6C4A-6A6094DC06D6}"/>
          </ac:picMkLst>
        </pc:picChg>
      </pc:sldChg>
      <pc:sldChg chg="addSp delSp modSp add mod">
        <pc:chgData name="Sarah Carter" userId="4b4e2a7e9c42e1b2" providerId="LiveId" clId="{7B4D4EDF-C9AC-4F8B-B4C2-77D5CBCCEDF6}" dt="2025-06-05T03:50:24.026" v="1930" actId="948"/>
        <pc:sldMkLst>
          <pc:docMk/>
          <pc:sldMk cId="1724865991" sldId="277"/>
        </pc:sldMkLst>
        <pc:spChg chg="add mod topLvl">
          <ac:chgData name="Sarah Carter" userId="4b4e2a7e9c42e1b2" providerId="LiveId" clId="{7B4D4EDF-C9AC-4F8B-B4C2-77D5CBCCEDF6}" dt="2025-06-05T03:50:23.627" v="1114" actId="948"/>
          <ac:spMkLst>
            <pc:docMk/>
            <pc:sldMk cId="1724865991" sldId="277"/>
            <ac:spMk id="4" creationId="{7F97DB84-4562-6A21-4DF2-146F59783340}"/>
          </ac:spMkLst>
        </pc:spChg>
        <pc:spChg chg="add mod">
          <ac:chgData name="Sarah Carter" userId="4b4e2a7e9c42e1b2" providerId="LiveId" clId="{7B4D4EDF-C9AC-4F8B-B4C2-77D5CBCCEDF6}" dt="2025-06-05T03:50:23.722" v="1390" actId="948"/>
          <ac:spMkLst>
            <pc:docMk/>
            <pc:sldMk cId="1724865991" sldId="277"/>
            <ac:spMk id="7" creationId="{497E2A3C-B8E5-6BF9-EDF6-946056DDF680}"/>
          </ac:spMkLst>
        </pc:spChg>
        <pc:spChg chg="add mod">
          <ac:chgData name="Sarah Carter" userId="4b4e2a7e9c42e1b2" providerId="LiveId" clId="{7B4D4EDF-C9AC-4F8B-B4C2-77D5CBCCEDF6}" dt="2025-06-05T03:50:23.802" v="1570" actId="948"/>
          <ac:spMkLst>
            <pc:docMk/>
            <pc:sldMk cId="1724865991" sldId="277"/>
            <ac:spMk id="8" creationId="{8E7C0F52-5162-EF7D-C141-82700A46E1C5}"/>
          </ac:spMkLst>
        </pc:spChg>
        <pc:spChg chg="add mod">
          <ac:chgData name="Sarah Carter" userId="4b4e2a7e9c42e1b2" providerId="LiveId" clId="{7B4D4EDF-C9AC-4F8B-B4C2-77D5CBCCEDF6}" dt="2025-06-05T03:50:23.947" v="1750" actId="948"/>
          <ac:spMkLst>
            <pc:docMk/>
            <pc:sldMk cId="1724865991" sldId="277"/>
            <ac:spMk id="9" creationId="{B908A3AA-33EB-21D9-E9D9-2808A1F443D9}"/>
          </ac:spMkLst>
        </pc:spChg>
        <pc:spChg chg="add mod">
          <ac:chgData name="Sarah Carter" userId="4b4e2a7e9c42e1b2" providerId="LiveId" clId="{7B4D4EDF-C9AC-4F8B-B4C2-77D5CBCCEDF6}" dt="2025-06-05T03:50:24.026" v="1930" actId="948"/>
          <ac:spMkLst>
            <pc:docMk/>
            <pc:sldMk cId="1724865991" sldId="277"/>
            <ac:spMk id="10" creationId="{C5B543CF-0EFD-DCFD-654A-3886ED2712DD}"/>
          </ac:spMkLst>
        </pc:spChg>
        <pc:grpChg chg="add del mod">
          <ac:chgData name="Sarah Carter" userId="4b4e2a7e9c42e1b2" providerId="LiveId" clId="{7B4D4EDF-C9AC-4F8B-B4C2-77D5CBCCEDF6}" dt="2025-06-05T03:49:29.478" v="354"/>
          <ac:grpSpMkLst>
            <pc:docMk/>
            <pc:sldMk cId="1724865991" sldId="277"/>
            <ac:grpSpMk id="5" creationId="{35AA5052-6B55-5D69-7A5E-5D36EF6DAD08}"/>
          </ac:grpSpMkLst>
        </pc:grpChg>
        <pc:picChg chg="add mod topLvl">
          <ac:chgData name="Sarah Carter" userId="4b4e2a7e9c42e1b2" providerId="LiveId" clId="{7B4D4EDF-C9AC-4F8B-B4C2-77D5CBCCEDF6}" dt="2025-06-05T03:50:23.564" v="934"/>
          <ac:picMkLst>
            <pc:docMk/>
            <pc:sldMk cId="1724865991" sldId="277"/>
            <ac:picMk id="3" creationId="{8BE718E0-5001-6D86-1331-B44B0722F593}"/>
          </ac:picMkLst>
        </pc:picChg>
        <pc:picChg chg="add mod">
          <ac:chgData name="Sarah Carter" userId="4b4e2a7e9c42e1b2" providerId="LiveId" clId="{7B4D4EDF-C9AC-4F8B-B4C2-77D5CBCCEDF6}" dt="2025-06-05T03:50:23.643" v="1210"/>
          <ac:picMkLst>
            <pc:docMk/>
            <pc:sldMk cId="1724865991" sldId="277"/>
            <ac:picMk id="6" creationId="{BD626C8E-697A-852D-DE59-FFB433D8BA1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1295F-62B3-4932-B259-9A83FD9C496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E5AB1-6540-469E-BA50-951FA1BED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44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13582-940A-40E6-B404-C1601B2555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E37037-8A89-B1E0-14DE-FB3A2FE3DA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AE0A3-BF13-0C91-DC9C-2109FD6CD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F8834-3205-E5FF-BBC2-66E67B705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83A02-EC3F-BB39-9A38-CD30FAF84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E33B7-C65D-5964-8F7E-E3527DD59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A6BC66-C875-6B00-FD03-A7915B3ACB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FC8E9-EB99-4F00-A92B-520D02DB4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EE674-AAE6-B952-FAE5-1E4D194F9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8029F-0ABF-2EFA-9F50-ADE203B7A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78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616674-22AD-4C06-DCF5-66AFD7929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4B94B4-07BA-3888-406E-95253151B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DDA76-A670-841A-71A8-685420F87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FDA6D-C4F9-8218-9FEB-6A958C6A1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C8B71-E5B7-45F3-2610-A94BD0369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8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B4813-8130-790E-072E-78ECF783D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5D664-A9EB-5F22-6649-67CDA0392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438FB-3981-225D-F5C3-C7662224F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1EC20-F288-C9CC-6D54-69E1CA078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8D7A3-ED66-4267-1985-959DB0CB3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3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458B-0BFD-0643-01CB-27F2D0377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290DF-E27C-345D-118E-DD4DF3CAF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A8AF5-6A21-F721-2252-41DBBF229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58D10-E8AC-4EC0-F087-2504495E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A8913-D9C7-7147-38B9-0DA4DBBCC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5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2B732-E543-30B9-EB7C-BC7D29A64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DBE06-E280-E1EC-AF70-A8EE59C008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EA11B9-D123-DC06-6121-63FA90166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E59C0-18D6-97F7-41A7-221C960BB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634A5-FE72-B5EC-6DC3-964192C91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E449C-0ABC-AE22-5FA9-2D506F224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7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1E6E1-5B70-B843-337D-FF322269D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27F98-E11F-B47D-6840-6BE2640A4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BCC207-475D-5F18-EC85-CFAED4A50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9871-A093-594D-D663-11341BB4E6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48849-1BE6-6185-42ED-5E73C8DF74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955D61-475E-1666-B837-7173D5344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844E1C-2F1E-4A6E-84B1-1C4F4407C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EBE091-57A6-CFBF-C127-98EF944E3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07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29D9A-4305-962E-B2B0-659385B86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7E840A-7E19-C753-CD7B-7E94B495F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FA7384-A68B-45DD-10E3-8A0D9A17A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038A02-4BDD-7FD4-182F-B70737D2B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3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404EEC-3DDE-CD1D-F138-AF884E3F4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5E862B-12C1-DC03-AF87-126A80727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F32617-477C-F131-0CD4-E21875AFC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8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0E5FE-66B7-7225-96F3-88BE927F7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8461-8F4D-BC3F-1C66-CF100212D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9B6269-583D-4DA0-2F4C-C02FCF76B3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D21898-4203-CDE9-C81E-77BD34F9D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BB13E9-EE7C-476C-25AF-09B72EB0B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678E8-FBC5-1DE5-0F3C-B1B0C84A8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65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C62A4-DD65-8B07-9119-9452B8F35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3C7F85-030F-69D6-D615-BF3BAD5487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11328B-C469-C79D-B05A-A2B00AF9F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8B8DE7-DFC8-65C3-8F80-60CB9EEB4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281C47-DF8C-6AF7-BC1E-5B36611B0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2247B-83AB-503F-221C-D316574DE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54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A2B2CB-A162-B6F2-C424-DD3E08B41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B25CD-61A8-5DE8-07CF-63CBF461D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59443-7CEE-90B3-D54C-0F132B520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57EFF-0A01-CDC1-75E5-4D45508CF1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23100-BDF3-C65D-9842-49F38E8A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1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tags" Target="../tags/tag48.xml"/><Relationship Id="rId7" Type="http://schemas.openxmlformats.org/officeDocument/2006/relationships/image" Target="../media/image20.png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9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tags" Target="../tags/tag53.xml"/><Relationship Id="rId7" Type="http://schemas.openxmlformats.org/officeDocument/2006/relationships/image" Target="../media/image22.png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9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tags" Target="../tags/tag58.xml"/><Relationship Id="rId7" Type="http://schemas.openxmlformats.org/officeDocument/2006/relationships/image" Target="../media/image24.png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60.xml"/><Relationship Id="rId4" Type="http://schemas.openxmlformats.org/officeDocument/2006/relationships/tags" Target="../tags/tag59.xml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tags" Target="../tags/tag8.xml"/><Relationship Id="rId7" Type="http://schemas.openxmlformats.org/officeDocument/2006/relationships/image" Target="../media/image4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tags" Target="../tags/tag13.xml"/><Relationship Id="rId7" Type="http://schemas.openxmlformats.org/officeDocument/2006/relationships/image" Target="../media/image6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tags" Target="../tags/tag18.xml"/><Relationship Id="rId7" Type="http://schemas.openxmlformats.org/officeDocument/2006/relationships/image" Target="../media/image8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9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23.xml"/><Relationship Id="rId7" Type="http://schemas.openxmlformats.org/officeDocument/2006/relationships/image" Target="../media/image10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9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tags" Target="../tags/tag28.xml"/><Relationship Id="rId7" Type="http://schemas.openxmlformats.org/officeDocument/2006/relationships/image" Target="../media/image12.pn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tags" Target="../tags/tag33.xml"/><Relationship Id="rId7" Type="http://schemas.openxmlformats.org/officeDocument/2006/relationships/image" Target="../media/image14.png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9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tags" Target="../tags/tag38.xml"/><Relationship Id="rId7" Type="http://schemas.openxmlformats.org/officeDocument/2006/relationships/image" Target="../media/image16.pn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9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tags" Target="../tags/tag43.xml"/><Relationship Id="rId7" Type="http://schemas.openxmlformats.org/officeDocument/2006/relationships/image" Target="../media/image18.pn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03EE536F-E75F-F42F-CCB2-F4438D15404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200" y="2806700"/>
            <a:ext cx="5829300" cy="58293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E3246ADE-DEE1-28F0-42DD-4C08174C491A}"/>
              </a:ext>
            </a:extLst>
          </p:cNvPr>
          <p:cNvSpPr txBox="1"/>
          <p:nvPr/>
        </p:nvSpPr>
        <p:spPr>
          <a:xfrm>
            <a:off x="965200" y="2209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pic>
        <p:nvPicPr>
          <p:cNvPr id="6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5FD6C5F-37C7-332A-3F44-06EE172BA13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9359900"/>
            <a:ext cx="1542321" cy="203200"/>
          </a:xfrm>
          <a:prstGeom prst="rect">
            <a:avLst/>
          </a:prstGeom>
        </p:spPr>
      </p:pic>
      <p:sp>
        <p:nvSpPr>
          <p:cNvPr id="7" name="Textbox_02">
            <a:extLst>
              <a:ext uri="{FF2B5EF4-FFF2-40B4-BE49-F238E27FC236}">
                <a16:creationId xmlns:a16="http://schemas.microsoft.com/office/drawing/2014/main" id="{7CFE70B1-7206-5B3C-E13A-426647D2C37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7800" y="9334500"/>
            <a:ext cx="5080000" cy="241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solidFill>
                  <a:srgbClr val="000000"/>
                </a:solidFill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3E721B70-E810-BE10-CD7D-B0CA3FEF679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900" y="304800"/>
            <a:ext cx="6832600" cy="71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C19CE2CF-CAE5-FCE3-8526-C2059BF41776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193800"/>
            <a:ext cx="77724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10" name="Textbox_05">
            <a:extLst>
              <a:ext uri="{FF2B5EF4-FFF2-40B4-BE49-F238E27FC236}">
                <a16:creationId xmlns:a16="http://schemas.microsoft.com/office/drawing/2014/main" id="{8DC059FB-8E17-7EDB-43C8-0E21B80F4517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0" y="825500"/>
            <a:ext cx="7772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NO STARTING HINTS</a:t>
            </a:r>
          </a:p>
        </p:txBody>
      </p:sp>
    </p:spTree>
    <p:extLst>
      <p:ext uri="{BB962C8B-B14F-4D97-AF65-F5344CB8AC3E}">
        <p14:creationId xmlns:p14="http://schemas.microsoft.com/office/powerpoint/2010/main" val="28661157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7AC072BA-8B50-6B02-4349-68FC202127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200" y="2806700"/>
            <a:ext cx="5829300" cy="58293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D08C6C27-ED7A-B341-F02B-D9DD3D669544}"/>
              </a:ext>
            </a:extLst>
          </p:cNvPr>
          <p:cNvSpPr txBox="1"/>
          <p:nvPr/>
        </p:nvSpPr>
        <p:spPr>
          <a:xfrm>
            <a:off x="965200" y="2209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pic>
        <p:nvPicPr>
          <p:cNvPr id="6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5D911B8-2E01-B052-E592-2485684888E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9359900"/>
            <a:ext cx="1542321" cy="203200"/>
          </a:xfrm>
          <a:prstGeom prst="rect">
            <a:avLst/>
          </a:prstGeom>
        </p:spPr>
      </p:pic>
      <p:sp>
        <p:nvSpPr>
          <p:cNvPr id="7" name="Textbox_02">
            <a:extLst>
              <a:ext uri="{FF2B5EF4-FFF2-40B4-BE49-F238E27FC236}">
                <a16:creationId xmlns:a16="http://schemas.microsoft.com/office/drawing/2014/main" id="{7E911CB1-9601-35FD-C360-86101649E39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7800" y="9334500"/>
            <a:ext cx="5080000" cy="241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solidFill>
                  <a:srgbClr val="000000"/>
                </a:solidFill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EBD707BC-1B73-D8C3-F850-C0467E6F3BF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900" y="304800"/>
            <a:ext cx="6832600" cy="71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147630E2-E658-B7BD-89AF-A78CF6876C02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193800"/>
            <a:ext cx="77724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10" name="Textbox_05">
            <a:extLst>
              <a:ext uri="{FF2B5EF4-FFF2-40B4-BE49-F238E27FC236}">
                <a16:creationId xmlns:a16="http://schemas.microsoft.com/office/drawing/2014/main" id="{181FE6A7-1520-4742-63D4-A6C61AE47DB4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0" y="825500"/>
            <a:ext cx="7772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NO STARTING HINTS</a:t>
            </a:r>
          </a:p>
        </p:txBody>
      </p:sp>
    </p:spTree>
    <p:extLst>
      <p:ext uri="{BB962C8B-B14F-4D97-AF65-F5344CB8AC3E}">
        <p14:creationId xmlns:p14="http://schemas.microsoft.com/office/powerpoint/2010/main" val="37646348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E670C106-2859-01BB-D47D-A929EBDAEFF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200" y="2806700"/>
            <a:ext cx="5829300" cy="58293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EAAC7E56-0220-32E8-3F9D-41A24DF9EFBB}"/>
              </a:ext>
            </a:extLst>
          </p:cNvPr>
          <p:cNvSpPr txBox="1"/>
          <p:nvPr/>
        </p:nvSpPr>
        <p:spPr>
          <a:xfrm>
            <a:off x="965200" y="2209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pic>
        <p:nvPicPr>
          <p:cNvPr id="6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38A4DD3-E7A5-94B8-6C4A-6A6094DC06D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9359900"/>
            <a:ext cx="1542321" cy="203200"/>
          </a:xfrm>
          <a:prstGeom prst="rect">
            <a:avLst/>
          </a:prstGeom>
        </p:spPr>
      </p:pic>
      <p:sp>
        <p:nvSpPr>
          <p:cNvPr id="7" name="Textbox_02">
            <a:extLst>
              <a:ext uri="{FF2B5EF4-FFF2-40B4-BE49-F238E27FC236}">
                <a16:creationId xmlns:a16="http://schemas.microsoft.com/office/drawing/2014/main" id="{764ABD86-32BF-3E3E-5E2D-B2F867F38A8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7800" y="9334500"/>
            <a:ext cx="5080000" cy="241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solidFill>
                  <a:srgbClr val="000000"/>
                </a:solidFill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063DC59E-1C5C-7BCE-71D5-D02EA4C4F5B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900" y="304800"/>
            <a:ext cx="6832600" cy="71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88EC5CC8-8ED0-FD0C-902B-711203DA735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193800"/>
            <a:ext cx="77724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10" name="Textbox_05">
            <a:extLst>
              <a:ext uri="{FF2B5EF4-FFF2-40B4-BE49-F238E27FC236}">
                <a16:creationId xmlns:a16="http://schemas.microsoft.com/office/drawing/2014/main" id="{06419B71-1058-B8C8-D790-19FC2C0C795A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0" y="825500"/>
            <a:ext cx="7772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NO STARTING HINTS</a:t>
            </a:r>
          </a:p>
        </p:txBody>
      </p:sp>
    </p:spTree>
    <p:extLst>
      <p:ext uri="{BB962C8B-B14F-4D97-AF65-F5344CB8AC3E}">
        <p14:creationId xmlns:p14="http://schemas.microsoft.com/office/powerpoint/2010/main" val="3729461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8BE718E0-5001-6D86-1331-B44B0722F5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200" y="2806700"/>
            <a:ext cx="5829300" cy="58293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7F97DB84-4562-6A21-4DF2-146F59783340}"/>
              </a:ext>
            </a:extLst>
          </p:cNvPr>
          <p:cNvSpPr txBox="1"/>
          <p:nvPr/>
        </p:nvSpPr>
        <p:spPr>
          <a:xfrm>
            <a:off x="965200" y="2209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pic>
        <p:nvPicPr>
          <p:cNvPr id="6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626C8E-697A-852D-DE59-FFB433D8BA1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9359900"/>
            <a:ext cx="1542321" cy="203200"/>
          </a:xfrm>
          <a:prstGeom prst="rect">
            <a:avLst/>
          </a:prstGeom>
        </p:spPr>
      </p:pic>
      <p:sp>
        <p:nvSpPr>
          <p:cNvPr id="7" name="Textbox_02">
            <a:extLst>
              <a:ext uri="{FF2B5EF4-FFF2-40B4-BE49-F238E27FC236}">
                <a16:creationId xmlns:a16="http://schemas.microsoft.com/office/drawing/2014/main" id="{497E2A3C-B8E5-6BF9-EDF6-946056DDF68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7800" y="9334500"/>
            <a:ext cx="5080000" cy="241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solidFill>
                  <a:srgbClr val="000000"/>
                </a:solidFill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8E7C0F52-5162-EF7D-C141-82700A46E1C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900" y="304800"/>
            <a:ext cx="6832600" cy="71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B908A3AA-33EB-21D9-E9D9-2808A1F443D9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193800"/>
            <a:ext cx="77724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10" name="Textbox_05">
            <a:extLst>
              <a:ext uri="{FF2B5EF4-FFF2-40B4-BE49-F238E27FC236}">
                <a16:creationId xmlns:a16="http://schemas.microsoft.com/office/drawing/2014/main" id="{C5B543CF-0EFD-DCFD-654A-3886ED2712DD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0" y="825500"/>
            <a:ext cx="7772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NO STARTING HINTS</a:t>
            </a:r>
          </a:p>
        </p:txBody>
      </p:sp>
    </p:spTree>
    <p:extLst>
      <p:ext uri="{BB962C8B-B14F-4D97-AF65-F5344CB8AC3E}">
        <p14:creationId xmlns:p14="http://schemas.microsoft.com/office/powerpoint/2010/main" val="1724865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2EA2FCB6-B861-24BA-F379-4A61B38679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200" y="2806700"/>
            <a:ext cx="5829300" cy="58293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47D5658B-C51C-26F5-92C2-4CBE42A3FAE7}"/>
              </a:ext>
            </a:extLst>
          </p:cNvPr>
          <p:cNvSpPr txBox="1"/>
          <p:nvPr/>
        </p:nvSpPr>
        <p:spPr>
          <a:xfrm>
            <a:off x="965200" y="2209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pic>
        <p:nvPicPr>
          <p:cNvPr id="6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90DC02A-796F-3B12-7FEE-EF667BC2C0D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9359900"/>
            <a:ext cx="1542321" cy="203200"/>
          </a:xfrm>
          <a:prstGeom prst="rect">
            <a:avLst/>
          </a:prstGeom>
        </p:spPr>
      </p:pic>
      <p:sp>
        <p:nvSpPr>
          <p:cNvPr id="7" name="Textbox_02">
            <a:extLst>
              <a:ext uri="{FF2B5EF4-FFF2-40B4-BE49-F238E27FC236}">
                <a16:creationId xmlns:a16="http://schemas.microsoft.com/office/drawing/2014/main" id="{079BBE55-62E0-AD0C-A0B0-9830793CD86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7800" y="9334500"/>
            <a:ext cx="5080000" cy="241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solidFill>
                  <a:srgbClr val="000000"/>
                </a:solidFill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898CA383-23FB-8E50-79AC-83128C5BA17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900" y="304800"/>
            <a:ext cx="6832600" cy="71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B9BD4FFE-7C32-ED02-568B-E7D023FE0D96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193800"/>
            <a:ext cx="77724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10" name="Textbox_05">
            <a:extLst>
              <a:ext uri="{FF2B5EF4-FFF2-40B4-BE49-F238E27FC236}">
                <a16:creationId xmlns:a16="http://schemas.microsoft.com/office/drawing/2014/main" id="{8162C2C2-E892-B0E4-BF02-6CBD14921369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0" y="825500"/>
            <a:ext cx="7772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NO STARTING HINTS</a:t>
            </a:r>
          </a:p>
        </p:txBody>
      </p:sp>
    </p:spTree>
    <p:extLst>
      <p:ext uri="{BB962C8B-B14F-4D97-AF65-F5344CB8AC3E}">
        <p14:creationId xmlns:p14="http://schemas.microsoft.com/office/powerpoint/2010/main" val="450518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D0F06ED6-6F02-537C-5945-851DA075F48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200" y="2806700"/>
            <a:ext cx="5829300" cy="58293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2C434D93-1977-CCCE-4174-F566065FC269}"/>
              </a:ext>
            </a:extLst>
          </p:cNvPr>
          <p:cNvSpPr txBox="1"/>
          <p:nvPr/>
        </p:nvSpPr>
        <p:spPr>
          <a:xfrm>
            <a:off x="965200" y="2209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pic>
        <p:nvPicPr>
          <p:cNvPr id="6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79F5DFC-5ABD-C321-876A-7A4B59718E7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9359900"/>
            <a:ext cx="1542321" cy="203200"/>
          </a:xfrm>
          <a:prstGeom prst="rect">
            <a:avLst/>
          </a:prstGeom>
        </p:spPr>
      </p:pic>
      <p:sp>
        <p:nvSpPr>
          <p:cNvPr id="7" name="Textbox_02">
            <a:extLst>
              <a:ext uri="{FF2B5EF4-FFF2-40B4-BE49-F238E27FC236}">
                <a16:creationId xmlns:a16="http://schemas.microsoft.com/office/drawing/2014/main" id="{F051C1D5-B324-779A-BC6E-3F2B274F72A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7800" y="9334500"/>
            <a:ext cx="5080000" cy="241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solidFill>
                  <a:srgbClr val="000000"/>
                </a:solidFill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72A5F4AA-5A81-F537-F47A-5331FA7C9E9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900" y="304800"/>
            <a:ext cx="6832600" cy="71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2DC53E5D-0378-2384-9921-AEEECD7A6A7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193800"/>
            <a:ext cx="77724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10" name="Textbox_05">
            <a:extLst>
              <a:ext uri="{FF2B5EF4-FFF2-40B4-BE49-F238E27FC236}">
                <a16:creationId xmlns:a16="http://schemas.microsoft.com/office/drawing/2014/main" id="{688B55CE-F141-9686-AB07-CA45205486C3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0" y="825500"/>
            <a:ext cx="7772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NO STARTING HINTS</a:t>
            </a:r>
          </a:p>
        </p:txBody>
      </p:sp>
    </p:spTree>
    <p:extLst>
      <p:ext uri="{BB962C8B-B14F-4D97-AF65-F5344CB8AC3E}">
        <p14:creationId xmlns:p14="http://schemas.microsoft.com/office/powerpoint/2010/main" val="4139424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94BCCB92-B432-0F14-71CD-A474E078905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200" y="2806700"/>
            <a:ext cx="5829300" cy="58293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BF485B16-BC39-5A59-E0EE-F1079460608E}"/>
              </a:ext>
            </a:extLst>
          </p:cNvPr>
          <p:cNvSpPr txBox="1"/>
          <p:nvPr/>
        </p:nvSpPr>
        <p:spPr>
          <a:xfrm>
            <a:off x="965200" y="2209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pic>
        <p:nvPicPr>
          <p:cNvPr id="6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CF72885-E0DB-DBC2-E058-A18E67DF8BE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9359900"/>
            <a:ext cx="1542321" cy="203200"/>
          </a:xfrm>
          <a:prstGeom prst="rect">
            <a:avLst/>
          </a:prstGeom>
        </p:spPr>
      </p:pic>
      <p:sp>
        <p:nvSpPr>
          <p:cNvPr id="7" name="Textbox_02">
            <a:extLst>
              <a:ext uri="{FF2B5EF4-FFF2-40B4-BE49-F238E27FC236}">
                <a16:creationId xmlns:a16="http://schemas.microsoft.com/office/drawing/2014/main" id="{5E98A491-6207-A6BE-843F-E80D4AB2DA1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7800" y="9334500"/>
            <a:ext cx="5080000" cy="241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solidFill>
                  <a:srgbClr val="000000"/>
                </a:solidFill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F7FD1553-EE31-85AF-4718-C473752A933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900" y="304800"/>
            <a:ext cx="6832600" cy="71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367DF903-541C-A15F-9883-4F4B79D84CD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193800"/>
            <a:ext cx="77724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10" name="Textbox_05">
            <a:extLst>
              <a:ext uri="{FF2B5EF4-FFF2-40B4-BE49-F238E27FC236}">
                <a16:creationId xmlns:a16="http://schemas.microsoft.com/office/drawing/2014/main" id="{78E95BF1-75F4-F09C-248C-BD88BC1EFF9A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0" y="825500"/>
            <a:ext cx="7772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NO STARTING HINTS</a:t>
            </a:r>
          </a:p>
        </p:txBody>
      </p:sp>
    </p:spTree>
    <p:extLst>
      <p:ext uri="{BB962C8B-B14F-4D97-AF65-F5344CB8AC3E}">
        <p14:creationId xmlns:p14="http://schemas.microsoft.com/office/powerpoint/2010/main" val="3672568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FC5BA8B5-5878-C520-CDCF-0D018387963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200" y="2806700"/>
            <a:ext cx="5829300" cy="58293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B31BCB4C-CBF8-759C-2644-A34916E1FA29}"/>
              </a:ext>
            </a:extLst>
          </p:cNvPr>
          <p:cNvSpPr txBox="1"/>
          <p:nvPr/>
        </p:nvSpPr>
        <p:spPr>
          <a:xfrm>
            <a:off x="965200" y="2209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pic>
        <p:nvPicPr>
          <p:cNvPr id="6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EF71242-B538-8804-824E-7D98ED9F1E1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9359900"/>
            <a:ext cx="1542321" cy="203200"/>
          </a:xfrm>
          <a:prstGeom prst="rect">
            <a:avLst/>
          </a:prstGeom>
        </p:spPr>
      </p:pic>
      <p:sp>
        <p:nvSpPr>
          <p:cNvPr id="7" name="Textbox_02">
            <a:extLst>
              <a:ext uri="{FF2B5EF4-FFF2-40B4-BE49-F238E27FC236}">
                <a16:creationId xmlns:a16="http://schemas.microsoft.com/office/drawing/2014/main" id="{5358EB6C-4CF6-5CA3-B9C6-BAC2DC59859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7800" y="9334500"/>
            <a:ext cx="5080000" cy="241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solidFill>
                  <a:srgbClr val="000000"/>
                </a:solidFill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B574DF5A-6C98-D80D-EED9-60A77640B41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900" y="304800"/>
            <a:ext cx="6832600" cy="71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5AB7397C-F36D-31F8-31E7-E485EB40B214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193800"/>
            <a:ext cx="77724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10" name="Textbox_05">
            <a:extLst>
              <a:ext uri="{FF2B5EF4-FFF2-40B4-BE49-F238E27FC236}">
                <a16:creationId xmlns:a16="http://schemas.microsoft.com/office/drawing/2014/main" id="{9FDD8E47-4C66-4AE2-D413-7331FA5D1D11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0" y="825500"/>
            <a:ext cx="7772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NO STARTING HINTS</a:t>
            </a:r>
          </a:p>
        </p:txBody>
      </p:sp>
    </p:spTree>
    <p:extLst>
      <p:ext uri="{BB962C8B-B14F-4D97-AF65-F5344CB8AC3E}">
        <p14:creationId xmlns:p14="http://schemas.microsoft.com/office/powerpoint/2010/main" val="72594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CB2B19BF-9C46-E43D-9E5E-9972E9B5D2A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200" y="2806700"/>
            <a:ext cx="5829300" cy="58293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B2164B84-B78F-E993-4780-61C99CC4DC9E}"/>
              </a:ext>
            </a:extLst>
          </p:cNvPr>
          <p:cNvSpPr txBox="1"/>
          <p:nvPr/>
        </p:nvSpPr>
        <p:spPr>
          <a:xfrm>
            <a:off x="965200" y="2209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pic>
        <p:nvPicPr>
          <p:cNvPr id="6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286AA24-7921-A90B-188B-44A90238EFD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9359900"/>
            <a:ext cx="1542321" cy="203200"/>
          </a:xfrm>
          <a:prstGeom prst="rect">
            <a:avLst/>
          </a:prstGeom>
        </p:spPr>
      </p:pic>
      <p:sp>
        <p:nvSpPr>
          <p:cNvPr id="7" name="Textbox_02">
            <a:extLst>
              <a:ext uri="{FF2B5EF4-FFF2-40B4-BE49-F238E27FC236}">
                <a16:creationId xmlns:a16="http://schemas.microsoft.com/office/drawing/2014/main" id="{23B0976F-69D6-DBFC-7C09-18906ACB5B6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7800" y="9334500"/>
            <a:ext cx="5080000" cy="241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solidFill>
                  <a:srgbClr val="000000"/>
                </a:solidFill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E8F6B833-4EF5-D920-891F-D10A3DD4CB4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900" y="304800"/>
            <a:ext cx="6832600" cy="71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37284701-BA84-4412-B4BE-C7830F12EA9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193800"/>
            <a:ext cx="77724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10" name="Textbox_05">
            <a:extLst>
              <a:ext uri="{FF2B5EF4-FFF2-40B4-BE49-F238E27FC236}">
                <a16:creationId xmlns:a16="http://schemas.microsoft.com/office/drawing/2014/main" id="{D6FE2115-8F67-1002-C930-7F895E28E796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0" y="825500"/>
            <a:ext cx="7772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NO STARTING HINTS</a:t>
            </a:r>
          </a:p>
        </p:txBody>
      </p:sp>
    </p:spTree>
    <p:extLst>
      <p:ext uri="{BB962C8B-B14F-4D97-AF65-F5344CB8AC3E}">
        <p14:creationId xmlns:p14="http://schemas.microsoft.com/office/powerpoint/2010/main" val="2146728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3498F4F4-8B7D-7754-6D2C-10FBD8AA96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200" y="2806700"/>
            <a:ext cx="5829300" cy="58293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76AE1F79-7029-3B25-E714-697B5FDA1A54}"/>
              </a:ext>
            </a:extLst>
          </p:cNvPr>
          <p:cNvSpPr txBox="1"/>
          <p:nvPr/>
        </p:nvSpPr>
        <p:spPr>
          <a:xfrm>
            <a:off x="965200" y="2209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pic>
        <p:nvPicPr>
          <p:cNvPr id="6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5E0E7BF-CF09-879A-8868-7D643B0126E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9359900"/>
            <a:ext cx="1542321" cy="203200"/>
          </a:xfrm>
          <a:prstGeom prst="rect">
            <a:avLst/>
          </a:prstGeom>
        </p:spPr>
      </p:pic>
      <p:sp>
        <p:nvSpPr>
          <p:cNvPr id="7" name="Textbox_02">
            <a:extLst>
              <a:ext uri="{FF2B5EF4-FFF2-40B4-BE49-F238E27FC236}">
                <a16:creationId xmlns:a16="http://schemas.microsoft.com/office/drawing/2014/main" id="{082AD796-C897-D274-5B05-54021F7D4B6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7800" y="9334500"/>
            <a:ext cx="5080000" cy="241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solidFill>
                  <a:srgbClr val="000000"/>
                </a:solidFill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E588C52D-CEA0-38CE-A88B-47BA0F895F4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900" y="304800"/>
            <a:ext cx="6832600" cy="71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DAD26E93-E44C-9B8F-173C-A7E5E42CD504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193800"/>
            <a:ext cx="77724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10" name="Textbox_05">
            <a:extLst>
              <a:ext uri="{FF2B5EF4-FFF2-40B4-BE49-F238E27FC236}">
                <a16:creationId xmlns:a16="http://schemas.microsoft.com/office/drawing/2014/main" id="{4790558F-CA24-A2C8-EA55-C381C29B2FE6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0" y="825500"/>
            <a:ext cx="7772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NO STARTING HINTS</a:t>
            </a:r>
          </a:p>
        </p:txBody>
      </p:sp>
    </p:spTree>
    <p:extLst>
      <p:ext uri="{BB962C8B-B14F-4D97-AF65-F5344CB8AC3E}">
        <p14:creationId xmlns:p14="http://schemas.microsoft.com/office/powerpoint/2010/main" val="2423142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2A70D5CF-A1F9-8FCA-08C4-0B3453E3D6A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200" y="2806700"/>
            <a:ext cx="5829300" cy="58293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C8B45E2C-F81C-9C31-B121-BF0C74C7FAA2}"/>
              </a:ext>
            </a:extLst>
          </p:cNvPr>
          <p:cNvSpPr txBox="1"/>
          <p:nvPr/>
        </p:nvSpPr>
        <p:spPr>
          <a:xfrm>
            <a:off x="965200" y="2209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pic>
        <p:nvPicPr>
          <p:cNvPr id="6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6A13393-75D9-0505-D3E1-0A8C987893E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9359900"/>
            <a:ext cx="1542321" cy="203200"/>
          </a:xfrm>
          <a:prstGeom prst="rect">
            <a:avLst/>
          </a:prstGeom>
        </p:spPr>
      </p:pic>
      <p:sp>
        <p:nvSpPr>
          <p:cNvPr id="7" name="Textbox_02">
            <a:extLst>
              <a:ext uri="{FF2B5EF4-FFF2-40B4-BE49-F238E27FC236}">
                <a16:creationId xmlns:a16="http://schemas.microsoft.com/office/drawing/2014/main" id="{AE559985-6F28-6E08-27AD-AC190A34A06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7800" y="9334500"/>
            <a:ext cx="5080000" cy="241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solidFill>
                  <a:srgbClr val="000000"/>
                </a:solidFill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37B50C85-4D6F-D21E-A0C4-8EDF48A1E01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900" y="304800"/>
            <a:ext cx="6832600" cy="71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4DF77A40-91A3-1B5D-FA93-E10B5E9F0F02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193800"/>
            <a:ext cx="77724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10" name="Textbox_05">
            <a:extLst>
              <a:ext uri="{FF2B5EF4-FFF2-40B4-BE49-F238E27FC236}">
                <a16:creationId xmlns:a16="http://schemas.microsoft.com/office/drawing/2014/main" id="{4959E52B-237C-E4D1-ECAF-D9C7C07BDA7C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0" y="825500"/>
            <a:ext cx="7772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NO STARTING HINTS</a:t>
            </a:r>
          </a:p>
        </p:txBody>
      </p:sp>
    </p:spTree>
    <p:extLst>
      <p:ext uri="{BB962C8B-B14F-4D97-AF65-F5344CB8AC3E}">
        <p14:creationId xmlns:p14="http://schemas.microsoft.com/office/powerpoint/2010/main" val="954513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0C44D63E-C894-D6B1-D76D-FB892FCE69C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200" y="2806700"/>
            <a:ext cx="5829300" cy="58293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E212E2DF-3909-D008-4754-227BE4720CCF}"/>
              </a:ext>
            </a:extLst>
          </p:cNvPr>
          <p:cNvSpPr txBox="1"/>
          <p:nvPr/>
        </p:nvSpPr>
        <p:spPr>
          <a:xfrm>
            <a:off x="965200" y="2209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pic>
        <p:nvPicPr>
          <p:cNvPr id="6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B53A988-97CF-DB9E-7D2C-D59DE9077F2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9359900"/>
            <a:ext cx="1542321" cy="203200"/>
          </a:xfrm>
          <a:prstGeom prst="rect">
            <a:avLst/>
          </a:prstGeom>
        </p:spPr>
      </p:pic>
      <p:sp>
        <p:nvSpPr>
          <p:cNvPr id="7" name="Textbox_02">
            <a:extLst>
              <a:ext uri="{FF2B5EF4-FFF2-40B4-BE49-F238E27FC236}">
                <a16:creationId xmlns:a16="http://schemas.microsoft.com/office/drawing/2014/main" id="{83E12DB0-8C1F-DC7F-1243-375B6DC0597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7800" y="9334500"/>
            <a:ext cx="5080000" cy="241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solidFill>
                  <a:srgbClr val="000000"/>
                </a:solidFill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87C29026-F05C-913D-B274-CC92DF2B41E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900" y="304800"/>
            <a:ext cx="6832600" cy="71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31066EBB-A403-9558-00B0-81CF268B68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193800"/>
            <a:ext cx="77724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10" name="Textbox_05">
            <a:extLst>
              <a:ext uri="{FF2B5EF4-FFF2-40B4-BE49-F238E27FC236}">
                <a16:creationId xmlns:a16="http://schemas.microsoft.com/office/drawing/2014/main" id="{87B55712-28C7-DBBF-FCED-4A48EB1EAA16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0" y="825500"/>
            <a:ext cx="7772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NO STARTING HINTS</a:t>
            </a:r>
          </a:p>
        </p:txBody>
      </p:sp>
    </p:spTree>
    <p:extLst>
      <p:ext uri="{BB962C8B-B14F-4D97-AF65-F5344CB8AC3E}">
        <p14:creationId xmlns:p14="http://schemas.microsoft.com/office/powerpoint/2010/main" val="297559983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,8,9,10,11,12,13"/>
  <p:tag name="RESULT" val="slide-266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,8,9,10,11,12,13"/>
  <p:tag name="RESULT" val="slide-267-1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,8,9,10,11,12,13"/>
  <p:tag name="RESULT" val="slide-268-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,8,9,10,11,12,13"/>
  <p:tag name="RESULT" val="slide-268-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,8,9,10,11,12,13"/>
  <p:tag name="RESULT" val="slide-268-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,8,9,10,11,12,13"/>
  <p:tag name="RESULT" val="slide-268-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,8,9,10,11,12,13"/>
  <p:tag name="RESULT" val="slide-268-1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,8,9,10,11,12,13"/>
  <p:tag name="RESULT" val="slide-269-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,8,9,10,11,12,13"/>
  <p:tag name="RESULT" val="slide-269-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,8,9,10,11,12,13"/>
  <p:tag name="RESULT" val="slide-269-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,8,9,10,11,12,13"/>
  <p:tag name="RESULT" val="slide-269-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,8,9,10,11,12,13"/>
  <p:tag name="RESULT" val="slide-266-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,8,9,10,11,12,13"/>
  <p:tag name="RESULT" val="slide-269-1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,8,9,10,11,12,13"/>
  <p:tag name="RESULT" val="slide-270-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,8,9,10,11,12,13"/>
  <p:tag name="RESULT" val="slide-270-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,8,9,10,11,12,13"/>
  <p:tag name="RESULT" val="slide-270-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,8,9,10,11,12,13"/>
  <p:tag name="RESULT" val="slide-270-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,8,9,10,11,12,13"/>
  <p:tag name="RESULT" val="slide-270-1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,8,9,10,11,12,13"/>
  <p:tag name="RESULT" val="slide-271-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,8,9,10,11,12,13"/>
  <p:tag name="RESULT" val="slide-271-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,8,9,10,11,12,13"/>
  <p:tag name="RESULT" val="slide-271-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,8,9,10,11,12,13"/>
  <p:tag name="RESULT" val="slide-271-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,8,9,10,11,12,13"/>
  <p:tag name="RESULT" val="slide-266-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,8,9,10,11,12,13"/>
  <p:tag name="RESULT" val="slide-271-1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,8,9,10,11,12,13"/>
  <p:tag name="RESULT" val="slide-272-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,8,9,10,11,12,13"/>
  <p:tag name="RESULT" val="slide-272-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,8,9,10,11,12,13"/>
  <p:tag name="RESULT" val="slide-272-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,8,9,10,11,12,13"/>
  <p:tag name="RESULT" val="slide-272-9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,8,9,10,11,12,13"/>
  <p:tag name="RESULT" val="slide-272-1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,8,9,10,11,12,13"/>
  <p:tag name="RESULT" val="slide-273-6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,8,9,10,11,12,13"/>
  <p:tag name="RESULT" val="slide-273-7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,8,9,10,11,12,13"/>
  <p:tag name="RESULT" val="slide-273-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,8,9,10,11,12,13"/>
  <p:tag name="RESULT" val="slide-273-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,8,9,10,11,12,13"/>
  <p:tag name="RESULT" val="slide-266-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,8,9,10,11,12,13"/>
  <p:tag name="RESULT" val="slide-273-1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,8,9,10,11,12,13"/>
  <p:tag name="RESULT" val="slide-274-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,8,9,10,11,12,13"/>
  <p:tag name="RESULT" val="slide-274-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,8,9,10,11,12,13"/>
  <p:tag name="RESULT" val="slide-274-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,8,9,10,11,12,13"/>
  <p:tag name="RESULT" val="slide-274-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,8,9,10,11,12,13"/>
  <p:tag name="RESULT" val="slide-274-1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,8,9,10,11,12,13"/>
  <p:tag name="RESULT" val="slide-275-6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,8,9,10,11,12,13"/>
  <p:tag name="RESULT" val="slide-275-7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,8,9,10,11,12,13"/>
  <p:tag name="RESULT" val="slide-275-8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,8,9,10,11,12,13"/>
  <p:tag name="RESULT" val="slide-275-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,8,9,10,11,12,13"/>
  <p:tag name="RESULT" val="slide-266-1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,8,9,10,11,12,13"/>
  <p:tag name="RESULT" val="slide-275-1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,8,9,10,11,12,13"/>
  <p:tag name="RESULT" val="slide-276-6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,8,9,10,11,12,13"/>
  <p:tag name="RESULT" val="slide-276-7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,8,9,10,11,12,13"/>
  <p:tag name="RESULT" val="slide-276-8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,8,9,10,11,12,13"/>
  <p:tag name="RESULT" val="slide-276-9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,8,9,10,11,12,13"/>
  <p:tag name="RESULT" val="slide-276-1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,8,9,10,11,12,13"/>
  <p:tag name="RESULT" val="slide-277-6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,8,9,10,11,12,13"/>
  <p:tag name="RESULT" val="slide-277-7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,8,9,10,11,12,13"/>
  <p:tag name="RESULT" val="slide-277-8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,8,9,10,11,12,13"/>
  <p:tag name="RESULT" val="slide-277-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,8,9,10,11,12,13"/>
  <p:tag name="RESULT" val="slide-267-6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,8,9,10,11,12,13"/>
  <p:tag name="RESULT" val="slide-277-1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,8,9,10,11,12,13"/>
  <p:tag name="RESULT" val="slide-267-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,8,9,10,11,12,13"/>
  <p:tag name="RESULT" val="slide-267-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,8,9,10,11,12,13"/>
  <p:tag name="RESULT" val="slide-267-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576</Words>
  <Application>Microsoft Office PowerPoint</Application>
  <PresentationFormat>Custom</PresentationFormat>
  <Paragraphs>60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48</cp:revision>
  <dcterms:created xsi:type="dcterms:W3CDTF">2025-06-05T01:24:11Z</dcterms:created>
  <dcterms:modified xsi:type="dcterms:W3CDTF">2025-06-05T03:50:28Z</dcterms:modified>
</cp:coreProperties>
</file>