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66" r:id="rId3"/>
    <p:sldId id="267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E774FF3-8968-478A-BFCA-AD08DD7333A9}"/>
    <pc:docChg chg="delSld">
      <pc:chgData name="Sarah Carter" userId="4b4e2a7e9c42e1b2" providerId="LiveId" clId="{DE774FF3-8968-478A-BFCA-AD08DD7333A9}" dt="2025-06-05T03:48:33.791" v="0" actId="2696"/>
      <pc:docMkLst>
        <pc:docMk/>
      </pc:docMkLst>
      <pc:sldChg chg="del">
        <pc:chgData name="Sarah Carter" userId="4b4e2a7e9c42e1b2" providerId="LiveId" clId="{DE774FF3-8968-478A-BFCA-AD08DD7333A9}" dt="2025-06-05T03:48:33.791" v="0" actId="2696"/>
        <pc:sldMkLst>
          <pc:docMk/>
          <pc:sldMk cId="1802948938" sldId="268"/>
        </pc:sldMkLst>
      </pc:sldChg>
      <pc:sldChg chg="del">
        <pc:chgData name="Sarah Carter" userId="4b4e2a7e9c42e1b2" providerId="LiveId" clId="{DE774FF3-8968-478A-BFCA-AD08DD7333A9}" dt="2025-06-05T03:48:33.791" v="0" actId="2696"/>
        <pc:sldMkLst>
          <pc:docMk/>
          <pc:sldMk cId="3051656920" sldId="269"/>
        </pc:sldMkLst>
      </pc:sldChg>
      <pc:sldChg chg="del">
        <pc:chgData name="Sarah Carter" userId="4b4e2a7e9c42e1b2" providerId="LiveId" clId="{DE774FF3-8968-478A-BFCA-AD08DD7333A9}" dt="2025-06-05T03:48:33.791" v="0" actId="2696"/>
        <pc:sldMkLst>
          <pc:docMk/>
          <pc:sldMk cId="2679941401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13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5" Type="http://schemas.openxmlformats.org/officeDocument/2006/relationships/image" Target="../media/image9.png"/><Relationship Id="rId10" Type="http://schemas.openxmlformats.org/officeDocument/2006/relationships/image" Target="../media/image4.svg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tags" Target="../tags/tag8.xml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4.png"/><Relationship Id="rId5" Type="http://schemas.openxmlformats.org/officeDocument/2006/relationships/tags" Target="../tags/tag10.xml"/><Relationship Id="rId15" Type="http://schemas.openxmlformats.org/officeDocument/2006/relationships/image" Target="../media/image9.png"/><Relationship Id="rId10" Type="http://schemas.openxmlformats.org/officeDocument/2006/relationships/image" Target="../media/image13.svg"/><Relationship Id="rId4" Type="http://schemas.openxmlformats.org/officeDocument/2006/relationships/tags" Target="../tags/tag9.xml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tags" Target="../tags/tag13.xml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2.png"/><Relationship Id="rId5" Type="http://schemas.openxmlformats.org/officeDocument/2006/relationships/tags" Target="../tags/tag15.xml"/><Relationship Id="rId15" Type="http://schemas.openxmlformats.org/officeDocument/2006/relationships/image" Target="../media/image9.png"/><Relationship Id="rId10" Type="http://schemas.openxmlformats.org/officeDocument/2006/relationships/image" Target="../media/image21.svg"/><Relationship Id="rId4" Type="http://schemas.openxmlformats.org/officeDocument/2006/relationships/tags" Target="../tags/tag14.xml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0542D49-A23F-A685-820E-B1D932CD9C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5500" y="2108200"/>
            <a:ext cx="2921000" cy="292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FC113ED-1C56-4033-9C15-07C9863E07BD}"/>
              </a:ext>
            </a:extLst>
          </p:cNvPr>
          <p:cNvSpPr txBox="1"/>
          <p:nvPr/>
        </p:nvSpPr>
        <p:spPr>
          <a:xfrm>
            <a:off x="825500" y="1917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1BA86FAC-E831-DBAA-AE10-33902AB9D5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00500" y="2108200"/>
            <a:ext cx="2921000" cy="292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02A77AC6-2469-6228-AB34-D22F87F1034F}"/>
              </a:ext>
            </a:extLst>
          </p:cNvPr>
          <p:cNvSpPr txBox="1"/>
          <p:nvPr/>
        </p:nvSpPr>
        <p:spPr>
          <a:xfrm>
            <a:off x="4000500" y="1917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65B351D-B030-600A-DA44-BAEA0B31A58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5500" y="5981700"/>
            <a:ext cx="2921000" cy="292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67A2731-35E6-08E5-9953-4C4AC335538B}"/>
              </a:ext>
            </a:extLst>
          </p:cNvPr>
          <p:cNvSpPr txBox="1"/>
          <p:nvPr/>
        </p:nvSpPr>
        <p:spPr>
          <a:xfrm>
            <a:off x="825500" y="5791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66976D4-29C0-D72D-C82C-26F449AF175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00500" y="5981700"/>
            <a:ext cx="2921000" cy="292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374AB00-FFB3-6E11-6C74-55261AF6E877}"/>
              </a:ext>
            </a:extLst>
          </p:cNvPr>
          <p:cNvSpPr txBox="1"/>
          <p:nvPr/>
        </p:nvSpPr>
        <p:spPr>
          <a:xfrm>
            <a:off x="4000500" y="5791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pic>
        <p:nvPicPr>
          <p:cNvPr id="21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D4FD1C2-8D97-D861-D5F9-F1617CD4883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2" name="Textbox_01 M">
            <a:extLst>
              <a:ext uri="{FF2B5EF4-FFF2-40B4-BE49-F238E27FC236}">
                <a16:creationId xmlns:a16="http://schemas.microsoft.com/office/drawing/2014/main" id="{4D1B7B02-5932-17E0-DD18-0E0077BDAD1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3" name="TextBox 20 M">
            <a:extLst>
              <a:ext uri="{FF2B5EF4-FFF2-40B4-BE49-F238E27FC236}">
                <a16:creationId xmlns:a16="http://schemas.microsoft.com/office/drawing/2014/main" id="{73624738-B178-ADB8-7767-DAB4B783607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24" name="TextBox 24 M">
            <a:extLst>
              <a:ext uri="{FF2B5EF4-FFF2-40B4-BE49-F238E27FC236}">
                <a16:creationId xmlns:a16="http://schemas.microsoft.com/office/drawing/2014/main" id="{5E887E87-5EF6-0471-24D3-13009AC1D6B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8721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25" name="TextBox 24 M">
            <a:extLst>
              <a:ext uri="{FF2B5EF4-FFF2-40B4-BE49-F238E27FC236}">
                <a16:creationId xmlns:a16="http://schemas.microsoft.com/office/drawing/2014/main" id="{098685DB-C999-F14A-3C32-9E257D56BF4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9389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214594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67C2AA3-FC73-BABC-7DC7-E13ACA0958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5500" y="2108200"/>
            <a:ext cx="2921000" cy="292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E20C44C-B21C-2B43-E00A-5B8EFD9A6627}"/>
              </a:ext>
            </a:extLst>
          </p:cNvPr>
          <p:cNvSpPr txBox="1"/>
          <p:nvPr/>
        </p:nvSpPr>
        <p:spPr>
          <a:xfrm>
            <a:off x="825500" y="1917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D929D8D-0E7D-F448-ECC9-06CD35CC2A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00500" y="2108200"/>
            <a:ext cx="2921000" cy="292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7E433FC-B6B6-ACDC-DB13-188975DCE845}"/>
              </a:ext>
            </a:extLst>
          </p:cNvPr>
          <p:cNvSpPr txBox="1"/>
          <p:nvPr/>
        </p:nvSpPr>
        <p:spPr>
          <a:xfrm>
            <a:off x="4000500" y="1917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21FB5E00-139B-E944-EFCB-3CE903DB089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5500" y="5981700"/>
            <a:ext cx="2921000" cy="292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C358AA4B-36CF-517B-D83D-6A3CA343FEAF}"/>
              </a:ext>
            </a:extLst>
          </p:cNvPr>
          <p:cNvSpPr txBox="1"/>
          <p:nvPr/>
        </p:nvSpPr>
        <p:spPr>
          <a:xfrm>
            <a:off x="825500" y="5791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4A408E7-8BDD-68D2-7861-99C88E83386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00500" y="5981700"/>
            <a:ext cx="2921000" cy="292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C79AE093-85D9-2FC3-E8C5-155930C0DF44}"/>
              </a:ext>
            </a:extLst>
          </p:cNvPr>
          <p:cNvSpPr txBox="1"/>
          <p:nvPr/>
        </p:nvSpPr>
        <p:spPr>
          <a:xfrm>
            <a:off x="4000500" y="5791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pic>
        <p:nvPicPr>
          <p:cNvPr id="21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CC17B3-8527-ED30-33AF-910C9E8E40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2" name="Textbox_01 M">
            <a:extLst>
              <a:ext uri="{FF2B5EF4-FFF2-40B4-BE49-F238E27FC236}">
                <a16:creationId xmlns:a16="http://schemas.microsoft.com/office/drawing/2014/main" id="{E75E9F80-6997-96AA-4930-680DE093E4E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3" name="TextBox 20 M">
            <a:extLst>
              <a:ext uri="{FF2B5EF4-FFF2-40B4-BE49-F238E27FC236}">
                <a16:creationId xmlns:a16="http://schemas.microsoft.com/office/drawing/2014/main" id="{A8B24EB1-AAFB-1CCB-8E9C-D7469234A03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24" name="TextBox 24 M">
            <a:extLst>
              <a:ext uri="{FF2B5EF4-FFF2-40B4-BE49-F238E27FC236}">
                <a16:creationId xmlns:a16="http://schemas.microsoft.com/office/drawing/2014/main" id="{01784162-A66A-D6B4-FD01-80D7307ABAE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8721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25" name="TextBox 24 M">
            <a:extLst>
              <a:ext uri="{FF2B5EF4-FFF2-40B4-BE49-F238E27FC236}">
                <a16:creationId xmlns:a16="http://schemas.microsoft.com/office/drawing/2014/main" id="{25A016D0-AD4D-6A8F-0C13-620E7381E40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9389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378731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0D84F34F-FCA2-1AD2-0CA7-AA2B177B0A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5500" y="2108200"/>
            <a:ext cx="2921000" cy="292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434A65F-3F8F-A725-F6CC-1F01516ED4FA}"/>
              </a:ext>
            </a:extLst>
          </p:cNvPr>
          <p:cNvSpPr txBox="1"/>
          <p:nvPr/>
        </p:nvSpPr>
        <p:spPr>
          <a:xfrm>
            <a:off x="825500" y="1917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1CD03E1-F1FC-5337-2FAA-B3AE53669F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00500" y="2108200"/>
            <a:ext cx="2921000" cy="292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904A0D2-8D3A-E94E-8D3C-B64CB76EADC1}"/>
              </a:ext>
            </a:extLst>
          </p:cNvPr>
          <p:cNvSpPr txBox="1"/>
          <p:nvPr/>
        </p:nvSpPr>
        <p:spPr>
          <a:xfrm>
            <a:off x="4000500" y="1917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92DCADCD-D8B4-36AF-1D7A-F324FFFC05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5500" y="5981700"/>
            <a:ext cx="2921000" cy="292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FD674364-E1ED-6B28-3F8C-4B094D3DFEC0}"/>
              </a:ext>
            </a:extLst>
          </p:cNvPr>
          <p:cNvSpPr txBox="1"/>
          <p:nvPr/>
        </p:nvSpPr>
        <p:spPr>
          <a:xfrm>
            <a:off x="825500" y="5791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4061C57A-9216-0E1C-B680-B5851716D8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00500" y="5981700"/>
            <a:ext cx="2921000" cy="292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38CBF64A-6F16-47B4-0953-E31E3415F809}"/>
              </a:ext>
            </a:extLst>
          </p:cNvPr>
          <p:cNvSpPr txBox="1"/>
          <p:nvPr/>
        </p:nvSpPr>
        <p:spPr>
          <a:xfrm>
            <a:off x="4000500" y="5791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pic>
        <p:nvPicPr>
          <p:cNvPr id="21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DE14A0A-72CD-D6B8-F290-669EF4B6BB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2" name="Textbox_01 M">
            <a:extLst>
              <a:ext uri="{FF2B5EF4-FFF2-40B4-BE49-F238E27FC236}">
                <a16:creationId xmlns:a16="http://schemas.microsoft.com/office/drawing/2014/main" id="{5B736F83-7C1B-EEA8-148B-CD68351F10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3" name="TextBox 20 M">
            <a:extLst>
              <a:ext uri="{FF2B5EF4-FFF2-40B4-BE49-F238E27FC236}">
                <a16:creationId xmlns:a16="http://schemas.microsoft.com/office/drawing/2014/main" id="{F649EFE4-AFD9-D6AD-6354-209D7F357BC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24" name="TextBox 24 M">
            <a:extLst>
              <a:ext uri="{FF2B5EF4-FFF2-40B4-BE49-F238E27FC236}">
                <a16:creationId xmlns:a16="http://schemas.microsoft.com/office/drawing/2014/main" id="{125F763D-4F9B-71D7-C63F-35F9874117E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198721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25" name="TextBox 24 M">
            <a:extLst>
              <a:ext uri="{FF2B5EF4-FFF2-40B4-BE49-F238E27FC236}">
                <a16:creationId xmlns:a16="http://schemas.microsoft.com/office/drawing/2014/main" id="{F26978FB-1084-BEA3-B5AB-9C09B53BE99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829389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NO STARTING HINTS</a:t>
            </a:r>
          </a:p>
        </p:txBody>
      </p:sp>
    </p:spTree>
    <p:extLst>
      <p:ext uri="{BB962C8B-B14F-4D97-AF65-F5344CB8AC3E}">
        <p14:creationId xmlns:p14="http://schemas.microsoft.com/office/powerpoint/2010/main" val="38885619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"/>
  <p:tag name="RESULT" val="slide-265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"/>
  <p:tag name="RESULT" val="slide-266-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"/>
  <p:tag name="RESULT" val="slide-267-2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"/>
  <p:tag name="RESULT" val="slide-267-2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"/>
  <p:tag name="RESULT" val="slide-267-2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"/>
  <p:tag name="RESULT" val="slide-267-2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"/>
  <p:tag name="RESULT" val="slide-267-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"/>
  <p:tag name="RESULT" val="slide-265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"/>
  <p:tag name="RESULT" val="slide-265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"/>
  <p:tag name="RESULT" val="slide-265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"/>
  <p:tag name="RESULT" val="slide-265-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"/>
  <p:tag name="RESULT" val="slide-266-2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"/>
  <p:tag name="RESULT" val="slide-266-2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"/>
  <p:tag name="RESULT" val="slide-266-2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"/>
  <p:tag name="RESULT" val="slide-266-2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171</Words>
  <Application>Microsoft Office PowerPoint</Application>
  <PresentationFormat>Custom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47</cp:revision>
  <dcterms:created xsi:type="dcterms:W3CDTF">2025-06-05T01:24:11Z</dcterms:created>
  <dcterms:modified xsi:type="dcterms:W3CDTF">2025-06-05T03:48:38Z</dcterms:modified>
</cp:coreProperties>
</file>