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66" r:id="rId2"/>
    <p:sldId id="267" r:id="rId3"/>
    <p:sldId id="268" r:id="rId4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 showGuides="1">
      <p:cViewPr varScale="1">
        <p:scale>
          <a:sx n="46" d="100"/>
          <a:sy n="46" d="100"/>
        </p:scale>
        <p:origin x="2012" y="32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F084C662-4A8F-48CD-BC29-8419C85AC071}"/>
    <pc:docChg chg="delSld">
      <pc:chgData name="Sarah Carter" userId="4b4e2a7e9c42e1b2" providerId="LiveId" clId="{F084C662-4A8F-48CD-BC29-8419C85AC071}" dt="2025-06-05T03:56:44.190" v="0" actId="2696"/>
      <pc:docMkLst>
        <pc:docMk/>
      </pc:docMkLst>
      <pc:sldChg chg="del">
        <pc:chgData name="Sarah Carter" userId="4b4e2a7e9c42e1b2" providerId="LiveId" clId="{F084C662-4A8F-48CD-BC29-8419C85AC071}" dt="2025-06-05T03:56:44.190" v="0" actId="2696"/>
        <pc:sldMkLst>
          <pc:docMk/>
          <pc:sldMk cId="691460379" sldId="269"/>
        </pc:sldMkLst>
      </pc:sldChg>
      <pc:sldChg chg="del">
        <pc:chgData name="Sarah Carter" userId="4b4e2a7e9c42e1b2" providerId="LiveId" clId="{F084C662-4A8F-48CD-BC29-8419C85AC071}" dt="2025-06-05T03:56:44.190" v="0" actId="2696"/>
        <pc:sldMkLst>
          <pc:docMk/>
          <pc:sldMk cId="2117570589" sldId="270"/>
        </pc:sldMkLst>
      </pc:sldChg>
      <pc:sldChg chg="del">
        <pc:chgData name="Sarah Carter" userId="4b4e2a7e9c42e1b2" providerId="LiveId" clId="{F084C662-4A8F-48CD-BC29-8419C85AC071}" dt="2025-06-05T03:56:44.190" v="0" actId="2696"/>
        <pc:sldMkLst>
          <pc:docMk/>
          <pc:sldMk cId="4198167852" sldId="271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51295F-62B3-4932-B259-9A83FD9C4964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DE5AB1-6540-469E-BA50-951FA1BEDB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1448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D13582-940A-40E6-B404-C1601B2555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1E37037-8A89-B1E0-14DE-FB3A2FE3DA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6AE0A3-BF13-0C91-DC9C-2109FD6CDF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CF8834-3205-E5FF-BBC2-66E67B7055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983A02-EC3F-BB39-9A38-CD30FAF84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296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5E33B7-C65D-5964-8F7E-E3527DD594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AA6BC66-C875-6B00-FD03-A7915B3ACB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AFC8E9-EB99-4F00-A92B-520D02DB4D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0EE674-AAE6-B952-FAE5-1E4D194F97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F8029F-0ABF-2EFA-9F50-ADE203B7A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9788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B616674-22AD-4C06-DCF5-66AFD7929A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8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4B94B4-07BA-3888-406E-95253151BE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8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8DDA76-A670-841A-71A8-685420F87E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BFDA6D-C4F9-8218-9FEB-6A958C6A1B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DC8B71-E5B7-45F3-2610-A94BD0369D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089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CB4813-8130-790E-072E-78ECF783D8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F5D664-A9EB-5F22-6649-67CDA03928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C438FB-3981-225D-F5C3-C7662224F7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51EC20-F288-C9CC-6D54-69E1CA0787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48D7A3-ED66-4267-1985-959DB0CB39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732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2F458B-0BFD-0643-01CB-27F2D0377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4" y="2507617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5290DF-E27C-345D-118E-DD4DF3CAF7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4" y="6731213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1A8AF5-6A21-F721-2252-41DBBF229B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458D10-E8AC-4EC0-F087-2504495EC4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0A8913-D9C7-7147-38B9-0DA4DBBCC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653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B2B732-E543-30B9-EB7C-BC7D29A640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8DBE06-E280-E1EC-AF70-A8EE59C008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EA11B9-D123-DC06-6121-63FA901664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8E59C0-18D6-97F7-41A7-221C960BB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7634A5-FE72-B5EC-6DC3-964192C91F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FE449C-0ABC-AE22-5FA9-2D506F224B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271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91E6E1-5B70-B843-337D-FF322269D5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5" y="535518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727F98-E11F-B47D-6840-6BE2640A4D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BCC207-475D-5F18-EC85-CFAED4A502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C9E9871-A093-594D-D663-11341BB4E6F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D48849-1BE6-6185-42ED-5E73C8DF74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B955D61-475E-1666-B837-7173D53440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9844E1C-2F1E-4A6E-84B1-1C4F4407CE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CEBE091-57A6-CFBF-C127-98EF944E3C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7079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429D9A-4305-962E-B2B0-659385B860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47E840A-7E19-C753-CD7B-7E94B495F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FA7384-A68B-45DD-10E3-8A0D9A17A2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038A02-4BDD-7FD4-182F-B70737D2BB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434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4404EEC-3DDE-CD1D-F138-AF884E3F44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C5E862B-12C1-DC03-AF87-126A807279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F32617-477C-F131-0CD4-E21875AFC9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4785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D0E5FE-66B7-7225-96F3-88BE927F7D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148461-8F4D-BC3F-1C66-CF100212DB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9B6269-583D-4DA0-2F4C-C02FCF76B3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D21898-4203-CDE9-C81E-77BD34F9D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BB13E9-EE7C-476C-25AF-09B72EB0B6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0678E8-FBC5-1DE5-0F3C-B1B0C84A8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965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AC62A4-DD65-8B07-9119-9452B8F358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D3C7F85-030F-69D6-D615-BF3BAD5487D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11328B-C469-C79D-B05A-A2B00AF9F3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8B8DE7-DFC8-65C3-8F80-60CB9EEB4F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281C47-DF8C-6AF7-BC1E-5B36611B01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D2247B-83AB-503F-221C-D316574DEA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354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DA2B2CB-A162-B6F2-C424-DD3E08B41F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3" y="535518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3B25CD-61A8-5DE8-07CF-63CBF461D9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959443-7CEE-90B3-D54C-0F132B5203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5C88387-C227-4271-A57F-E10118674B2C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757EFF-0A01-CDC1-75E5-4D45508CF1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8" y="9322648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523100-BDF3-C65D-9842-49F38E8AF4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AF3C09A-5E8C-4C6F-A5DC-A97F937CC4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019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13" Type="http://schemas.openxmlformats.org/officeDocument/2006/relationships/image" Target="../media/image7.png"/><Relationship Id="rId3" Type="http://schemas.openxmlformats.org/officeDocument/2006/relationships/tags" Target="../tags/tag3.xml"/><Relationship Id="rId7" Type="http://schemas.openxmlformats.org/officeDocument/2006/relationships/image" Target="../media/image1.png"/><Relationship Id="rId12" Type="http://schemas.openxmlformats.org/officeDocument/2006/relationships/image" Target="../media/image6.sv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5.png"/><Relationship Id="rId5" Type="http://schemas.openxmlformats.org/officeDocument/2006/relationships/tags" Target="../tags/tag5.xml"/><Relationship Id="rId15" Type="http://schemas.openxmlformats.org/officeDocument/2006/relationships/image" Target="../media/image9.png"/><Relationship Id="rId10" Type="http://schemas.openxmlformats.org/officeDocument/2006/relationships/image" Target="../media/image4.svg"/><Relationship Id="rId4" Type="http://schemas.openxmlformats.org/officeDocument/2006/relationships/tags" Target="../tags/tag4.xml"/><Relationship Id="rId9" Type="http://schemas.openxmlformats.org/officeDocument/2006/relationships/image" Target="../media/image3.png"/><Relationship Id="rId14" Type="http://schemas.openxmlformats.org/officeDocument/2006/relationships/image" Target="../media/image8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13" Type="http://schemas.openxmlformats.org/officeDocument/2006/relationships/image" Target="../media/image16.png"/><Relationship Id="rId3" Type="http://schemas.openxmlformats.org/officeDocument/2006/relationships/tags" Target="../tags/tag8.xml"/><Relationship Id="rId7" Type="http://schemas.openxmlformats.org/officeDocument/2006/relationships/image" Target="../media/image10.png"/><Relationship Id="rId12" Type="http://schemas.openxmlformats.org/officeDocument/2006/relationships/image" Target="../media/image15.svg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14.png"/><Relationship Id="rId5" Type="http://schemas.openxmlformats.org/officeDocument/2006/relationships/tags" Target="../tags/tag10.xml"/><Relationship Id="rId15" Type="http://schemas.openxmlformats.org/officeDocument/2006/relationships/image" Target="../media/image9.png"/><Relationship Id="rId10" Type="http://schemas.openxmlformats.org/officeDocument/2006/relationships/image" Target="../media/image13.svg"/><Relationship Id="rId4" Type="http://schemas.openxmlformats.org/officeDocument/2006/relationships/tags" Target="../tags/tag9.xml"/><Relationship Id="rId9" Type="http://schemas.openxmlformats.org/officeDocument/2006/relationships/image" Target="../media/image12.png"/><Relationship Id="rId14" Type="http://schemas.openxmlformats.org/officeDocument/2006/relationships/image" Target="../media/image17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svg"/><Relationship Id="rId13" Type="http://schemas.openxmlformats.org/officeDocument/2006/relationships/image" Target="../media/image24.png"/><Relationship Id="rId3" Type="http://schemas.openxmlformats.org/officeDocument/2006/relationships/tags" Target="../tags/tag13.xml"/><Relationship Id="rId7" Type="http://schemas.openxmlformats.org/officeDocument/2006/relationships/image" Target="../media/image18.png"/><Relationship Id="rId12" Type="http://schemas.openxmlformats.org/officeDocument/2006/relationships/image" Target="../media/image23.svg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22.png"/><Relationship Id="rId5" Type="http://schemas.openxmlformats.org/officeDocument/2006/relationships/tags" Target="../tags/tag15.xml"/><Relationship Id="rId15" Type="http://schemas.openxmlformats.org/officeDocument/2006/relationships/image" Target="../media/image9.png"/><Relationship Id="rId10" Type="http://schemas.openxmlformats.org/officeDocument/2006/relationships/image" Target="../media/image21.svg"/><Relationship Id="rId4" Type="http://schemas.openxmlformats.org/officeDocument/2006/relationships/tags" Target="../tags/tag14.xml"/><Relationship Id="rId9" Type="http://schemas.openxmlformats.org/officeDocument/2006/relationships/image" Target="../media/image20.png"/><Relationship Id="rId14" Type="http://schemas.openxmlformats.org/officeDocument/2006/relationships/image" Target="../media/image25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6E91268B-5DDF-A765-9CB2-4B1823A1034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38200" y="2032000"/>
            <a:ext cx="2921000" cy="29210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101B32C3-DA13-A6BC-E18A-680703BD90F4}"/>
              </a:ext>
            </a:extLst>
          </p:cNvPr>
          <p:cNvSpPr txBox="1"/>
          <p:nvPr/>
        </p:nvSpPr>
        <p:spPr>
          <a:xfrm>
            <a:off x="838200" y="18288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EASY PUZZLE 1</a:t>
            </a:r>
          </a:p>
        </p:txBody>
      </p:sp>
      <p:pic>
        <p:nvPicPr>
          <p:cNvPr id="7" name="BULK_Picture2">
            <a:extLst>
              <a:ext uri="{FF2B5EF4-FFF2-40B4-BE49-F238E27FC236}">
                <a16:creationId xmlns:a16="http://schemas.microsoft.com/office/drawing/2014/main" id="{D8DE7422-F907-2329-BF96-53F15B0D771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013200" y="2032000"/>
            <a:ext cx="2921000" cy="2921000"/>
          </a:xfrm>
          <a:prstGeom prst="rect">
            <a:avLst/>
          </a:prstGeom>
        </p:spPr>
      </p:pic>
      <p:sp>
        <p:nvSpPr>
          <p:cNvPr id="8" name="TextBox 7 M">
            <a:extLst>
              <a:ext uri="{FF2B5EF4-FFF2-40B4-BE49-F238E27FC236}">
                <a16:creationId xmlns:a16="http://schemas.microsoft.com/office/drawing/2014/main" id="{8E93A5E1-74EB-7D04-2F99-6FEBFFA21440}"/>
              </a:ext>
            </a:extLst>
          </p:cNvPr>
          <p:cNvSpPr txBox="1"/>
          <p:nvPr/>
        </p:nvSpPr>
        <p:spPr>
          <a:xfrm>
            <a:off x="4013200" y="18288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EASY PUZZLE 2</a:t>
            </a:r>
          </a:p>
        </p:txBody>
      </p:sp>
      <p:pic>
        <p:nvPicPr>
          <p:cNvPr id="11" name="BULK_Picture3">
            <a:extLst>
              <a:ext uri="{FF2B5EF4-FFF2-40B4-BE49-F238E27FC236}">
                <a16:creationId xmlns:a16="http://schemas.microsoft.com/office/drawing/2014/main" id="{45169A11-2CB2-2BE0-3753-A15AF7473CA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838200" y="5905500"/>
            <a:ext cx="2921000" cy="2921000"/>
          </a:xfrm>
          <a:prstGeom prst="rect">
            <a:avLst/>
          </a:prstGeom>
        </p:spPr>
      </p:pic>
      <p:sp>
        <p:nvSpPr>
          <p:cNvPr id="12" name="TextBox 11 M">
            <a:extLst>
              <a:ext uri="{FF2B5EF4-FFF2-40B4-BE49-F238E27FC236}">
                <a16:creationId xmlns:a16="http://schemas.microsoft.com/office/drawing/2014/main" id="{CACBD204-6812-77F5-F674-CB909009DD6A}"/>
              </a:ext>
            </a:extLst>
          </p:cNvPr>
          <p:cNvSpPr txBox="1"/>
          <p:nvPr/>
        </p:nvSpPr>
        <p:spPr>
          <a:xfrm>
            <a:off x="838200" y="57023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EASY PUZZLE 3</a:t>
            </a:r>
          </a:p>
        </p:txBody>
      </p:sp>
      <p:pic>
        <p:nvPicPr>
          <p:cNvPr id="15" name="BULK_Picture4">
            <a:extLst>
              <a:ext uri="{FF2B5EF4-FFF2-40B4-BE49-F238E27FC236}">
                <a16:creationId xmlns:a16="http://schemas.microsoft.com/office/drawing/2014/main" id="{3A3F730C-9B9A-5570-49AB-469541618573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4013200" y="5905500"/>
            <a:ext cx="2921000" cy="2921000"/>
          </a:xfrm>
          <a:prstGeom prst="rect">
            <a:avLst/>
          </a:prstGeom>
        </p:spPr>
      </p:pic>
      <p:sp>
        <p:nvSpPr>
          <p:cNvPr id="16" name="TextBox 15 M">
            <a:extLst>
              <a:ext uri="{FF2B5EF4-FFF2-40B4-BE49-F238E27FC236}">
                <a16:creationId xmlns:a16="http://schemas.microsoft.com/office/drawing/2014/main" id="{9A5A9BF5-481C-15D5-9FB0-626079B11EED}"/>
              </a:ext>
            </a:extLst>
          </p:cNvPr>
          <p:cNvSpPr txBox="1"/>
          <p:nvPr/>
        </p:nvSpPr>
        <p:spPr>
          <a:xfrm>
            <a:off x="4013200" y="57023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EASY PUZZLE 4</a:t>
            </a:r>
          </a:p>
        </p:txBody>
      </p:sp>
      <p:sp>
        <p:nvSpPr>
          <p:cNvPr id="24" name="TextBox 20 M">
            <a:extLst>
              <a:ext uri="{FF2B5EF4-FFF2-40B4-BE49-F238E27FC236}">
                <a16:creationId xmlns:a16="http://schemas.microsoft.com/office/drawing/2014/main" id="{BFE139F4-0DCE-B4BC-DB8C-EF4A3581C595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9831" y="306169"/>
            <a:ext cx="68327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4x4 FUTOSHIKI PUZZLES</a:t>
            </a:r>
          </a:p>
        </p:txBody>
      </p:sp>
      <p:sp>
        <p:nvSpPr>
          <p:cNvPr id="25" name="TextBox 24 M">
            <a:extLst>
              <a:ext uri="{FF2B5EF4-FFF2-40B4-BE49-F238E27FC236}">
                <a16:creationId xmlns:a16="http://schemas.microsoft.com/office/drawing/2014/main" id="{89B404C6-F062-3E79-1088-77F1D3D0D9EB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1198721"/>
            <a:ext cx="777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grid so that each row and column contains the numbers 1-4 exactly</a:t>
            </a:r>
            <a:b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one time each. The inequality symbols between cells must be obeyed. </a:t>
            </a:r>
          </a:p>
        </p:txBody>
      </p:sp>
      <p:sp>
        <p:nvSpPr>
          <p:cNvPr id="26" name="TextBox 24 M">
            <a:extLst>
              <a:ext uri="{FF2B5EF4-FFF2-40B4-BE49-F238E27FC236}">
                <a16:creationId xmlns:a16="http://schemas.microsoft.com/office/drawing/2014/main" id="{43FBA901-4412-4DDB-4EF9-2178F5315672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0" y="829389"/>
            <a:ext cx="777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0000"/>
                </a:solidFill>
                <a:latin typeface="Century Gothic" panose="020B0502020202020204" pitchFamily="34" charset="0"/>
              </a:rPr>
              <a:t>WITH STARTING HINTS</a:t>
            </a:r>
          </a:p>
        </p:txBody>
      </p:sp>
      <p:pic>
        <p:nvPicPr>
          <p:cNvPr id="27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9A665320-6668-5862-5B55-F078AAE3FDFF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28" name="Textbox_01 M">
            <a:extLst>
              <a:ext uri="{FF2B5EF4-FFF2-40B4-BE49-F238E27FC236}">
                <a16:creationId xmlns:a16="http://schemas.microsoft.com/office/drawing/2014/main" id="{418B9298-A34A-2F5E-C752-492D59BEB13B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</p:spTree>
    <p:extLst>
      <p:ext uri="{BB962C8B-B14F-4D97-AF65-F5344CB8AC3E}">
        <p14:creationId xmlns:p14="http://schemas.microsoft.com/office/powerpoint/2010/main" val="1321615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D5206C59-D9CF-1108-8E23-EBBB9EBE30B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38200" y="2032000"/>
            <a:ext cx="2921000" cy="29210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91EC3DE3-8985-0BAC-687B-F019CBE0D425}"/>
              </a:ext>
            </a:extLst>
          </p:cNvPr>
          <p:cNvSpPr txBox="1"/>
          <p:nvPr/>
        </p:nvSpPr>
        <p:spPr>
          <a:xfrm>
            <a:off x="838200" y="18288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1</a:t>
            </a:r>
          </a:p>
        </p:txBody>
      </p:sp>
      <p:pic>
        <p:nvPicPr>
          <p:cNvPr id="7" name="BULK_Picture2">
            <a:extLst>
              <a:ext uri="{FF2B5EF4-FFF2-40B4-BE49-F238E27FC236}">
                <a16:creationId xmlns:a16="http://schemas.microsoft.com/office/drawing/2014/main" id="{17682816-ECF5-4129-00F3-8AED21732D7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013200" y="2032000"/>
            <a:ext cx="2921000" cy="2921000"/>
          </a:xfrm>
          <a:prstGeom prst="rect">
            <a:avLst/>
          </a:prstGeom>
        </p:spPr>
      </p:pic>
      <p:sp>
        <p:nvSpPr>
          <p:cNvPr id="8" name="TextBox 7 M">
            <a:extLst>
              <a:ext uri="{FF2B5EF4-FFF2-40B4-BE49-F238E27FC236}">
                <a16:creationId xmlns:a16="http://schemas.microsoft.com/office/drawing/2014/main" id="{C7553933-75FA-5C8F-DDA1-FCCF52BDEAA9}"/>
              </a:ext>
            </a:extLst>
          </p:cNvPr>
          <p:cNvSpPr txBox="1"/>
          <p:nvPr/>
        </p:nvSpPr>
        <p:spPr>
          <a:xfrm>
            <a:off x="4013200" y="18288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2</a:t>
            </a:r>
          </a:p>
        </p:txBody>
      </p:sp>
      <p:pic>
        <p:nvPicPr>
          <p:cNvPr id="11" name="BULK_Picture3">
            <a:extLst>
              <a:ext uri="{FF2B5EF4-FFF2-40B4-BE49-F238E27FC236}">
                <a16:creationId xmlns:a16="http://schemas.microsoft.com/office/drawing/2014/main" id="{6D67BD79-962A-8892-5C3C-989A9F6557A8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838200" y="5905500"/>
            <a:ext cx="2921000" cy="2921000"/>
          </a:xfrm>
          <a:prstGeom prst="rect">
            <a:avLst/>
          </a:prstGeom>
        </p:spPr>
      </p:pic>
      <p:sp>
        <p:nvSpPr>
          <p:cNvPr id="12" name="TextBox 11 M">
            <a:extLst>
              <a:ext uri="{FF2B5EF4-FFF2-40B4-BE49-F238E27FC236}">
                <a16:creationId xmlns:a16="http://schemas.microsoft.com/office/drawing/2014/main" id="{94B837AC-629E-E13C-ABCB-28798F2AE734}"/>
              </a:ext>
            </a:extLst>
          </p:cNvPr>
          <p:cNvSpPr txBox="1"/>
          <p:nvPr/>
        </p:nvSpPr>
        <p:spPr>
          <a:xfrm>
            <a:off x="838200" y="57023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3</a:t>
            </a:r>
          </a:p>
        </p:txBody>
      </p:sp>
      <p:pic>
        <p:nvPicPr>
          <p:cNvPr id="15" name="BULK_Picture4">
            <a:extLst>
              <a:ext uri="{FF2B5EF4-FFF2-40B4-BE49-F238E27FC236}">
                <a16:creationId xmlns:a16="http://schemas.microsoft.com/office/drawing/2014/main" id="{FB2452DE-E92A-0BA4-5BD9-572843E3A7FC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4013200" y="5905500"/>
            <a:ext cx="2921000" cy="2921000"/>
          </a:xfrm>
          <a:prstGeom prst="rect">
            <a:avLst/>
          </a:prstGeom>
        </p:spPr>
      </p:pic>
      <p:sp>
        <p:nvSpPr>
          <p:cNvPr id="16" name="TextBox 15 M">
            <a:extLst>
              <a:ext uri="{FF2B5EF4-FFF2-40B4-BE49-F238E27FC236}">
                <a16:creationId xmlns:a16="http://schemas.microsoft.com/office/drawing/2014/main" id="{19E34031-783C-92A0-2D64-A03C65C0152B}"/>
              </a:ext>
            </a:extLst>
          </p:cNvPr>
          <p:cNvSpPr txBox="1"/>
          <p:nvPr/>
        </p:nvSpPr>
        <p:spPr>
          <a:xfrm>
            <a:off x="4013200" y="57023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4</a:t>
            </a:r>
          </a:p>
        </p:txBody>
      </p:sp>
      <p:sp>
        <p:nvSpPr>
          <p:cNvPr id="24" name="TextBox 20 M">
            <a:extLst>
              <a:ext uri="{FF2B5EF4-FFF2-40B4-BE49-F238E27FC236}">
                <a16:creationId xmlns:a16="http://schemas.microsoft.com/office/drawing/2014/main" id="{BA186D2D-644A-7C7F-69B4-20C26EC827D1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9831" y="306169"/>
            <a:ext cx="68327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4x4 FUTOSHIKI PUZZLES</a:t>
            </a:r>
          </a:p>
        </p:txBody>
      </p:sp>
      <p:sp>
        <p:nvSpPr>
          <p:cNvPr id="25" name="TextBox 24 M">
            <a:extLst>
              <a:ext uri="{FF2B5EF4-FFF2-40B4-BE49-F238E27FC236}">
                <a16:creationId xmlns:a16="http://schemas.microsoft.com/office/drawing/2014/main" id="{BB05BB16-43A8-B9E4-68AC-080CB544FE92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1198721"/>
            <a:ext cx="777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grid so that each row and column contains the numbers 1-4 exactly</a:t>
            </a:r>
            <a:b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one time each. The inequality symbols between cells must be obeyed. </a:t>
            </a:r>
          </a:p>
        </p:txBody>
      </p:sp>
      <p:sp>
        <p:nvSpPr>
          <p:cNvPr id="26" name="TextBox 24 M">
            <a:extLst>
              <a:ext uri="{FF2B5EF4-FFF2-40B4-BE49-F238E27FC236}">
                <a16:creationId xmlns:a16="http://schemas.microsoft.com/office/drawing/2014/main" id="{9240372E-E4B2-4D49-B62B-46D4E6B5DB8A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0" y="829389"/>
            <a:ext cx="777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0000"/>
                </a:solidFill>
                <a:latin typeface="Century Gothic" panose="020B0502020202020204" pitchFamily="34" charset="0"/>
              </a:rPr>
              <a:t>WITH STARTING HINTS</a:t>
            </a:r>
          </a:p>
        </p:txBody>
      </p:sp>
      <p:pic>
        <p:nvPicPr>
          <p:cNvPr id="27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34E25533-11D0-DF14-0256-1C333D024A3C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28" name="Textbox_01 M">
            <a:extLst>
              <a:ext uri="{FF2B5EF4-FFF2-40B4-BE49-F238E27FC236}">
                <a16:creationId xmlns:a16="http://schemas.microsoft.com/office/drawing/2014/main" id="{94E0A0FC-D633-B3E0-A8C6-37BE3BFBB9DA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</p:spTree>
    <p:extLst>
      <p:ext uri="{BB962C8B-B14F-4D97-AF65-F5344CB8AC3E}">
        <p14:creationId xmlns:p14="http://schemas.microsoft.com/office/powerpoint/2010/main" val="31127891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756027BE-7A65-850D-4B25-5B5E58A88CC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38200" y="2032000"/>
            <a:ext cx="2921000" cy="2921000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ECA2C0D7-2FE0-CD87-A29D-9DFBBC61CEB5}"/>
              </a:ext>
            </a:extLst>
          </p:cNvPr>
          <p:cNvSpPr txBox="1"/>
          <p:nvPr/>
        </p:nvSpPr>
        <p:spPr>
          <a:xfrm>
            <a:off x="838200" y="18288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1</a:t>
            </a:r>
          </a:p>
        </p:txBody>
      </p:sp>
      <p:pic>
        <p:nvPicPr>
          <p:cNvPr id="7" name="BULK_Picture2">
            <a:extLst>
              <a:ext uri="{FF2B5EF4-FFF2-40B4-BE49-F238E27FC236}">
                <a16:creationId xmlns:a16="http://schemas.microsoft.com/office/drawing/2014/main" id="{820F7484-3699-0B8B-59AC-92DACDBA0F3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013200" y="2032000"/>
            <a:ext cx="2921000" cy="2921000"/>
          </a:xfrm>
          <a:prstGeom prst="rect">
            <a:avLst/>
          </a:prstGeom>
        </p:spPr>
      </p:pic>
      <p:sp>
        <p:nvSpPr>
          <p:cNvPr id="8" name="TextBox 7 M">
            <a:extLst>
              <a:ext uri="{FF2B5EF4-FFF2-40B4-BE49-F238E27FC236}">
                <a16:creationId xmlns:a16="http://schemas.microsoft.com/office/drawing/2014/main" id="{BEE7FB4D-7BBC-8AE1-2238-B2B15A4E08ED}"/>
              </a:ext>
            </a:extLst>
          </p:cNvPr>
          <p:cNvSpPr txBox="1"/>
          <p:nvPr/>
        </p:nvSpPr>
        <p:spPr>
          <a:xfrm>
            <a:off x="4013200" y="18288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2</a:t>
            </a:r>
          </a:p>
        </p:txBody>
      </p:sp>
      <p:pic>
        <p:nvPicPr>
          <p:cNvPr id="11" name="BULK_Picture3">
            <a:extLst>
              <a:ext uri="{FF2B5EF4-FFF2-40B4-BE49-F238E27FC236}">
                <a16:creationId xmlns:a16="http://schemas.microsoft.com/office/drawing/2014/main" id="{F7807F8F-D05C-7AAE-9701-F4A6C0D40C1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838200" y="5905500"/>
            <a:ext cx="2921000" cy="2921000"/>
          </a:xfrm>
          <a:prstGeom prst="rect">
            <a:avLst/>
          </a:prstGeom>
        </p:spPr>
      </p:pic>
      <p:sp>
        <p:nvSpPr>
          <p:cNvPr id="12" name="TextBox 11 M">
            <a:extLst>
              <a:ext uri="{FF2B5EF4-FFF2-40B4-BE49-F238E27FC236}">
                <a16:creationId xmlns:a16="http://schemas.microsoft.com/office/drawing/2014/main" id="{BEAB84BF-85FE-ACEC-6FF9-BAE11400E57A}"/>
              </a:ext>
            </a:extLst>
          </p:cNvPr>
          <p:cNvSpPr txBox="1"/>
          <p:nvPr/>
        </p:nvSpPr>
        <p:spPr>
          <a:xfrm>
            <a:off x="838200" y="57023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3</a:t>
            </a:r>
          </a:p>
        </p:txBody>
      </p:sp>
      <p:pic>
        <p:nvPicPr>
          <p:cNvPr id="15" name="BULK_Picture4">
            <a:extLst>
              <a:ext uri="{FF2B5EF4-FFF2-40B4-BE49-F238E27FC236}">
                <a16:creationId xmlns:a16="http://schemas.microsoft.com/office/drawing/2014/main" id="{A47824AC-2CD0-C4FC-6D37-AD59CCFDC203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4013200" y="5905500"/>
            <a:ext cx="2921000" cy="2921000"/>
          </a:xfrm>
          <a:prstGeom prst="rect">
            <a:avLst/>
          </a:prstGeom>
        </p:spPr>
      </p:pic>
      <p:sp>
        <p:nvSpPr>
          <p:cNvPr id="16" name="TextBox 15 M">
            <a:extLst>
              <a:ext uri="{FF2B5EF4-FFF2-40B4-BE49-F238E27FC236}">
                <a16:creationId xmlns:a16="http://schemas.microsoft.com/office/drawing/2014/main" id="{A538F15B-1FB4-F031-F3E1-AE13EA339F12}"/>
              </a:ext>
            </a:extLst>
          </p:cNvPr>
          <p:cNvSpPr txBox="1"/>
          <p:nvPr/>
        </p:nvSpPr>
        <p:spPr>
          <a:xfrm>
            <a:off x="4013200" y="5702300"/>
            <a:ext cx="2921000" cy="312906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4</a:t>
            </a:r>
          </a:p>
        </p:txBody>
      </p:sp>
      <p:sp>
        <p:nvSpPr>
          <p:cNvPr id="24" name="TextBox 20 M">
            <a:extLst>
              <a:ext uri="{FF2B5EF4-FFF2-40B4-BE49-F238E27FC236}">
                <a16:creationId xmlns:a16="http://schemas.microsoft.com/office/drawing/2014/main" id="{BFD1C199-DDB6-C601-C10B-E8F758738A01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69831" y="306169"/>
            <a:ext cx="68327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4x4 FUTOSHIKI PUZZLES</a:t>
            </a:r>
          </a:p>
        </p:txBody>
      </p:sp>
      <p:sp>
        <p:nvSpPr>
          <p:cNvPr id="25" name="TextBox 24 M">
            <a:extLst>
              <a:ext uri="{FF2B5EF4-FFF2-40B4-BE49-F238E27FC236}">
                <a16:creationId xmlns:a16="http://schemas.microsoft.com/office/drawing/2014/main" id="{EE6B4DAB-E58C-8730-BDB1-A3916184D854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1198721"/>
            <a:ext cx="777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Fill in the grid so that each row and column contains the numbers 1-4 exactly</a:t>
            </a:r>
            <a:b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</a:br>
            <a:r>
              <a:rPr lang="en-US" sz="1400" dirty="0">
                <a:solidFill>
                  <a:srgbClr val="000000"/>
                </a:solidFill>
                <a:latin typeface="Century Gothic" panose="020B0502020202020204" pitchFamily="34" charset="0"/>
              </a:rPr>
              <a:t>one time each. The inequality symbols between cells must be obeyed. </a:t>
            </a:r>
          </a:p>
        </p:txBody>
      </p:sp>
      <p:sp>
        <p:nvSpPr>
          <p:cNvPr id="26" name="TextBox 24 M">
            <a:extLst>
              <a:ext uri="{FF2B5EF4-FFF2-40B4-BE49-F238E27FC236}">
                <a16:creationId xmlns:a16="http://schemas.microsoft.com/office/drawing/2014/main" id="{BE2D8331-2C17-9AA7-9010-748CA4729187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0" y="829389"/>
            <a:ext cx="777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0000"/>
                </a:solidFill>
                <a:latin typeface="Century Gothic" panose="020B0502020202020204" pitchFamily="34" charset="0"/>
              </a:rPr>
              <a:t>WITH STARTING HINTS</a:t>
            </a:r>
          </a:p>
        </p:txBody>
      </p:sp>
      <p:pic>
        <p:nvPicPr>
          <p:cNvPr id="27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F12D2777-5752-6917-0D20-C35D229B1308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27" y="9358083"/>
            <a:ext cx="1505327" cy="198326"/>
          </a:xfrm>
          <a:prstGeom prst="rect">
            <a:avLst/>
          </a:prstGeom>
        </p:spPr>
      </p:pic>
      <p:sp>
        <p:nvSpPr>
          <p:cNvPr id="28" name="Textbox_01 M">
            <a:extLst>
              <a:ext uri="{FF2B5EF4-FFF2-40B4-BE49-F238E27FC236}">
                <a16:creationId xmlns:a16="http://schemas.microsoft.com/office/drawing/2014/main" id="{236591CE-80A9-0123-E9B9-DBEF8234032B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1444146" y="933974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</p:spTree>
    <p:extLst>
      <p:ext uri="{BB962C8B-B14F-4D97-AF65-F5344CB8AC3E}">
        <p14:creationId xmlns:p14="http://schemas.microsoft.com/office/powerpoint/2010/main" val="123809834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5"/>
  <p:tag name="SLIDES" val="1,2,3,4,5,6,7"/>
  <p:tag name="RESULT" val="slide-266-2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4"/>
  <p:tag name="SLIDES" val="1,2,3,4,5,6,7"/>
  <p:tag name="RESULT" val="slide-267-2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5"/>
  <p:tag name="SLIDES" val="1,2,3,4,5,6,7"/>
  <p:tag name="RESULT" val="slide-268-2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6"/>
  <p:tag name="SLIDES" val="1,2,3,4,5,6,7"/>
  <p:tag name="RESULT" val="slide-268-2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3"/>
  <p:tag name="SLIDES" val="1,2,3,4,5,6,7"/>
  <p:tag name="RESULT" val="slide-268-2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3"/>
  <p:tag name="SLIDES" val="1,2,3,4,5,6,7"/>
  <p:tag name="RESULT" val="slide-268-27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4"/>
  <p:tag name="SLIDES" val="1,2,3,4,5,6,7"/>
  <p:tag name="RESULT" val="slide-268-2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6"/>
  <p:tag name="SLIDES" val="1,2,3,4,5,6,7"/>
  <p:tag name="RESULT" val="slide-266-2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3"/>
  <p:tag name="SLIDES" val="1,2,3,4,5,6,7"/>
  <p:tag name="RESULT" val="slide-266-2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3"/>
  <p:tag name="SLIDES" val="1,2,3,4,5,6,7"/>
  <p:tag name="RESULT" val="slide-266-2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4"/>
  <p:tag name="SLIDES" val="1,2,3,4,5,6,7"/>
  <p:tag name="RESULT" val="slide-266-2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5"/>
  <p:tag name="SLIDES" val="1,2,3,4,5,6,7"/>
  <p:tag name="RESULT" val="slide-267-2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6"/>
  <p:tag name="SLIDES" val="1,2,3,4,5,6,7"/>
  <p:tag name="RESULT" val="slide-267-2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3"/>
  <p:tag name="SLIDES" val="1,2,3,4,5,6,7"/>
  <p:tag name="RESULT" val="slide-267-2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64-13"/>
  <p:tag name="SLIDES" val="1,2,3,4,5,6,7"/>
  <p:tag name="RESULT" val="slide-267-27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171</Words>
  <Application>Microsoft Office PowerPoint</Application>
  <PresentationFormat>Custom</PresentationFormat>
  <Paragraphs>24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48</cp:revision>
  <dcterms:created xsi:type="dcterms:W3CDTF">2025-06-05T01:24:11Z</dcterms:created>
  <dcterms:modified xsi:type="dcterms:W3CDTF">2025-06-05T03:56:47Z</dcterms:modified>
</cp:coreProperties>
</file>