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3476F3-BD48-46FF-A42E-B0354C61DC01}" v="873" dt="2025-06-05T03:58:28.8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40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63476F3-BD48-46FF-A42E-B0354C61DC01}"/>
    <pc:docChg chg="custSel addSld delSld modSld">
      <pc:chgData name="Sarah Carter" userId="4b4e2a7e9c42e1b2" providerId="LiveId" clId="{A63476F3-BD48-46FF-A42E-B0354C61DC01}" dt="2025-06-05T03:58:28.898" v="1930" actId="948"/>
      <pc:docMkLst>
        <pc:docMk/>
      </pc:docMkLst>
      <pc:sldChg chg="delSp del mod">
        <pc:chgData name="Sarah Carter" userId="4b4e2a7e9c42e1b2" providerId="LiveId" clId="{A63476F3-BD48-46FF-A42E-B0354C61DC01}" dt="2025-06-05T03:58:05.183" v="668" actId="2696"/>
        <pc:sldMkLst>
          <pc:docMk/>
          <pc:sldMk cId="1321615911" sldId="266"/>
        </pc:sldMkLst>
        <pc:spChg chg="del">
          <ac:chgData name="Sarah Carter" userId="4b4e2a7e9c42e1b2" providerId="LiveId" clId="{A63476F3-BD48-46FF-A42E-B0354C61DC01}" dt="2025-06-05T03:57:13.338" v="1" actId="478"/>
          <ac:spMkLst>
            <pc:docMk/>
            <pc:sldMk cId="1321615911" sldId="266"/>
            <ac:spMk id="4" creationId="{101B32C3-DA13-A6BC-E18A-680703BD90F4}"/>
          </ac:spMkLst>
        </pc:spChg>
        <pc:spChg chg="del">
          <ac:chgData name="Sarah Carter" userId="4b4e2a7e9c42e1b2" providerId="LiveId" clId="{A63476F3-BD48-46FF-A42E-B0354C61DC01}" dt="2025-06-05T03:57:13.338" v="1" actId="478"/>
          <ac:spMkLst>
            <pc:docMk/>
            <pc:sldMk cId="1321615911" sldId="266"/>
            <ac:spMk id="8" creationId="{8E93A5E1-74EB-7D04-2F99-6FEBFFA21440}"/>
          </ac:spMkLst>
        </pc:spChg>
        <pc:spChg chg="del">
          <ac:chgData name="Sarah Carter" userId="4b4e2a7e9c42e1b2" providerId="LiveId" clId="{A63476F3-BD48-46FF-A42E-B0354C61DC01}" dt="2025-06-05T03:57:13.338" v="1" actId="478"/>
          <ac:spMkLst>
            <pc:docMk/>
            <pc:sldMk cId="1321615911" sldId="266"/>
            <ac:spMk id="12" creationId="{CACBD204-6812-77F5-F674-CB909009DD6A}"/>
          </ac:spMkLst>
        </pc:spChg>
        <pc:spChg chg="del">
          <ac:chgData name="Sarah Carter" userId="4b4e2a7e9c42e1b2" providerId="LiveId" clId="{A63476F3-BD48-46FF-A42E-B0354C61DC01}" dt="2025-06-05T03:57:13.338" v="1" actId="478"/>
          <ac:spMkLst>
            <pc:docMk/>
            <pc:sldMk cId="1321615911" sldId="266"/>
            <ac:spMk id="16" creationId="{9A5A9BF5-481C-15D5-9FB0-626079B11EED}"/>
          </ac:spMkLst>
        </pc:spChg>
        <pc:picChg chg="del">
          <ac:chgData name="Sarah Carter" userId="4b4e2a7e9c42e1b2" providerId="LiveId" clId="{A63476F3-BD48-46FF-A42E-B0354C61DC01}" dt="2025-06-05T03:57:13.338" v="1" actId="478"/>
          <ac:picMkLst>
            <pc:docMk/>
            <pc:sldMk cId="1321615911" sldId="266"/>
            <ac:picMk id="3" creationId="{6E91268B-5DDF-A765-9CB2-4B1823A10342}"/>
          </ac:picMkLst>
        </pc:picChg>
        <pc:picChg chg="del">
          <ac:chgData name="Sarah Carter" userId="4b4e2a7e9c42e1b2" providerId="LiveId" clId="{A63476F3-BD48-46FF-A42E-B0354C61DC01}" dt="2025-06-05T03:57:13.338" v="1" actId="478"/>
          <ac:picMkLst>
            <pc:docMk/>
            <pc:sldMk cId="1321615911" sldId="266"/>
            <ac:picMk id="7" creationId="{D8DE7422-F907-2329-BF96-53F15B0D771A}"/>
          </ac:picMkLst>
        </pc:picChg>
        <pc:picChg chg="del">
          <ac:chgData name="Sarah Carter" userId="4b4e2a7e9c42e1b2" providerId="LiveId" clId="{A63476F3-BD48-46FF-A42E-B0354C61DC01}" dt="2025-06-05T03:57:13.338" v="1" actId="478"/>
          <ac:picMkLst>
            <pc:docMk/>
            <pc:sldMk cId="1321615911" sldId="266"/>
            <ac:picMk id="11" creationId="{45169A11-2CB2-2BE0-3753-A15AF7473CA3}"/>
          </ac:picMkLst>
        </pc:picChg>
        <pc:picChg chg="del">
          <ac:chgData name="Sarah Carter" userId="4b4e2a7e9c42e1b2" providerId="LiveId" clId="{A63476F3-BD48-46FF-A42E-B0354C61DC01}" dt="2025-06-05T03:57:13.338" v="1" actId="478"/>
          <ac:picMkLst>
            <pc:docMk/>
            <pc:sldMk cId="1321615911" sldId="266"/>
            <ac:picMk id="15" creationId="{3A3F730C-9B9A-5570-49AB-469541618573}"/>
          </ac:picMkLst>
        </pc:picChg>
      </pc:sldChg>
      <pc:sldChg chg="addSp delSp modSp add mod">
        <pc:chgData name="Sarah Carter" userId="4b4e2a7e9c42e1b2" providerId="LiveId" clId="{A63476F3-BD48-46FF-A42E-B0354C61DC01}" dt="2025-06-05T03:58:28.837" v="1765" actId="948"/>
        <pc:sldMkLst>
          <pc:docMk/>
          <pc:sldMk cId="1405647220" sldId="267"/>
        </pc:sldMkLst>
        <pc:spChg chg="add mod topLvl">
          <ac:chgData name="Sarah Carter" userId="4b4e2a7e9c42e1b2" providerId="LiveId" clId="{A63476F3-BD48-46FF-A42E-B0354C61DC01}" dt="2025-06-05T03:58:28.519" v="949" actId="948"/>
          <ac:spMkLst>
            <pc:docMk/>
            <pc:sldMk cId="1405647220" sldId="267"/>
            <ac:spMk id="4" creationId="{5E791AA4-D33D-B378-3AB8-EC05D2234B84}"/>
          </ac:spMkLst>
        </pc:spChg>
        <pc:spChg chg="add mod">
          <ac:chgData name="Sarah Carter" userId="4b4e2a7e9c42e1b2" providerId="LiveId" clId="{A63476F3-BD48-46FF-A42E-B0354C61DC01}" dt="2025-06-05T03:58:28.608" v="1129" actId="948"/>
          <ac:spMkLst>
            <pc:docMk/>
            <pc:sldMk cId="1405647220" sldId="267"/>
            <ac:spMk id="6" creationId="{268468EA-D272-9310-07F0-68D10BEE6BAD}"/>
          </ac:spMkLst>
        </pc:spChg>
        <pc:spChg chg="add mod">
          <ac:chgData name="Sarah Carter" userId="4b4e2a7e9c42e1b2" providerId="LiveId" clId="{A63476F3-BD48-46FF-A42E-B0354C61DC01}" dt="2025-06-05T03:58:28.673" v="1309" actId="948"/>
          <ac:spMkLst>
            <pc:docMk/>
            <pc:sldMk cId="1405647220" sldId="267"/>
            <ac:spMk id="7" creationId="{AB635EB7-FE55-E4B3-90BC-F108C7639AD0}"/>
          </ac:spMkLst>
        </pc:spChg>
        <pc:spChg chg="add mod">
          <ac:chgData name="Sarah Carter" userId="4b4e2a7e9c42e1b2" providerId="LiveId" clId="{A63476F3-BD48-46FF-A42E-B0354C61DC01}" dt="2025-06-05T03:58:28.742" v="1489" actId="948"/>
          <ac:spMkLst>
            <pc:docMk/>
            <pc:sldMk cId="1405647220" sldId="267"/>
            <ac:spMk id="8" creationId="{1E678C0E-CAC1-94D4-73C4-ED410F53E4DE}"/>
          </ac:spMkLst>
        </pc:spChg>
        <pc:spChg chg="add mod">
          <ac:chgData name="Sarah Carter" userId="4b4e2a7e9c42e1b2" providerId="LiveId" clId="{A63476F3-BD48-46FF-A42E-B0354C61DC01}" dt="2025-06-05T03:58:28.837" v="1765" actId="948"/>
          <ac:spMkLst>
            <pc:docMk/>
            <pc:sldMk cId="1405647220" sldId="267"/>
            <ac:spMk id="10" creationId="{DF287568-8262-24B7-42C9-7F7CD89B5E82}"/>
          </ac:spMkLst>
        </pc:spChg>
        <pc:grpChg chg="add del mod">
          <ac:chgData name="Sarah Carter" userId="4b4e2a7e9c42e1b2" providerId="LiveId" clId="{A63476F3-BD48-46FF-A42E-B0354C61DC01}" dt="2025-06-05T03:57:27.581" v="108"/>
          <ac:grpSpMkLst>
            <pc:docMk/>
            <pc:sldMk cId="1405647220" sldId="267"/>
            <ac:grpSpMk id="5" creationId="{00CBB29C-B6F8-9ACD-0ABB-73D05D50A865}"/>
          </ac:grpSpMkLst>
        </pc:grpChg>
        <pc:picChg chg="add mod topLvl">
          <ac:chgData name="Sarah Carter" userId="4b4e2a7e9c42e1b2" providerId="LiveId" clId="{A63476F3-BD48-46FF-A42E-B0354C61DC01}" dt="2025-06-05T03:58:28.485" v="846"/>
          <ac:picMkLst>
            <pc:docMk/>
            <pc:sldMk cId="1405647220" sldId="267"/>
            <ac:picMk id="3" creationId="{5E5D8C94-5740-9C94-A00F-B94BE0DCD3BD}"/>
          </ac:picMkLst>
        </pc:picChg>
        <pc:picChg chg="add mod">
          <ac:chgData name="Sarah Carter" userId="4b4e2a7e9c42e1b2" providerId="LiveId" clId="{A63476F3-BD48-46FF-A42E-B0354C61DC01}" dt="2025-06-05T03:58:28.812" v="1662"/>
          <ac:picMkLst>
            <pc:docMk/>
            <pc:sldMk cId="1405647220" sldId="267"/>
            <ac:picMk id="9" creationId="{CE28B41D-1C35-9B5B-F1B2-51950E7FA830}"/>
          </ac:picMkLst>
        </pc:picChg>
      </pc:sldChg>
      <pc:sldChg chg="del">
        <pc:chgData name="Sarah Carter" userId="4b4e2a7e9c42e1b2" providerId="LiveId" clId="{A63476F3-BD48-46FF-A42E-B0354C61DC01}" dt="2025-06-05T03:57:09.376" v="0" actId="2696"/>
        <pc:sldMkLst>
          <pc:docMk/>
          <pc:sldMk cId="3112789142" sldId="267"/>
        </pc:sldMkLst>
      </pc:sldChg>
      <pc:sldChg chg="del">
        <pc:chgData name="Sarah Carter" userId="4b4e2a7e9c42e1b2" providerId="LiveId" clId="{A63476F3-BD48-46FF-A42E-B0354C61DC01}" dt="2025-06-05T03:57:09.376" v="0" actId="2696"/>
        <pc:sldMkLst>
          <pc:docMk/>
          <pc:sldMk cId="1238098341" sldId="268"/>
        </pc:sldMkLst>
      </pc:sldChg>
      <pc:sldChg chg="addSp delSp modSp add mod">
        <pc:chgData name="Sarah Carter" userId="4b4e2a7e9c42e1b2" providerId="LiveId" clId="{A63476F3-BD48-46FF-A42E-B0354C61DC01}" dt="2025-06-05T03:58:28.841" v="1780" actId="948"/>
        <pc:sldMkLst>
          <pc:docMk/>
          <pc:sldMk cId="3677585683" sldId="268"/>
        </pc:sldMkLst>
        <pc:spChg chg="add mod topLvl">
          <ac:chgData name="Sarah Carter" userId="4b4e2a7e9c42e1b2" providerId="LiveId" clId="{A63476F3-BD48-46FF-A42E-B0354C61DC01}" dt="2025-06-05T03:58:28.535" v="964" actId="948"/>
          <ac:spMkLst>
            <pc:docMk/>
            <pc:sldMk cId="3677585683" sldId="268"/>
            <ac:spMk id="4" creationId="{0249E29C-B240-A1D4-2D10-7E52591EB650}"/>
          </ac:spMkLst>
        </pc:spChg>
        <pc:spChg chg="add mod">
          <ac:chgData name="Sarah Carter" userId="4b4e2a7e9c42e1b2" providerId="LiveId" clId="{A63476F3-BD48-46FF-A42E-B0354C61DC01}" dt="2025-06-05T03:58:28.614" v="1144" actId="948"/>
          <ac:spMkLst>
            <pc:docMk/>
            <pc:sldMk cId="3677585683" sldId="268"/>
            <ac:spMk id="6" creationId="{65C6116A-8FDB-7268-1FBE-F37F8C834870}"/>
          </ac:spMkLst>
        </pc:spChg>
        <pc:spChg chg="add mod">
          <ac:chgData name="Sarah Carter" userId="4b4e2a7e9c42e1b2" providerId="LiveId" clId="{A63476F3-BD48-46FF-A42E-B0354C61DC01}" dt="2025-06-05T03:58:28.679" v="1324" actId="948"/>
          <ac:spMkLst>
            <pc:docMk/>
            <pc:sldMk cId="3677585683" sldId="268"/>
            <ac:spMk id="7" creationId="{96293327-C62A-D296-E4D1-29D1781807E3}"/>
          </ac:spMkLst>
        </pc:spChg>
        <pc:spChg chg="add mod">
          <ac:chgData name="Sarah Carter" userId="4b4e2a7e9c42e1b2" providerId="LiveId" clId="{A63476F3-BD48-46FF-A42E-B0354C61DC01}" dt="2025-06-05T03:58:28.748" v="1504" actId="948"/>
          <ac:spMkLst>
            <pc:docMk/>
            <pc:sldMk cId="3677585683" sldId="268"/>
            <ac:spMk id="8" creationId="{9C1D3FF0-F615-1376-2F34-2076934328DB}"/>
          </ac:spMkLst>
        </pc:spChg>
        <pc:spChg chg="add mod">
          <ac:chgData name="Sarah Carter" userId="4b4e2a7e9c42e1b2" providerId="LiveId" clId="{A63476F3-BD48-46FF-A42E-B0354C61DC01}" dt="2025-06-05T03:58:28.841" v="1780" actId="948"/>
          <ac:spMkLst>
            <pc:docMk/>
            <pc:sldMk cId="3677585683" sldId="268"/>
            <ac:spMk id="10" creationId="{00CCB9C6-68C8-4CF9-DCE3-146F2C230DB9}"/>
          </ac:spMkLst>
        </pc:spChg>
        <pc:grpChg chg="add del mod">
          <ac:chgData name="Sarah Carter" userId="4b4e2a7e9c42e1b2" providerId="LiveId" clId="{A63476F3-BD48-46FF-A42E-B0354C61DC01}" dt="2025-06-05T03:57:27.581" v="109"/>
          <ac:grpSpMkLst>
            <pc:docMk/>
            <pc:sldMk cId="3677585683" sldId="268"/>
            <ac:grpSpMk id="5" creationId="{F442EBCF-FBB9-99DA-49B7-D94C6607FC71}"/>
          </ac:grpSpMkLst>
        </pc:grpChg>
        <pc:picChg chg="add mod topLvl">
          <ac:chgData name="Sarah Carter" userId="4b4e2a7e9c42e1b2" providerId="LiveId" clId="{A63476F3-BD48-46FF-A42E-B0354C61DC01}" dt="2025-06-05T03:58:28.489" v="854"/>
          <ac:picMkLst>
            <pc:docMk/>
            <pc:sldMk cId="3677585683" sldId="268"/>
            <ac:picMk id="3" creationId="{771105B1-20EB-620B-6BEA-FB33E13BCFF6}"/>
          </ac:picMkLst>
        </pc:picChg>
        <pc:picChg chg="add mod">
          <ac:chgData name="Sarah Carter" userId="4b4e2a7e9c42e1b2" providerId="LiveId" clId="{A63476F3-BD48-46FF-A42E-B0354C61DC01}" dt="2025-06-05T03:58:28.814" v="1670"/>
          <ac:picMkLst>
            <pc:docMk/>
            <pc:sldMk cId="3677585683" sldId="268"/>
            <ac:picMk id="9" creationId="{D8BB5417-56D5-25CF-28BA-1418AD4592D0}"/>
          </ac:picMkLst>
        </pc:picChg>
      </pc:sldChg>
      <pc:sldChg chg="addSp delSp modSp add mod">
        <pc:chgData name="Sarah Carter" userId="4b4e2a7e9c42e1b2" providerId="LiveId" clId="{A63476F3-BD48-46FF-A42E-B0354C61DC01}" dt="2025-06-05T03:58:28.851" v="1795" actId="948"/>
        <pc:sldMkLst>
          <pc:docMk/>
          <pc:sldMk cId="1116101537" sldId="269"/>
        </pc:sldMkLst>
        <pc:spChg chg="add mod topLvl">
          <ac:chgData name="Sarah Carter" userId="4b4e2a7e9c42e1b2" providerId="LiveId" clId="{A63476F3-BD48-46FF-A42E-B0354C61DC01}" dt="2025-06-05T03:58:28.535" v="979" actId="948"/>
          <ac:spMkLst>
            <pc:docMk/>
            <pc:sldMk cId="1116101537" sldId="269"/>
            <ac:spMk id="4" creationId="{E309C778-391E-57E6-435A-320DC931F5EC}"/>
          </ac:spMkLst>
        </pc:spChg>
        <pc:spChg chg="add mod">
          <ac:chgData name="Sarah Carter" userId="4b4e2a7e9c42e1b2" providerId="LiveId" clId="{A63476F3-BD48-46FF-A42E-B0354C61DC01}" dt="2025-06-05T03:58:28.614" v="1159" actId="948"/>
          <ac:spMkLst>
            <pc:docMk/>
            <pc:sldMk cId="1116101537" sldId="269"/>
            <ac:spMk id="6" creationId="{C4D06C28-5654-CB95-7EFF-7E124DC0B024}"/>
          </ac:spMkLst>
        </pc:spChg>
        <pc:spChg chg="add mod">
          <ac:chgData name="Sarah Carter" userId="4b4e2a7e9c42e1b2" providerId="LiveId" clId="{A63476F3-BD48-46FF-A42E-B0354C61DC01}" dt="2025-06-05T03:58:28.685" v="1339" actId="948"/>
          <ac:spMkLst>
            <pc:docMk/>
            <pc:sldMk cId="1116101537" sldId="269"/>
            <ac:spMk id="7" creationId="{394F90EB-E2C9-3620-F283-E06DB26E5525}"/>
          </ac:spMkLst>
        </pc:spChg>
        <pc:spChg chg="add mod">
          <ac:chgData name="Sarah Carter" userId="4b4e2a7e9c42e1b2" providerId="LiveId" clId="{A63476F3-BD48-46FF-A42E-B0354C61DC01}" dt="2025-06-05T03:58:28.755" v="1519" actId="948"/>
          <ac:spMkLst>
            <pc:docMk/>
            <pc:sldMk cId="1116101537" sldId="269"/>
            <ac:spMk id="8" creationId="{5B9FADCE-C810-6B5D-7E99-86C261097C30}"/>
          </ac:spMkLst>
        </pc:spChg>
        <pc:spChg chg="add mod">
          <ac:chgData name="Sarah Carter" userId="4b4e2a7e9c42e1b2" providerId="LiveId" clId="{A63476F3-BD48-46FF-A42E-B0354C61DC01}" dt="2025-06-05T03:58:28.851" v="1795" actId="948"/>
          <ac:spMkLst>
            <pc:docMk/>
            <pc:sldMk cId="1116101537" sldId="269"/>
            <ac:spMk id="10" creationId="{AB43DAC0-AE18-B4EC-1FEF-5EA69D580DCE}"/>
          </ac:spMkLst>
        </pc:spChg>
        <pc:grpChg chg="add del mod">
          <ac:chgData name="Sarah Carter" userId="4b4e2a7e9c42e1b2" providerId="LiveId" clId="{A63476F3-BD48-46FF-A42E-B0354C61DC01}" dt="2025-06-05T03:57:27.581" v="110"/>
          <ac:grpSpMkLst>
            <pc:docMk/>
            <pc:sldMk cId="1116101537" sldId="269"/>
            <ac:grpSpMk id="5" creationId="{F1A28E74-29BE-4DC6-0CCE-FE35E52838BC}"/>
          </ac:grpSpMkLst>
        </pc:grpChg>
        <pc:picChg chg="add mod topLvl">
          <ac:chgData name="Sarah Carter" userId="4b4e2a7e9c42e1b2" providerId="LiveId" clId="{A63476F3-BD48-46FF-A42E-B0354C61DC01}" dt="2025-06-05T03:58:28.489" v="862"/>
          <ac:picMkLst>
            <pc:docMk/>
            <pc:sldMk cId="1116101537" sldId="269"/>
            <ac:picMk id="3" creationId="{5078AFF4-1A2E-5F8B-097D-60BCBE428E8F}"/>
          </ac:picMkLst>
        </pc:picChg>
        <pc:picChg chg="add mod">
          <ac:chgData name="Sarah Carter" userId="4b4e2a7e9c42e1b2" providerId="LiveId" clId="{A63476F3-BD48-46FF-A42E-B0354C61DC01}" dt="2025-06-05T03:58:28.816" v="1678"/>
          <ac:picMkLst>
            <pc:docMk/>
            <pc:sldMk cId="1116101537" sldId="269"/>
            <ac:picMk id="9" creationId="{4EAB4BA2-338C-6EE9-2402-5692C7786429}"/>
          </ac:picMkLst>
        </pc:picChg>
      </pc:sldChg>
      <pc:sldChg chg="addSp delSp modSp add mod">
        <pc:chgData name="Sarah Carter" userId="4b4e2a7e9c42e1b2" providerId="LiveId" clId="{A63476F3-BD48-46FF-A42E-B0354C61DC01}" dt="2025-06-05T03:58:28.854" v="1810" actId="948"/>
        <pc:sldMkLst>
          <pc:docMk/>
          <pc:sldMk cId="1576446398" sldId="270"/>
        </pc:sldMkLst>
        <pc:spChg chg="add mod topLvl">
          <ac:chgData name="Sarah Carter" userId="4b4e2a7e9c42e1b2" providerId="LiveId" clId="{A63476F3-BD48-46FF-A42E-B0354C61DC01}" dt="2025-06-05T03:58:28.551" v="994" actId="948"/>
          <ac:spMkLst>
            <pc:docMk/>
            <pc:sldMk cId="1576446398" sldId="270"/>
            <ac:spMk id="4" creationId="{1C5970FF-DAC5-A0DE-0323-09CEF2E3B26B}"/>
          </ac:spMkLst>
        </pc:spChg>
        <pc:spChg chg="add mod">
          <ac:chgData name="Sarah Carter" userId="4b4e2a7e9c42e1b2" providerId="LiveId" clId="{A63476F3-BD48-46FF-A42E-B0354C61DC01}" dt="2025-06-05T03:58:28.614" v="1174" actId="948"/>
          <ac:spMkLst>
            <pc:docMk/>
            <pc:sldMk cId="1576446398" sldId="270"/>
            <ac:spMk id="6" creationId="{7B25EA13-F9DA-9D2B-0A94-FEF7447B5A3C}"/>
          </ac:spMkLst>
        </pc:spChg>
        <pc:spChg chg="add mod">
          <ac:chgData name="Sarah Carter" userId="4b4e2a7e9c42e1b2" providerId="LiveId" clId="{A63476F3-BD48-46FF-A42E-B0354C61DC01}" dt="2025-06-05T03:58:28.691" v="1354" actId="948"/>
          <ac:spMkLst>
            <pc:docMk/>
            <pc:sldMk cId="1576446398" sldId="270"/>
            <ac:spMk id="7" creationId="{5CDD22A9-37C4-3B44-7AE1-26D0DC3E484F}"/>
          </ac:spMkLst>
        </pc:spChg>
        <pc:spChg chg="add mod">
          <ac:chgData name="Sarah Carter" userId="4b4e2a7e9c42e1b2" providerId="LiveId" clId="{A63476F3-BD48-46FF-A42E-B0354C61DC01}" dt="2025-06-05T03:58:28.760" v="1534" actId="948"/>
          <ac:spMkLst>
            <pc:docMk/>
            <pc:sldMk cId="1576446398" sldId="270"/>
            <ac:spMk id="8" creationId="{75FD0B4E-F40A-9D7F-4066-9AF599CEC354}"/>
          </ac:spMkLst>
        </pc:spChg>
        <pc:spChg chg="add mod">
          <ac:chgData name="Sarah Carter" userId="4b4e2a7e9c42e1b2" providerId="LiveId" clId="{A63476F3-BD48-46FF-A42E-B0354C61DC01}" dt="2025-06-05T03:58:28.854" v="1810" actId="948"/>
          <ac:spMkLst>
            <pc:docMk/>
            <pc:sldMk cId="1576446398" sldId="270"/>
            <ac:spMk id="10" creationId="{45BB6911-C6B7-C3BD-1E4C-10A03A04B403}"/>
          </ac:spMkLst>
        </pc:spChg>
        <pc:grpChg chg="add del mod">
          <ac:chgData name="Sarah Carter" userId="4b4e2a7e9c42e1b2" providerId="LiveId" clId="{A63476F3-BD48-46FF-A42E-B0354C61DC01}" dt="2025-06-05T03:57:27.581" v="111"/>
          <ac:grpSpMkLst>
            <pc:docMk/>
            <pc:sldMk cId="1576446398" sldId="270"/>
            <ac:grpSpMk id="5" creationId="{D16DC659-EAF2-8C39-23DE-9E06BAD035B6}"/>
          </ac:grpSpMkLst>
        </pc:grpChg>
        <pc:picChg chg="add mod topLvl">
          <ac:chgData name="Sarah Carter" userId="4b4e2a7e9c42e1b2" providerId="LiveId" clId="{A63476F3-BD48-46FF-A42E-B0354C61DC01}" dt="2025-06-05T03:58:28.489" v="870"/>
          <ac:picMkLst>
            <pc:docMk/>
            <pc:sldMk cId="1576446398" sldId="270"/>
            <ac:picMk id="3" creationId="{2A2DBABE-D9D5-3633-AC0D-27E3AE639376}"/>
          </ac:picMkLst>
        </pc:picChg>
        <pc:picChg chg="add mod">
          <ac:chgData name="Sarah Carter" userId="4b4e2a7e9c42e1b2" providerId="LiveId" clId="{A63476F3-BD48-46FF-A42E-B0354C61DC01}" dt="2025-06-05T03:58:28.818" v="1686"/>
          <ac:picMkLst>
            <pc:docMk/>
            <pc:sldMk cId="1576446398" sldId="270"/>
            <ac:picMk id="9" creationId="{993BE226-F190-E435-E616-23C9834693CD}"/>
          </ac:picMkLst>
        </pc:picChg>
      </pc:sldChg>
      <pc:sldChg chg="addSp delSp modSp add mod">
        <pc:chgData name="Sarah Carter" userId="4b4e2a7e9c42e1b2" providerId="LiveId" clId="{A63476F3-BD48-46FF-A42E-B0354C61DC01}" dt="2025-06-05T03:58:28.854" v="1825" actId="948"/>
        <pc:sldMkLst>
          <pc:docMk/>
          <pc:sldMk cId="4231953431" sldId="271"/>
        </pc:sldMkLst>
        <pc:spChg chg="add mod topLvl">
          <ac:chgData name="Sarah Carter" userId="4b4e2a7e9c42e1b2" providerId="LiveId" clId="{A63476F3-BD48-46FF-A42E-B0354C61DC01}" dt="2025-06-05T03:58:28.557" v="1009" actId="948"/>
          <ac:spMkLst>
            <pc:docMk/>
            <pc:sldMk cId="4231953431" sldId="271"/>
            <ac:spMk id="4" creationId="{237304BB-7C00-15A3-53F4-1DE81DD880EF}"/>
          </ac:spMkLst>
        </pc:spChg>
        <pc:spChg chg="add mod">
          <ac:chgData name="Sarah Carter" userId="4b4e2a7e9c42e1b2" providerId="LiveId" clId="{A63476F3-BD48-46FF-A42E-B0354C61DC01}" dt="2025-06-05T03:58:28.630" v="1189" actId="948"/>
          <ac:spMkLst>
            <pc:docMk/>
            <pc:sldMk cId="4231953431" sldId="271"/>
            <ac:spMk id="6" creationId="{C5A66CA1-3A3C-7028-F9AF-8C83F74E679E}"/>
          </ac:spMkLst>
        </pc:spChg>
        <pc:spChg chg="add mod">
          <ac:chgData name="Sarah Carter" userId="4b4e2a7e9c42e1b2" providerId="LiveId" clId="{A63476F3-BD48-46FF-A42E-B0354C61DC01}" dt="2025-06-05T03:58:28.697" v="1369" actId="948"/>
          <ac:spMkLst>
            <pc:docMk/>
            <pc:sldMk cId="4231953431" sldId="271"/>
            <ac:spMk id="7" creationId="{DF9E2150-65D5-72A0-9225-0215B91E0E73}"/>
          </ac:spMkLst>
        </pc:spChg>
        <pc:spChg chg="add mod">
          <ac:chgData name="Sarah Carter" userId="4b4e2a7e9c42e1b2" providerId="LiveId" clId="{A63476F3-BD48-46FF-A42E-B0354C61DC01}" dt="2025-06-05T03:58:28.766" v="1549" actId="948"/>
          <ac:spMkLst>
            <pc:docMk/>
            <pc:sldMk cId="4231953431" sldId="271"/>
            <ac:spMk id="8" creationId="{EB5F8227-13DE-0822-ADA3-C48030F04032}"/>
          </ac:spMkLst>
        </pc:spChg>
        <pc:spChg chg="add mod">
          <ac:chgData name="Sarah Carter" userId="4b4e2a7e9c42e1b2" providerId="LiveId" clId="{A63476F3-BD48-46FF-A42E-B0354C61DC01}" dt="2025-06-05T03:58:28.854" v="1825" actId="948"/>
          <ac:spMkLst>
            <pc:docMk/>
            <pc:sldMk cId="4231953431" sldId="271"/>
            <ac:spMk id="10" creationId="{61AF3568-44CA-772C-50F7-EBE61C71FB69}"/>
          </ac:spMkLst>
        </pc:spChg>
        <pc:grpChg chg="add del mod">
          <ac:chgData name="Sarah Carter" userId="4b4e2a7e9c42e1b2" providerId="LiveId" clId="{A63476F3-BD48-46FF-A42E-B0354C61DC01}" dt="2025-06-05T03:57:36.152" v="230"/>
          <ac:grpSpMkLst>
            <pc:docMk/>
            <pc:sldMk cId="4231953431" sldId="271"/>
            <ac:grpSpMk id="5" creationId="{90AA7AD6-AD28-82F4-BA95-04461BCDF088}"/>
          </ac:grpSpMkLst>
        </pc:grpChg>
        <pc:picChg chg="add mod topLvl">
          <ac:chgData name="Sarah Carter" userId="4b4e2a7e9c42e1b2" providerId="LiveId" clId="{A63476F3-BD48-46FF-A42E-B0354C61DC01}" dt="2025-06-05T03:58:28.503" v="878"/>
          <ac:picMkLst>
            <pc:docMk/>
            <pc:sldMk cId="4231953431" sldId="271"/>
            <ac:picMk id="3" creationId="{6EC01216-C017-C547-6461-2005415815B6}"/>
          </ac:picMkLst>
        </pc:picChg>
        <pc:picChg chg="add mod">
          <ac:chgData name="Sarah Carter" userId="4b4e2a7e9c42e1b2" providerId="LiveId" clId="{A63476F3-BD48-46FF-A42E-B0354C61DC01}" dt="2025-06-05T03:58:28.820" v="1694"/>
          <ac:picMkLst>
            <pc:docMk/>
            <pc:sldMk cId="4231953431" sldId="271"/>
            <ac:picMk id="9" creationId="{43631390-582D-4BF6-16C7-F97FC357E29F}"/>
          </ac:picMkLst>
        </pc:picChg>
      </pc:sldChg>
      <pc:sldChg chg="addSp delSp modSp add mod">
        <pc:chgData name="Sarah Carter" userId="4b4e2a7e9c42e1b2" providerId="LiveId" clId="{A63476F3-BD48-46FF-A42E-B0354C61DC01}" dt="2025-06-05T03:58:28.869" v="1840" actId="948"/>
        <pc:sldMkLst>
          <pc:docMk/>
          <pc:sldMk cId="2175488714" sldId="272"/>
        </pc:sldMkLst>
        <pc:spChg chg="add mod topLvl">
          <ac:chgData name="Sarah Carter" userId="4b4e2a7e9c42e1b2" providerId="LiveId" clId="{A63476F3-BD48-46FF-A42E-B0354C61DC01}" dt="2025-06-05T03:58:28.557" v="1024" actId="948"/>
          <ac:spMkLst>
            <pc:docMk/>
            <pc:sldMk cId="2175488714" sldId="272"/>
            <ac:spMk id="4" creationId="{CEB2FFDF-4E04-3F78-F518-B48AEBC3B1A3}"/>
          </ac:spMkLst>
        </pc:spChg>
        <pc:spChg chg="add mod">
          <ac:chgData name="Sarah Carter" userId="4b4e2a7e9c42e1b2" providerId="LiveId" clId="{A63476F3-BD48-46FF-A42E-B0354C61DC01}" dt="2025-06-05T03:58:28.630" v="1204" actId="948"/>
          <ac:spMkLst>
            <pc:docMk/>
            <pc:sldMk cId="2175488714" sldId="272"/>
            <ac:spMk id="6" creationId="{651F60E8-5061-DFF2-CDEB-A791DF4EECF0}"/>
          </ac:spMkLst>
        </pc:spChg>
        <pc:spChg chg="add mod">
          <ac:chgData name="Sarah Carter" userId="4b4e2a7e9c42e1b2" providerId="LiveId" clId="{A63476F3-BD48-46FF-A42E-B0354C61DC01}" dt="2025-06-05T03:58:28.703" v="1384" actId="948"/>
          <ac:spMkLst>
            <pc:docMk/>
            <pc:sldMk cId="2175488714" sldId="272"/>
            <ac:spMk id="7" creationId="{0ED44718-FBCB-FF14-3CDC-1C6F9990593F}"/>
          </ac:spMkLst>
        </pc:spChg>
        <pc:spChg chg="add mod">
          <ac:chgData name="Sarah Carter" userId="4b4e2a7e9c42e1b2" providerId="LiveId" clId="{A63476F3-BD48-46FF-A42E-B0354C61DC01}" dt="2025-06-05T03:58:28.772" v="1564" actId="948"/>
          <ac:spMkLst>
            <pc:docMk/>
            <pc:sldMk cId="2175488714" sldId="272"/>
            <ac:spMk id="8" creationId="{F23680FB-D54A-9A0E-B57D-4D12BD55B325}"/>
          </ac:spMkLst>
        </pc:spChg>
        <pc:spChg chg="add mod">
          <ac:chgData name="Sarah Carter" userId="4b4e2a7e9c42e1b2" providerId="LiveId" clId="{A63476F3-BD48-46FF-A42E-B0354C61DC01}" dt="2025-06-05T03:58:28.869" v="1840" actId="948"/>
          <ac:spMkLst>
            <pc:docMk/>
            <pc:sldMk cId="2175488714" sldId="272"/>
            <ac:spMk id="10" creationId="{4CC98FDC-29F0-DAF7-1E44-E17BA9341E2D}"/>
          </ac:spMkLst>
        </pc:spChg>
        <pc:grpChg chg="add del mod">
          <ac:chgData name="Sarah Carter" userId="4b4e2a7e9c42e1b2" providerId="LiveId" clId="{A63476F3-BD48-46FF-A42E-B0354C61DC01}" dt="2025-06-05T03:57:36.152" v="231"/>
          <ac:grpSpMkLst>
            <pc:docMk/>
            <pc:sldMk cId="2175488714" sldId="272"/>
            <ac:grpSpMk id="5" creationId="{F7142D3A-2409-FCE3-C756-3140F0BC44B7}"/>
          </ac:grpSpMkLst>
        </pc:grpChg>
        <pc:picChg chg="add mod topLvl">
          <ac:chgData name="Sarah Carter" userId="4b4e2a7e9c42e1b2" providerId="LiveId" clId="{A63476F3-BD48-46FF-A42E-B0354C61DC01}" dt="2025-06-05T03:58:28.503" v="886"/>
          <ac:picMkLst>
            <pc:docMk/>
            <pc:sldMk cId="2175488714" sldId="272"/>
            <ac:picMk id="3" creationId="{63E63BAD-FED9-D27B-14DA-857148055D91}"/>
          </ac:picMkLst>
        </pc:picChg>
        <pc:picChg chg="add mod">
          <ac:chgData name="Sarah Carter" userId="4b4e2a7e9c42e1b2" providerId="LiveId" clId="{A63476F3-BD48-46FF-A42E-B0354C61DC01}" dt="2025-06-05T03:58:28.820" v="1702"/>
          <ac:picMkLst>
            <pc:docMk/>
            <pc:sldMk cId="2175488714" sldId="272"/>
            <ac:picMk id="9" creationId="{0EDCB228-D778-4BB3-3935-66047F971B06}"/>
          </ac:picMkLst>
        </pc:picChg>
      </pc:sldChg>
      <pc:sldChg chg="addSp delSp modSp add mod">
        <pc:chgData name="Sarah Carter" userId="4b4e2a7e9c42e1b2" providerId="LiveId" clId="{A63476F3-BD48-46FF-A42E-B0354C61DC01}" dt="2025-06-05T03:58:28.873" v="1855" actId="948"/>
        <pc:sldMkLst>
          <pc:docMk/>
          <pc:sldMk cId="1357146728" sldId="273"/>
        </pc:sldMkLst>
        <pc:spChg chg="add mod topLvl">
          <ac:chgData name="Sarah Carter" userId="4b4e2a7e9c42e1b2" providerId="LiveId" clId="{A63476F3-BD48-46FF-A42E-B0354C61DC01}" dt="2025-06-05T03:58:28.571" v="1039" actId="948"/>
          <ac:spMkLst>
            <pc:docMk/>
            <pc:sldMk cId="1357146728" sldId="273"/>
            <ac:spMk id="4" creationId="{8C96FA48-FAB6-EB0F-133B-FB93099194DA}"/>
          </ac:spMkLst>
        </pc:spChg>
        <pc:spChg chg="add mod">
          <ac:chgData name="Sarah Carter" userId="4b4e2a7e9c42e1b2" providerId="LiveId" clId="{A63476F3-BD48-46FF-A42E-B0354C61DC01}" dt="2025-06-05T03:58:28.630" v="1219" actId="948"/>
          <ac:spMkLst>
            <pc:docMk/>
            <pc:sldMk cId="1357146728" sldId="273"/>
            <ac:spMk id="6" creationId="{15007188-A754-CA88-8547-B5BF21F4D518}"/>
          </ac:spMkLst>
        </pc:spChg>
        <pc:spChg chg="add mod">
          <ac:chgData name="Sarah Carter" userId="4b4e2a7e9c42e1b2" providerId="LiveId" clId="{A63476F3-BD48-46FF-A42E-B0354C61DC01}" dt="2025-06-05T03:58:28.709" v="1399" actId="948"/>
          <ac:spMkLst>
            <pc:docMk/>
            <pc:sldMk cId="1357146728" sldId="273"/>
            <ac:spMk id="7" creationId="{9F92867B-CD76-E1D5-5BAE-D33B20CA6A1B}"/>
          </ac:spMkLst>
        </pc:spChg>
        <pc:spChg chg="add mod">
          <ac:chgData name="Sarah Carter" userId="4b4e2a7e9c42e1b2" providerId="LiveId" clId="{A63476F3-BD48-46FF-A42E-B0354C61DC01}" dt="2025-06-05T03:58:28.778" v="1579" actId="948"/>
          <ac:spMkLst>
            <pc:docMk/>
            <pc:sldMk cId="1357146728" sldId="273"/>
            <ac:spMk id="8" creationId="{0AA81CBF-D83A-0619-C26F-751C1DDC6E92}"/>
          </ac:spMkLst>
        </pc:spChg>
        <pc:spChg chg="add mod">
          <ac:chgData name="Sarah Carter" userId="4b4e2a7e9c42e1b2" providerId="LiveId" clId="{A63476F3-BD48-46FF-A42E-B0354C61DC01}" dt="2025-06-05T03:58:28.873" v="1855" actId="948"/>
          <ac:spMkLst>
            <pc:docMk/>
            <pc:sldMk cId="1357146728" sldId="273"/>
            <ac:spMk id="10" creationId="{4C1D426F-2DCC-5068-09FC-9715F2885E56}"/>
          </ac:spMkLst>
        </pc:spChg>
        <pc:grpChg chg="add del mod">
          <ac:chgData name="Sarah Carter" userId="4b4e2a7e9c42e1b2" providerId="LiveId" clId="{A63476F3-BD48-46FF-A42E-B0354C61DC01}" dt="2025-06-05T03:57:36.152" v="232"/>
          <ac:grpSpMkLst>
            <pc:docMk/>
            <pc:sldMk cId="1357146728" sldId="273"/>
            <ac:grpSpMk id="5" creationId="{DB049EC4-C7AC-9044-B327-D918C64E5BF8}"/>
          </ac:grpSpMkLst>
        </pc:grpChg>
        <pc:picChg chg="add mod topLvl">
          <ac:chgData name="Sarah Carter" userId="4b4e2a7e9c42e1b2" providerId="LiveId" clId="{A63476F3-BD48-46FF-A42E-B0354C61DC01}" dt="2025-06-05T03:58:28.503" v="894"/>
          <ac:picMkLst>
            <pc:docMk/>
            <pc:sldMk cId="1357146728" sldId="273"/>
            <ac:picMk id="3" creationId="{3BEEF369-17C0-53F4-C411-4D83FBDB9FD6}"/>
          </ac:picMkLst>
        </pc:picChg>
        <pc:picChg chg="add mod">
          <ac:chgData name="Sarah Carter" userId="4b4e2a7e9c42e1b2" providerId="LiveId" clId="{A63476F3-BD48-46FF-A42E-B0354C61DC01}" dt="2025-06-05T03:58:28.822" v="1710"/>
          <ac:picMkLst>
            <pc:docMk/>
            <pc:sldMk cId="1357146728" sldId="273"/>
            <ac:picMk id="9" creationId="{49DB0836-E2EB-C239-17BC-DE7BC875D607}"/>
          </ac:picMkLst>
        </pc:picChg>
      </pc:sldChg>
      <pc:sldChg chg="addSp delSp modSp add mod">
        <pc:chgData name="Sarah Carter" userId="4b4e2a7e9c42e1b2" providerId="LiveId" clId="{A63476F3-BD48-46FF-A42E-B0354C61DC01}" dt="2025-06-05T03:58:28.879" v="1870" actId="948"/>
        <pc:sldMkLst>
          <pc:docMk/>
          <pc:sldMk cId="4019568562" sldId="274"/>
        </pc:sldMkLst>
        <pc:spChg chg="add mod topLvl">
          <ac:chgData name="Sarah Carter" userId="4b4e2a7e9c42e1b2" providerId="LiveId" clId="{A63476F3-BD48-46FF-A42E-B0354C61DC01}" dt="2025-06-05T03:58:28.575" v="1054" actId="948"/>
          <ac:spMkLst>
            <pc:docMk/>
            <pc:sldMk cId="4019568562" sldId="274"/>
            <ac:spMk id="4" creationId="{4D1C2C25-F32E-A698-0FFE-C70F96E712F8}"/>
          </ac:spMkLst>
        </pc:spChg>
        <pc:spChg chg="add mod">
          <ac:chgData name="Sarah Carter" userId="4b4e2a7e9c42e1b2" providerId="LiveId" clId="{A63476F3-BD48-46FF-A42E-B0354C61DC01}" dt="2025-06-05T03:58:28.646" v="1234" actId="948"/>
          <ac:spMkLst>
            <pc:docMk/>
            <pc:sldMk cId="4019568562" sldId="274"/>
            <ac:spMk id="6" creationId="{4291C109-163E-B75D-BE06-CC0C8D3E45BF}"/>
          </ac:spMkLst>
        </pc:spChg>
        <pc:spChg chg="add mod">
          <ac:chgData name="Sarah Carter" userId="4b4e2a7e9c42e1b2" providerId="LiveId" clId="{A63476F3-BD48-46FF-A42E-B0354C61DC01}" dt="2025-06-05T03:58:28.715" v="1414" actId="948"/>
          <ac:spMkLst>
            <pc:docMk/>
            <pc:sldMk cId="4019568562" sldId="274"/>
            <ac:spMk id="7" creationId="{3752A23A-21FC-D876-CE34-A776D4E2AACC}"/>
          </ac:spMkLst>
        </pc:spChg>
        <pc:spChg chg="add mod">
          <ac:chgData name="Sarah Carter" userId="4b4e2a7e9c42e1b2" providerId="LiveId" clId="{A63476F3-BD48-46FF-A42E-B0354C61DC01}" dt="2025-06-05T03:58:28.784" v="1594" actId="948"/>
          <ac:spMkLst>
            <pc:docMk/>
            <pc:sldMk cId="4019568562" sldId="274"/>
            <ac:spMk id="8" creationId="{4FCE6C88-700F-3173-C1E4-06FFFEB3DBBB}"/>
          </ac:spMkLst>
        </pc:spChg>
        <pc:spChg chg="add mod">
          <ac:chgData name="Sarah Carter" userId="4b4e2a7e9c42e1b2" providerId="LiveId" clId="{A63476F3-BD48-46FF-A42E-B0354C61DC01}" dt="2025-06-05T03:58:28.879" v="1870" actId="948"/>
          <ac:spMkLst>
            <pc:docMk/>
            <pc:sldMk cId="4019568562" sldId="274"/>
            <ac:spMk id="10" creationId="{D1D32B4B-C783-6CED-96FD-BBFA9799026F}"/>
          </ac:spMkLst>
        </pc:spChg>
        <pc:grpChg chg="add del mod">
          <ac:chgData name="Sarah Carter" userId="4b4e2a7e9c42e1b2" providerId="LiveId" clId="{A63476F3-BD48-46FF-A42E-B0354C61DC01}" dt="2025-06-05T03:57:36.152" v="233"/>
          <ac:grpSpMkLst>
            <pc:docMk/>
            <pc:sldMk cId="4019568562" sldId="274"/>
            <ac:grpSpMk id="5" creationId="{250747E3-561D-B7C2-ED16-F986FDA9B3CE}"/>
          </ac:grpSpMkLst>
        </pc:grpChg>
        <pc:picChg chg="add mod topLvl">
          <ac:chgData name="Sarah Carter" userId="4b4e2a7e9c42e1b2" providerId="LiveId" clId="{A63476F3-BD48-46FF-A42E-B0354C61DC01}" dt="2025-06-05T03:58:28.503" v="902"/>
          <ac:picMkLst>
            <pc:docMk/>
            <pc:sldMk cId="4019568562" sldId="274"/>
            <ac:picMk id="3" creationId="{76EADC47-211E-B181-132E-A52141CF7D11}"/>
          </ac:picMkLst>
        </pc:picChg>
        <pc:picChg chg="add mod">
          <ac:chgData name="Sarah Carter" userId="4b4e2a7e9c42e1b2" providerId="LiveId" clId="{A63476F3-BD48-46FF-A42E-B0354C61DC01}" dt="2025-06-05T03:58:28.824" v="1718"/>
          <ac:picMkLst>
            <pc:docMk/>
            <pc:sldMk cId="4019568562" sldId="274"/>
            <ac:picMk id="9" creationId="{C82E2AB4-7152-55D4-30FA-7F580728C8D0}"/>
          </ac:picMkLst>
        </pc:picChg>
      </pc:sldChg>
      <pc:sldChg chg="addSp delSp modSp add mod">
        <pc:chgData name="Sarah Carter" userId="4b4e2a7e9c42e1b2" providerId="LiveId" clId="{A63476F3-BD48-46FF-A42E-B0354C61DC01}" dt="2025-06-05T03:58:28.885" v="1885" actId="948"/>
        <pc:sldMkLst>
          <pc:docMk/>
          <pc:sldMk cId="3221764018" sldId="275"/>
        </pc:sldMkLst>
        <pc:spChg chg="add mod topLvl">
          <ac:chgData name="Sarah Carter" userId="4b4e2a7e9c42e1b2" providerId="LiveId" clId="{A63476F3-BD48-46FF-A42E-B0354C61DC01}" dt="2025-06-05T03:58:28.582" v="1069" actId="948"/>
          <ac:spMkLst>
            <pc:docMk/>
            <pc:sldMk cId="3221764018" sldId="275"/>
            <ac:spMk id="4" creationId="{8920537A-E672-15AC-2391-EED622D46B5C}"/>
          </ac:spMkLst>
        </pc:spChg>
        <pc:spChg chg="add mod">
          <ac:chgData name="Sarah Carter" userId="4b4e2a7e9c42e1b2" providerId="LiveId" clId="{A63476F3-BD48-46FF-A42E-B0354C61DC01}" dt="2025-06-05T03:58:28.652" v="1249" actId="948"/>
          <ac:spMkLst>
            <pc:docMk/>
            <pc:sldMk cId="3221764018" sldId="275"/>
            <ac:spMk id="6" creationId="{F2FF3311-2C99-5E29-2F45-9655A83EC5A5}"/>
          </ac:spMkLst>
        </pc:spChg>
        <pc:spChg chg="add mod">
          <ac:chgData name="Sarah Carter" userId="4b4e2a7e9c42e1b2" providerId="LiveId" clId="{A63476F3-BD48-46FF-A42E-B0354C61DC01}" dt="2025-06-05T03:58:28.719" v="1429" actId="948"/>
          <ac:spMkLst>
            <pc:docMk/>
            <pc:sldMk cId="3221764018" sldId="275"/>
            <ac:spMk id="7" creationId="{029FCB8B-296C-3B99-4407-7AD967A5659B}"/>
          </ac:spMkLst>
        </pc:spChg>
        <pc:spChg chg="add mod">
          <ac:chgData name="Sarah Carter" userId="4b4e2a7e9c42e1b2" providerId="LiveId" clId="{A63476F3-BD48-46FF-A42E-B0354C61DC01}" dt="2025-06-05T03:58:28.792" v="1609" actId="948"/>
          <ac:spMkLst>
            <pc:docMk/>
            <pc:sldMk cId="3221764018" sldId="275"/>
            <ac:spMk id="8" creationId="{15B03105-C18A-2B62-DAFD-38ADEB237CE8}"/>
          </ac:spMkLst>
        </pc:spChg>
        <pc:spChg chg="add mod">
          <ac:chgData name="Sarah Carter" userId="4b4e2a7e9c42e1b2" providerId="LiveId" clId="{A63476F3-BD48-46FF-A42E-B0354C61DC01}" dt="2025-06-05T03:58:28.885" v="1885" actId="948"/>
          <ac:spMkLst>
            <pc:docMk/>
            <pc:sldMk cId="3221764018" sldId="275"/>
            <ac:spMk id="10" creationId="{9F0673B2-CB5D-374C-228F-28F204642FD9}"/>
          </ac:spMkLst>
        </pc:spChg>
        <pc:grpChg chg="add del mod">
          <ac:chgData name="Sarah Carter" userId="4b4e2a7e9c42e1b2" providerId="LiveId" clId="{A63476F3-BD48-46FF-A42E-B0354C61DC01}" dt="2025-06-05T03:57:46.261" v="352"/>
          <ac:grpSpMkLst>
            <pc:docMk/>
            <pc:sldMk cId="3221764018" sldId="275"/>
            <ac:grpSpMk id="5" creationId="{658C2D57-C196-F0DD-CD36-C095D59D3895}"/>
          </ac:grpSpMkLst>
        </pc:grpChg>
        <pc:picChg chg="add mod topLvl">
          <ac:chgData name="Sarah Carter" userId="4b4e2a7e9c42e1b2" providerId="LiveId" clId="{A63476F3-BD48-46FF-A42E-B0354C61DC01}" dt="2025-06-05T03:58:28.503" v="910"/>
          <ac:picMkLst>
            <pc:docMk/>
            <pc:sldMk cId="3221764018" sldId="275"/>
            <ac:picMk id="3" creationId="{36674BAC-B04E-1D93-DB51-208121FFBC10}"/>
          </ac:picMkLst>
        </pc:picChg>
        <pc:picChg chg="add mod">
          <ac:chgData name="Sarah Carter" userId="4b4e2a7e9c42e1b2" providerId="LiveId" clId="{A63476F3-BD48-46FF-A42E-B0354C61DC01}" dt="2025-06-05T03:58:28.826" v="1726"/>
          <ac:picMkLst>
            <pc:docMk/>
            <pc:sldMk cId="3221764018" sldId="275"/>
            <ac:picMk id="9" creationId="{0C59DE67-569E-FA6F-D845-024EDC2F3BFF}"/>
          </ac:picMkLst>
        </pc:picChg>
      </pc:sldChg>
      <pc:sldChg chg="addSp delSp modSp add mod">
        <pc:chgData name="Sarah Carter" userId="4b4e2a7e9c42e1b2" providerId="LiveId" clId="{A63476F3-BD48-46FF-A42E-B0354C61DC01}" dt="2025-06-05T03:58:28.890" v="1900" actId="948"/>
        <pc:sldMkLst>
          <pc:docMk/>
          <pc:sldMk cId="4116552131" sldId="276"/>
        </pc:sldMkLst>
        <pc:spChg chg="add mod topLvl">
          <ac:chgData name="Sarah Carter" userId="4b4e2a7e9c42e1b2" providerId="LiveId" clId="{A63476F3-BD48-46FF-A42E-B0354C61DC01}" dt="2025-06-05T03:58:28.588" v="1084" actId="948"/>
          <ac:spMkLst>
            <pc:docMk/>
            <pc:sldMk cId="4116552131" sldId="276"/>
            <ac:spMk id="4" creationId="{8C8EA0E8-659D-4275-3357-901E53A32944}"/>
          </ac:spMkLst>
        </pc:spChg>
        <pc:spChg chg="add mod">
          <ac:chgData name="Sarah Carter" userId="4b4e2a7e9c42e1b2" providerId="LiveId" clId="{A63476F3-BD48-46FF-A42E-B0354C61DC01}" dt="2025-06-05T03:58:28.655" v="1264" actId="948"/>
          <ac:spMkLst>
            <pc:docMk/>
            <pc:sldMk cId="4116552131" sldId="276"/>
            <ac:spMk id="6" creationId="{B64BEDB5-27FB-5265-6C45-5CECE43F8B61}"/>
          </ac:spMkLst>
        </pc:spChg>
        <pc:spChg chg="add mod">
          <ac:chgData name="Sarah Carter" userId="4b4e2a7e9c42e1b2" providerId="LiveId" clId="{A63476F3-BD48-46FF-A42E-B0354C61DC01}" dt="2025-06-05T03:58:28.725" v="1444" actId="948"/>
          <ac:spMkLst>
            <pc:docMk/>
            <pc:sldMk cId="4116552131" sldId="276"/>
            <ac:spMk id="7" creationId="{63C5CFBB-5796-AF27-287D-2D60C78F4ACF}"/>
          </ac:spMkLst>
        </pc:spChg>
        <pc:spChg chg="add mod">
          <ac:chgData name="Sarah Carter" userId="4b4e2a7e9c42e1b2" providerId="LiveId" clId="{A63476F3-BD48-46FF-A42E-B0354C61DC01}" dt="2025-06-05T03:58:28.798" v="1624" actId="948"/>
          <ac:spMkLst>
            <pc:docMk/>
            <pc:sldMk cId="4116552131" sldId="276"/>
            <ac:spMk id="8" creationId="{ADC1DA33-6466-EA83-1990-AF4B9841F6D3}"/>
          </ac:spMkLst>
        </pc:spChg>
        <pc:spChg chg="add mod">
          <ac:chgData name="Sarah Carter" userId="4b4e2a7e9c42e1b2" providerId="LiveId" clId="{A63476F3-BD48-46FF-A42E-B0354C61DC01}" dt="2025-06-05T03:58:28.890" v="1900" actId="948"/>
          <ac:spMkLst>
            <pc:docMk/>
            <pc:sldMk cId="4116552131" sldId="276"/>
            <ac:spMk id="10" creationId="{D5935284-B1C6-C85D-EF34-4649DA614620}"/>
          </ac:spMkLst>
        </pc:spChg>
        <pc:grpChg chg="add del mod">
          <ac:chgData name="Sarah Carter" userId="4b4e2a7e9c42e1b2" providerId="LiveId" clId="{A63476F3-BD48-46FF-A42E-B0354C61DC01}" dt="2025-06-05T03:57:46.261" v="353"/>
          <ac:grpSpMkLst>
            <pc:docMk/>
            <pc:sldMk cId="4116552131" sldId="276"/>
            <ac:grpSpMk id="5" creationId="{75CF6FF1-EF39-F6D8-17A3-E185DA32C465}"/>
          </ac:grpSpMkLst>
        </pc:grpChg>
        <pc:picChg chg="add mod topLvl">
          <ac:chgData name="Sarah Carter" userId="4b4e2a7e9c42e1b2" providerId="LiveId" clId="{A63476F3-BD48-46FF-A42E-B0354C61DC01}" dt="2025-06-05T03:58:28.519" v="918"/>
          <ac:picMkLst>
            <pc:docMk/>
            <pc:sldMk cId="4116552131" sldId="276"/>
            <ac:picMk id="3" creationId="{8DE9FC5F-678C-0425-472F-B883181A576B}"/>
          </ac:picMkLst>
        </pc:picChg>
        <pc:picChg chg="add mod">
          <ac:chgData name="Sarah Carter" userId="4b4e2a7e9c42e1b2" providerId="LiveId" clId="{A63476F3-BD48-46FF-A42E-B0354C61DC01}" dt="2025-06-05T03:58:28.828" v="1734"/>
          <ac:picMkLst>
            <pc:docMk/>
            <pc:sldMk cId="4116552131" sldId="276"/>
            <ac:picMk id="9" creationId="{99D5F88F-AF68-20F2-3D99-7D3D00721925}"/>
          </ac:picMkLst>
        </pc:picChg>
      </pc:sldChg>
      <pc:sldChg chg="addSp delSp modSp add mod">
        <pc:chgData name="Sarah Carter" userId="4b4e2a7e9c42e1b2" providerId="LiveId" clId="{A63476F3-BD48-46FF-A42E-B0354C61DC01}" dt="2025-06-05T03:58:28.890" v="1915" actId="948"/>
        <pc:sldMkLst>
          <pc:docMk/>
          <pc:sldMk cId="20801159" sldId="277"/>
        </pc:sldMkLst>
        <pc:spChg chg="add mod topLvl">
          <ac:chgData name="Sarah Carter" userId="4b4e2a7e9c42e1b2" providerId="LiveId" clId="{A63476F3-BD48-46FF-A42E-B0354C61DC01}" dt="2025-06-05T03:58:28.592" v="1099" actId="948"/>
          <ac:spMkLst>
            <pc:docMk/>
            <pc:sldMk cId="20801159" sldId="277"/>
            <ac:spMk id="4" creationId="{B79023AD-F0CE-3169-F22F-ABF757B3713B}"/>
          </ac:spMkLst>
        </pc:spChg>
        <pc:spChg chg="add mod">
          <ac:chgData name="Sarah Carter" userId="4b4e2a7e9c42e1b2" providerId="LiveId" clId="{A63476F3-BD48-46FF-A42E-B0354C61DC01}" dt="2025-06-05T03:58:28.661" v="1279" actId="948"/>
          <ac:spMkLst>
            <pc:docMk/>
            <pc:sldMk cId="20801159" sldId="277"/>
            <ac:spMk id="6" creationId="{6EF0249E-5E88-FA1B-5A75-E8F51DF3A25B}"/>
          </ac:spMkLst>
        </pc:spChg>
        <pc:spChg chg="add mod">
          <ac:chgData name="Sarah Carter" userId="4b4e2a7e9c42e1b2" providerId="LiveId" clId="{A63476F3-BD48-46FF-A42E-B0354C61DC01}" dt="2025-06-05T03:58:28.731" v="1459" actId="948"/>
          <ac:spMkLst>
            <pc:docMk/>
            <pc:sldMk cId="20801159" sldId="277"/>
            <ac:spMk id="7" creationId="{C03324A9-CF89-D64C-C939-5579F218AB2A}"/>
          </ac:spMkLst>
        </pc:spChg>
        <pc:spChg chg="add mod">
          <ac:chgData name="Sarah Carter" userId="4b4e2a7e9c42e1b2" providerId="LiveId" clId="{A63476F3-BD48-46FF-A42E-B0354C61DC01}" dt="2025-06-05T03:58:28.804" v="1639" actId="948"/>
          <ac:spMkLst>
            <pc:docMk/>
            <pc:sldMk cId="20801159" sldId="277"/>
            <ac:spMk id="8" creationId="{A274B256-8817-7B70-6221-848C33C5DDC4}"/>
          </ac:spMkLst>
        </pc:spChg>
        <pc:spChg chg="add mod">
          <ac:chgData name="Sarah Carter" userId="4b4e2a7e9c42e1b2" providerId="LiveId" clId="{A63476F3-BD48-46FF-A42E-B0354C61DC01}" dt="2025-06-05T03:58:28.890" v="1915" actId="948"/>
          <ac:spMkLst>
            <pc:docMk/>
            <pc:sldMk cId="20801159" sldId="277"/>
            <ac:spMk id="10" creationId="{68D56C70-8675-C456-E38F-8019DCABC044}"/>
          </ac:spMkLst>
        </pc:spChg>
        <pc:grpChg chg="add del mod">
          <ac:chgData name="Sarah Carter" userId="4b4e2a7e9c42e1b2" providerId="LiveId" clId="{A63476F3-BD48-46FF-A42E-B0354C61DC01}" dt="2025-06-05T03:57:46.261" v="354"/>
          <ac:grpSpMkLst>
            <pc:docMk/>
            <pc:sldMk cId="20801159" sldId="277"/>
            <ac:grpSpMk id="5" creationId="{9449C6B0-4724-F041-7C52-03221A6F7A7B}"/>
          </ac:grpSpMkLst>
        </pc:grpChg>
        <pc:picChg chg="add mod topLvl">
          <ac:chgData name="Sarah Carter" userId="4b4e2a7e9c42e1b2" providerId="LiveId" clId="{A63476F3-BD48-46FF-A42E-B0354C61DC01}" dt="2025-06-05T03:58:28.519" v="926"/>
          <ac:picMkLst>
            <pc:docMk/>
            <pc:sldMk cId="20801159" sldId="277"/>
            <ac:picMk id="3" creationId="{16560207-E1D5-6F28-86E5-95023B1B8F86}"/>
          </ac:picMkLst>
        </pc:picChg>
        <pc:picChg chg="add mod">
          <ac:chgData name="Sarah Carter" userId="4b4e2a7e9c42e1b2" providerId="LiveId" clId="{A63476F3-BD48-46FF-A42E-B0354C61DC01}" dt="2025-06-05T03:58:28.830" v="1742"/>
          <ac:picMkLst>
            <pc:docMk/>
            <pc:sldMk cId="20801159" sldId="277"/>
            <ac:picMk id="9" creationId="{1C505363-A0FE-F0E6-7C38-FBA2194855C2}"/>
          </ac:picMkLst>
        </pc:picChg>
      </pc:sldChg>
      <pc:sldChg chg="addSp delSp modSp add mod">
        <pc:chgData name="Sarah Carter" userId="4b4e2a7e9c42e1b2" providerId="LiveId" clId="{A63476F3-BD48-46FF-A42E-B0354C61DC01}" dt="2025-06-05T03:58:28.898" v="1930" actId="948"/>
        <pc:sldMkLst>
          <pc:docMk/>
          <pc:sldMk cId="1804562890" sldId="278"/>
        </pc:sldMkLst>
        <pc:spChg chg="add mod topLvl">
          <ac:chgData name="Sarah Carter" userId="4b4e2a7e9c42e1b2" providerId="LiveId" clId="{A63476F3-BD48-46FF-A42E-B0354C61DC01}" dt="2025-06-05T03:58:28.598" v="1114" actId="948"/>
          <ac:spMkLst>
            <pc:docMk/>
            <pc:sldMk cId="1804562890" sldId="278"/>
            <ac:spMk id="4" creationId="{641F920E-8591-6BDD-8AF8-6664BD78EEAD}"/>
          </ac:spMkLst>
        </pc:spChg>
        <pc:spChg chg="add mod">
          <ac:chgData name="Sarah Carter" userId="4b4e2a7e9c42e1b2" providerId="LiveId" clId="{A63476F3-BD48-46FF-A42E-B0354C61DC01}" dt="2025-06-05T03:58:28.667" v="1294" actId="948"/>
          <ac:spMkLst>
            <pc:docMk/>
            <pc:sldMk cId="1804562890" sldId="278"/>
            <ac:spMk id="6" creationId="{B6D48EAA-D768-7197-DA3F-02AF38654D94}"/>
          </ac:spMkLst>
        </pc:spChg>
        <pc:spChg chg="add mod">
          <ac:chgData name="Sarah Carter" userId="4b4e2a7e9c42e1b2" providerId="LiveId" clId="{A63476F3-BD48-46FF-A42E-B0354C61DC01}" dt="2025-06-05T03:58:28.735" v="1474" actId="948"/>
          <ac:spMkLst>
            <pc:docMk/>
            <pc:sldMk cId="1804562890" sldId="278"/>
            <ac:spMk id="7" creationId="{A68CB860-BEBB-AD44-DB7C-F3800C5513D1}"/>
          </ac:spMkLst>
        </pc:spChg>
        <pc:spChg chg="add mod">
          <ac:chgData name="Sarah Carter" userId="4b4e2a7e9c42e1b2" providerId="LiveId" clId="{A63476F3-BD48-46FF-A42E-B0354C61DC01}" dt="2025-06-05T03:58:28.810" v="1654" actId="948"/>
          <ac:spMkLst>
            <pc:docMk/>
            <pc:sldMk cId="1804562890" sldId="278"/>
            <ac:spMk id="8" creationId="{78B66E6C-3849-40A5-D2CF-F1694DFCF14B}"/>
          </ac:spMkLst>
        </pc:spChg>
        <pc:spChg chg="add mod">
          <ac:chgData name="Sarah Carter" userId="4b4e2a7e9c42e1b2" providerId="LiveId" clId="{A63476F3-BD48-46FF-A42E-B0354C61DC01}" dt="2025-06-05T03:58:28.898" v="1930" actId="948"/>
          <ac:spMkLst>
            <pc:docMk/>
            <pc:sldMk cId="1804562890" sldId="278"/>
            <ac:spMk id="10" creationId="{AC28EF71-7C8E-44A6-5D7C-5BB577FDB7D2}"/>
          </ac:spMkLst>
        </pc:spChg>
        <pc:grpChg chg="add del mod">
          <ac:chgData name="Sarah Carter" userId="4b4e2a7e9c42e1b2" providerId="LiveId" clId="{A63476F3-BD48-46FF-A42E-B0354C61DC01}" dt="2025-06-05T03:57:46.261" v="355"/>
          <ac:grpSpMkLst>
            <pc:docMk/>
            <pc:sldMk cId="1804562890" sldId="278"/>
            <ac:grpSpMk id="5" creationId="{D320D95A-DAC1-DFEA-0B65-162F50121CBD}"/>
          </ac:grpSpMkLst>
        </pc:grpChg>
        <pc:picChg chg="add mod topLvl">
          <ac:chgData name="Sarah Carter" userId="4b4e2a7e9c42e1b2" providerId="LiveId" clId="{A63476F3-BD48-46FF-A42E-B0354C61DC01}" dt="2025-06-05T03:58:28.519" v="934"/>
          <ac:picMkLst>
            <pc:docMk/>
            <pc:sldMk cId="1804562890" sldId="278"/>
            <ac:picMk id="3" creationId="{8326C7DF-37A7-DF62-F09A-DE829ECC0B70}"/>
          </ac:picMkLst>
        </pc:picChg>
        <pc:picChg chg="add mod">
          <ac:chgData name="Sarah Carter" userId="4b4e2a7e9c42e1b2" providerId="LiveId" clId="{A63476F3-BD48-46FF-A42E-B0354C61DC01}" dt="2025-06-05T03:58:28.830" v="1750"/>
          <ac:picMkLst>
            <pc:docMk/>
            <pc:sldMk cId="1804562890" sldId="278"/>
            <ac:picMk id="9" creationId="{375DDDED-520D-F951-1DA3-35B9DD4A12C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1295F-62B3-4932-B259-9A83FD9C496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E5AB1-6540-469E-BA50-951FA1BED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4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13582-940A-40E6-B404-C1601B2555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E37037-8A89-B1E0-14DE-FB3A2FE3D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AE0A3-BF13-0C91-DC9C-2109FD6CD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F8834-3205-E5FF-BBC2-66E67B705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83A02-EC3F-BB39-9A38-CD30FAF84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33B7-C65D-5964-8F7E-E3527DD59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6BC66-C875-6B00-FD03-A7915B3ACB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FC8E9-EB99-4F00-A92B-520D02DB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E674-AAE6-B952-FAE5-1E4D194F9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8029F-0ABF-2EFA-9F50-ADE203B7A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78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616674-22AD-4C06-DCF5-66AFD7929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4B94B4-07BA-3888-406E-95253151B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DDA76-A670-841A-71A8-685420F87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FDA6D-C4F9-8218-9FEB-6A958C6A1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C8B71-E5B7-45F3-2610-A94BD036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8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4813-8130-790E-072E-78ECF783D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5D664-A9EB-5F22-6649-67CDA0392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438FB-3981-225D-F5C3-C7662224F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1EC20-F288-C9CC-6D54-69E1CA078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8D7A3-ED66-4267-1985-959DB0CB3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3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458B-0BFD-0643-01CB-27F2D037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290DF-E27C-345D-118E-DD4DF3CAF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A8AF5-6A21-F721-2252-41DBBF22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58D10-E8AC-4EC0-F087-2504495E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A8913-D9C7-7147-38B9-0DA4DBBC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2B732-E543-30B9-EB7C-BC7D29A64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DBE06-E280-E1EC-AF70-A8EE59C008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A11B9-D123-DC06-6121-63FA90166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E59C0-18D6-97F7-41A7-221C960BB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634A5-FE72-B5EC-6DC3-964192C91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E449C-0ABC-AE22-5FA9-2D506F224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7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E6E1-5B70-B843-337D-FF322269D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27F98-E11F-B47D-6840-6BE2640A4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CC207-475D-5F18-EC85-CFAED4A50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9871-A093-594D-D663-11341BB4E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48849-1BE6-6185-42ED-5E73C8DF74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955D61-475E-1666-B837-7173D5344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844E1C-2F1E-4A6E-84B1-1C4F4407C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EBE091-57A6-CFBF-C127-98EF944E3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07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29D9A-4305-962E-B2B0-659385B86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7E840A-7E19-C753-CD7B-7E94B495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FA7384-A68B-45DD-10E3-8A0D9A17A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038A02-4BDD-7FD4-182F-B70737D2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3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404EEC-3DDE-CD1D-F138-AF884E3F4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5E862B-12C1-DC03-AF87-126A80727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32617-477C-F131-0CD4-E21875AFC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8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0E5FE-66B7-7225-96F3-88BE927F7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8461-8F4D-BC3F-1C66-CF100212D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B6269-583D-4DA0-2F4C-C02FCF76B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D21898-4203-CDE9-C81E-77BD34F9D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BB13E9-EE7C-476C-25AF-09B72EB0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678E8-FBC5-1DE5-0F3C-B1B0C84A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65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62A4-DD65-8B07-9119-9452B8F35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3C7F85-030F-69D6-D615-BF3BAD5487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11328B-C469-C79D-B05A-A2B00AF9F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8B8DE7-DFC8-65C3-8F80-60CB9EEB4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81C47-DF8C-6AF7-BC1E-5B36611B0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247B-83AB-503F-221C-D316574DE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5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A2B2CB-A162-B6F2-C424-DD3E08B41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B25CD-61A8-5DE8-07CF-63CBF461D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9443-7CEE-90B3-D54C-0F132B520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57EFF-0A01-CDC1-75E5-4D45508CF1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23100-BDF3-C65D-9842-49F38E8A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1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tags" Target="../tags/tag48.xml"/><Relationship Id="rId7" Type="http://schemas.openxmlformats.org/officeDocument/2006/relationships/image" Target="../media/image20.png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9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tags" Target="../tags/tag53.xml"/><Relationship Id="rId7" Type="http://schemas.openxmlformats.org/officeDocument/2006/relationships/image" Target="../media/image22.png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9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tags" Target="../tags/tag58.xml"/><Relationship Id="rId7" Type="http://schemas.openxmlformats.org/officeDocument/2006/relationships/image" Target="../media/image24.png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tags" Target="../tags/tag8.xml"/><Relationship Id="rId7" Type="http://schemas.openxmlformats.org/officeDocument/2006/relationships/image" Target="../media/image4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tags" Target="../tags/tag13.xml"/><Relationship Id="rId7" Type="http://schemas.openxmlformats.org/officeDocument/2006/relationships/image" Target="../media/image6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tags" Target="../tags/tag18.xml"/><Relationship Id="rId7" Type="http://schemas.openxmlformats.org/officeDocument/2006/relationships/image" Target="../media/image8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23.xml"/><Relationship Id="rId7" Type="http://schemas.openxmlformats.org/officeDocument/2006/relationships/image" Target="../media/image10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9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tags" Target="../tags/tag28.xml"/><Relationship Id="rId7" Type="http://schemas.openxmlformats.org/officeDocument/2006/relationships/image" Target="../media/image12.pn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tags" Target="../tags/tag33.xml"/><Relationship Id="rId7" Type="http://schemas.openxmlformats.org/officeDocument/2006/relationships/image" Target="../media/image14.png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9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tags" Target="../tags/tag38.xml"/><Relationship Id="rId7" Type="http://schemas.openxmlformats.org/officeDocument/2006/relationships/image" Target="../media/image16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9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tags" Target="../tags/tag43.xml"/><Relationship Id="rId7" Type="http://schemas.openxmlformats.org/officeDocument/2006/relationships/image" Target="../media/image18.pn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5E5D8C94-5740-9C94-A00F-B94BE0DCD3B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829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5E791AA4-D33D-B378-3AB8-EC05D2234B84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268468EA-D272-9310-07F0-68D10BEE6BA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AB635EB7-FE55-E4B3-90BC-F108C7639AD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1E678C0E-CAC1-94D4-73C4-ED410F53E4D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WITH STARTING HINTS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E28B41D-1C35-9B5B-F1B2-51950E7FA83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10" name="Textbox_05">
            <a:extLst>
              <a:ext uri="{FF2B5EF4-FFF2-40B4-BE49-F238E27FC236}">
                <a16:creationId xmlns:a16="http://schemas.microsoft.com/office/drawing/2014/main" id="{DF287568-8262-24B7-42C9-7F7CD89B5E82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</p:spTree>
    <p:extLst>
      <p:ext uri="{BB962C8B-B14F-4D97-AF65-F5344CB8AC3E}">
        <p14:creationId xmlns:p14="http://schemas.microsoft.com/office/powerpoint/2010/main" val="1405647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8DE9FC5F-678C-0425-472F-B883181A576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829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8C8EA0E8-659D-4275-3357-901E53A32944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B64BEDB5-27FB-5265-6C45-5CECE43F8B6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63C5CFBB-5796-AF27-287D-2D60C78F4AC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ADC1DA33-6466-EA83-1990-AF4B9841F6D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WITH STARTING HINTS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9D5F88F-AF68-20F2-3D99-7D3D0072192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10" name="Textbox_05">
            <a:extLst>
              <a:ext uri="{FF2B5EF4-FFF2-40B4-BE49-F238E27FC236}">
                <a16:creationId xmlns:a16="http://schemas.microsoft.com/office/drawing/2014/main" id="{D5935284-B1C6-C85D-EF34-4649DA614620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</p:spTree>
    <p:extLst>
      <p:ext uri="{BB962C8B-B14F-4D97-AF65-F5344CB8AC3E}">
        <p14:creationId xmlns:p14="http://schemas.microsoft.com/office/powerpoint/2010/main" val="41165521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16560207-E1D5-6F28-86E5-95023B1B8F8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829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B79023AD-F0CE-3169-F22F-ABF757B3713B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6EF0249E-5E88-FA1B-5A75-E8F51DF3A25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C03324A9-CF89-D64C-C939-5579F218AB2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A274B256-8817-7B70-6221-848C33C5DDC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WITH STARTING HINTS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C505363-A0FE-F0E6-7C38-FBA2194855C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10" name="Textbox_05">
            <a:extLst>
              <a:ext uri="{FF2B5EF4-FFF2-40B4-BE49-F238E27FC236}">
                <a16:creationId xmlns:a16="http://schemas.microsoft.com/office/drawing/2014/main" id="{68D56C70-8675-C456-E38F-8019DCABC044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</p:spTree>
    <p:extLst>
      <p:ext uri="{BB962C8B-B14F-4D97-AF65-F5344CB8AC3E}">
        <p14:creationId xmlns:p14="http://schemas.microsoft.com/office/powerpoint/2010/main" val="208011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8326C7DF-37A7-DF62-F09A-DE829ECC0B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829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641F920E-8591-6BDD-8AF8-6664BD78EEAD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B6D48EAA-D768-7197-DA3F-02AF38654D9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A68CB860-BEBB-AD44-DB7C-F3800C5513D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78B66E6C-3849-40A5-D2CF-F1694DFCF14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WITH STARTING HINTS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75DDDED-520D-F951-1DA3-35B9DD4A12C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10" name="Textbox_05">
            <a:extLst>
              <a:ext uri="{FF2B5EF4-FFF2-40B4-BE49-F238E27FC236}">
                <a16:creationId xmlns:a16="http://schemas.microsoft.com/office/drawing/2014/main" id="{AC28EF71-7C8E-44A6-5D7C-5BB577FDB7D2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</p:spTree>
    <p:extLst>
      <p:ext uri="{BB962C8B-B14F-4D97-AF65-F5344CB8AC3E}">
        <p14:creationId xmlns:p14="http://schemas.microsoft.com/office/powerpoint/2010/main" val="1804562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771105B1-20EB-620B-6BEA-FB33E13BCFF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829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0249E29C-B240-A1D4-2D10-7E52591EB650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65C6116A-8FDB-7268-1FBE-F37F8C83487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96293327-C62A-D296-E4D1-29D1781807E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9C1D3FF0-F615-1376-2F34-2076934328D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WITH STARTING HINTS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8BB5417-56D5-25CF-28BA-1418AD4592D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10" name="Textbox_05">
            <a:extLst>
              <a:ext uri="{FF2B5EF4-FFF2-40B4-BE49-F238E27FC236}">
                <a16:creationId xmlns:a16="http://schemas.microsoft.com/office/drawing/2014/main" id="{00CCB9C6-68C8-4CF9-DCE3-146F2C230DB9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</p:spTree>
    <p:extLst>
      <p:ext uri="{BB962C8B-B14F-4D97-AF65-F5344CB8AC3E}">
        <p14:creationId xmlns:p14="http://schemas.microsoft.com/office/powerpoint/2010/main" val="36775856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5078AFF4-1A2E-5F8B-097D-60BCBE428E8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829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E309C778-391E-57E6-435A-320DC931F5EC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C4D06C28-5654-CB95-7EFF-7E124DC0B02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394F90EB-E2C9-3620-F283-E06DB26E552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5B9FADCE-C810-6B5D-7E99-86C261097C3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WITH STARTING HINTS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EAB4BA2-338C-6EE9-2402-5692C778642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10" name="Textbox_05">
            <a:extLst>
              <a:ext uri="{FF2B5EF4-FFF2-40B4-BE49-F238E27FC236}">
                <a16:creationId xmlns:a16="http://schemas.microsoft.com/office/drawing/2014/main" id="{AB43DAC0-AE18-B4EC-1FEF-5EA69D580DCE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</p:spTree>
    <p:extLst>
      <p:ext uri="{BB962C8B-B14F-4D97-AF65-F5344CB8AC3E}">
        <p14:creationId xmlns:p14="http://schemas.microsoft.com/office/powerpoint/2010/main" val="1116101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2A2DBABE-D9D5-3633-AC0D-27E3AE63937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829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1C5970FF-DAC5-A0DE-0323-09CEF2E3B26B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7B25EA13-F9DA-9D2B-0A94-FEF7447B5A3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5CDD22A9-37C4-3B44-7AE1-26D0DC3E484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75FD0B4E-F40A-9D7F-4066-9AF599CEC35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WITH STARTING HINTS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93BE226-F190-E435-E616-23C9834693C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10" name="Textbox_05">
            <a:extLst>
              <a:ext uri="{FF2B5EF4-FFF2-40B4-BE49-F238E27FC236}">
                <a16:creationId xmlns:a16="http://schemas.microsoft.com/office/drawing/2014/main" id="{45BB6911-C6B7-C3BD-1E4C-10A03A04B403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</p:spTree>
    <p:extLst>
      <p:ext uri="{BB962C8B-B14F-4D97-AF65-F5344CB8AC3E}">
        <p14:creationId xmlns:p14="http://schemas.microsoft.com/office/powerpoint/2010/main" val="1576446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6EC01216-C017-C547-6461-2005415815B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829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237304BB-7C00-15A3-53F4-1DE81DD880EF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C5A66CA1-3A3C-7028-F9AF-8C83F74E679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DF9E2150-65D5-72A0-9225-0215B91E0E73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EB5F8227-13DE-0822-ADA3-C48030F0403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WITH STARTING HINTS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3631390-582D-4BF6-16C7-F97FC357E29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10" name="Textbox_05">
            <a:extLst>
              <a:ext uri="{FF2B5EF4-FFF2-40B4-BE49-F238E27FC236}">
                <a16:creationId xmlns:a16="http://schemas.microsoft.com/office/drawing/2014/main" id="{61AF3568-44CA-772C-50F7-EBE61C71FB69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</p:spTree>
    <p:extLst>
      <p:ext uri="{BB962C8B-B14F-4D97-AF65-F5344CB8AC3E}">
        <p14:creationId xmlns:p14="http://schemas.microsoft.com/office/powerpoint/2010/main" val="4231953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63E63BAD-FED9-D27B-14DA-857148055D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829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CEB2FFDF-4E04-3F78-F518-B48AEBC3B1A3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651F60E8-5061-DFF2-CDEB-A791DF4EECF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0ED44718-FBCB-FF14-3CDC-1C6F9990593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F23680FB-D54A-9A0E-B57D-4D12BD55B32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WITH STARTING HINTS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EDCB228-D778-4BB3-3935-66047F971B0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10" name="Textbox_05">
            <a:extLst>
              <a:ext uri="{FF2B5EF4-FFF2-40B4-BE49-F238E27FC236}">
                <a16:creationId xmlns:a16="http://schemas.microsoft.com/office/drawing/2014/main" id="{4CC98FDC-29F0-DAF7-1E44-E17BA9341E2D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</p:spTree>
    <p:extLst>
      <p:ext uri="{BB962C8B-B14F-4D97-AF65-F5344CB8AC3E}">
        <p14:creationId xmlns:p14="http://schemas.microsoft.com/office/powerpoint/2010/main" val="2175488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3BEEF369-17C0-53F4-C411-4D83FBDB9FD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829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8C96FA48-FAB6-EB0F-133B-FB93099194DA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15007188-A754-CA88-8547-B5BF21F4D51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9F92867B-CD76-E1D5-5BAE-D33B20CA6A1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0AA81CBF-D83A-0619-C26F-751C1DDC6E9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WITH STARTING HINTS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9DB0836-E2EB-C239-17BC-DE7BC875D60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10" name="Textbox_05">
            <a:extLst>
              <a:ext uri="{FF2B5EF4-FFF2-40B4-BE49-F238E27FC236}">
                <a16:creationId xmlns:a16="http://schemas.microsoft.com/office/drawing/2014/main" id="{4C1D426F-2DCC-5068-09FC-9715F2885E56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</p:spTree>
    <p:extLst>
      <p:ext uri="{BB962C8B-B14F-4D97-AF65-F5344CB8AC3E}">
        <p14:creationId xmlns:p14="http://schemas.microsoft.com/office/powerpoint/2010/main" val="1357146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76EADC47-211E-B181-132E-A52141CF7D1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829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4D1C2C25-F32E-A698-0FFE-C70F96E712F8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4291C109-163E-B75D-BE06-CC0C8D3E45B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3752A23A-21FC-D876-CE34-A776D4E2AAC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4FCE6C88-700F-3173-C1E4-06FFFEB3DBBB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WITH STARTING HINTS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82E2AB4-7152-55D4-30FA-7F580728C8D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10" name="Textbox_05">
            <a:extLst>
              <a:ext uri="{FF2B5EF4-FFF2-40B4-BE49-F238E27FC236}">
                <a16:creationId xmlns:a16="http://schemas.microsoft.com/office/drawing/2014/main" id="{D1D32B4B-C783-6CED-96FD-BBFA9799026F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</p:spTree>
    <p:extLst>
      <p:ext uri="{BB962C8B-B14F-4D97-AF65-F5344CB8AC3E}">
        <p14:creationId xmlns:p14="http://schemas.microsoft.com/office/powerpoint/2010/main" val="4019568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ther_01">
            <a:extLst>
              <a:ext uri="{FF2B5EF4-FFF2-40B4-BE49-F238E27FC236}">
                <a16:creationId xmlns:a16="http://schemas.microsoft.com/office/drawing/2014/main" id="{36674BAC-B04E-1D93-DB51-208121FFBC1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65200" y="2882900"/>
            <a:ext cx="5829300" cy="5829300"/>
          </a:xfrm>
          <a:prstGeom prst="rect">
            <a:avLst/>
          </a:prstGeom>
        </p:spPr>
      </p:pic>
      <p:sp>
        <p:nvSpPr>
          <p:cNvPr id="4" name="Textbox_01">
            <a:extLst>
              <a:ext uri="{FF2B5EF4-FFF2-40B4-BE49-F238E27FC236}">
                <a16:creationId xmlns:a16="http://schemas.microsoft.com/office/drawing/2014/main" id="{8920537A-E672-15AC-2391-EED622D46B5C}"/>
              </a:ext>
            </a:extLst>
          </p:cNvPr>
          <p:cNvSpPr txBox="1"/>
          <p:nvPr/>
        </p:nvSpPr>
        <p:spPr>
          <a:xfrm>
            <a:off x="965200" y="2171700"/>
            <a:ext cx="58293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6" name="Textbox_02">
            <a:extLst>
              <a:ext uri="{FF2B5EF4-FFF2-40B4-BE49-F238E27FC236}">
                <a16:creationId xmlns:a16="http://schemas.microsoft.com/office/drawing/2014/main" id="{F2FF3311-2C99-5E29-2F45-9655A83EC5A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9900" y="304800"/>
            <a:ext cx="6832600" cy="711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7" name="Textbox_03">
            <a:extLst>
              <a:ext uri="{FF2B5EF4-FFF2-40B4-BE49-F238E27FC236}">
                <a16:creationId xmlns:a16="http://schemas.microsoft.com/office/drawing/2014/main" id="{029FCB8B-296C-3B99-4407-7AD967A5659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1193800"/>
            <a:ext cx="7772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8" name="Textbox_04">
            <a:extLst>
              <a:ext uri="{FF2B5EF4-FFF2-40B4-BE49-F238E27FC236}">
                <a16:creationId xmlns:a16="http://schemas.microsoft.com/office/drawing/2014/main" id="{15B03105-C18A-2B62-DAFD-38ADEB237CE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0" y="825500"/>
            <a:ext cx="7772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WITH STARTING HINTS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C59DE67-569E-FA6F-D845-024EDC2F3BF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000" y="9359900"/>
            <a:ext cx="1542321" cy="203200"/>
          </a:xfrm>
          <a:prstGeom prst="rect">
            <a:avLst/>
          </a:prstGeom>
        </p:spPr>
      </p:pic>
      <p:sp>
        <p:nvSpPr>
          <p:cNvPr id="10" name="Textbox_05">
            <a:extLst>
              <a:ext uri="{FF2B5EF4-FFF2-40B4-BE49-F238E27FC236}">
                <a16:creationId xmlns:a16="http://schemas.microsoft.com/office/drawing/2014/main" id="{9F0673B2-CB5D-374C-228F-28F204642FD9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447800" y="9334500"/>
            <a:ext cx="5080000" cy="241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solidFill>
                  <a:srgbClr val="000000"/>
                </a:solidFill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</p:spTree>
    <p:extLst>
      <p:ext uri="{BB962C8B-B14F-4D97-AF65-F5344CB8AC3E}">
        <p14:creationId xmlns:p14="http://schemas.microsoft.com/office/powerpoint/2010/main" val="322176401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67-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68-1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69-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69-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69-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69-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69-1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70-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70-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70-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70-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67-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70-1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71-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71-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71-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71-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71-1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72-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72-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72-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72-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67-8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72-1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73-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73-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73-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73-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73-1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74-6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74-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74-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74-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67-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74-1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75-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75-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75-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75-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75-1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76-6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76-7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76-8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76-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67-1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76-1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77-6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77-7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77-8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77-9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77-1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78-6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78-7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78-8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78-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,8,9,10,11,12,13"/>
  <p:tag name="RESULT" val="slide-268-6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,8,9,10,11,12,13"/>
  <p:tag name="RESULT" val="slide-278-1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,8,9,10,11,12,13"/>
  <p:tag name="RESULT" val="slide-268-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,8,9,10,11,12,13"/>
  <p:tag name="RESULT" val="slide-268-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,8,9,10,11,12,13"/>
  <p:tag name="RESULT" val="slide-268-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576</Words>
  <Application>Microsoft Office PowerPoint</Application>
  <PresentationFormat>Custom</PresentationFormat>
  <Paragraphs>60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49</cp:revision>
  <dcterms:created xsi:type="dcterms:W3CDTF">2025-06-05T01:24:11Z</dcterms:created>
  <dcterms:modified xsi:type="dcterms:W3CDTF">2025-06-05T03:58:31Z</dcterms:modified>
</cp:coreProperties>
</file>