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C865B2-4A4B-4061-B567-8B9CB7F0276F}" v="1130" dt="2024-11-29T21:01:33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CC865B2-4A4B-4061-B567-8B9CB7F0276F}"/>
    <pc:docChg chg="custSel addSld delSld modSld">
      <pc:chgData name="Sarah Carter" userId="4b4e2a7e9c42e1b2" providerId="LiveId" clId="{6CC865B2-4A4B-4061-B567-8B9CB7F0276F}" dt="2024-12-18T14:58:06.936" v="7764" actId="2696"/>
      <pc:docMkLst>
        <pc:docMk/>
      </pc:docMkLst>
      <pc:sldChg chg="addSp delSp modSp mod">
        <pc:chgData name="Sarah Carter" userId="4b4e2a7e9c42e1b2" providerId="LiveId" clId="{6CC865B2-4A4B-4061-B567-8B9CB7F0276F}" dt="2024-11-29T20:39:18.913" v="545" actId="1076"/>
        <pc:sldMkLst>
          <pc:docMk/>
          <pc:sldMk cId="2785522993" sldId="256"/>
        </pc:sldMkLst>
        <pc:spChg chg="mod">
          <ac:chgData name="Sarah Carter" userId="4b4e2a7e9c42e1b2" providerId="LiveId" clId="{6CC865B2-4A4B-4061-B567-8B9CB7F0276F}" dt="2024-11-29T20:37:23.349" v="0" actId="20577"/>
          <ac:spMkLst>
            <pc:docMk/>
            <pc:sldMk cId="2785522993" sldId="256"/>
            <ac:spMk id="4" creationId="{B328D480-642C-F7C1-309B-0D15565FD706}"/>
          </ac:spMkLst>
        </pc:spChg>
        <pc:spChg chg="mod">
          <ac:chgData name="Sarah Carter" userId="4b4e2a7e9c42e1b2" providerId="LiveId" clId="{6CC865B2-4A4B-4061-B567-8B9CB7F0276F}" dt="2024-11-29T20:37:28.822" v="2" actId="20577"/>
          <ac:spMkLst>
            <pc:docMk/>
            <pc:sldMk cId="2785522993" sldId="256"/>
            <ac:spMk id="6" creationId="{372DDF07-2369-FD60-8170-DA9C7519DC1C}"/>
          </ac:spMkLst>
        </pc:spChg>
        <pc:spChg chg="mod">
          <ac:chgData name="Sarah Carter" userId="4b4e2a7e9c42e1b2" providerId="LiveId" clId="{6CC865B2-4A4B-4061-B567-8B9CB7F0276F}" dt="2024-11-29T20:39:18.913" v="545" actId="1076"/>
          <ac:spMkLst>
            <pc:docMk/>
            <pc:sldMk cId="2785522993" sldId="256"/>
            <ac:spMk id="22" creationId="{BF2060A7-CB2C-5D6D-F443-696E682936A9}"/>
          </ac:spMkLst>
        </pc:spChg>
        <pc:spChg chg="add mod">
          <ac:chgData name="Sarah Carter" userId="4b4e2a7e9c42e1b2" providerId="LiveId" clId="{6CC865B2-4A4B-4061-B567-8B9CB7F0276F}" dt="2024-11-29T20:38:31.421" v="539" actId="1076"/>
          <ac:spMkLst>
            <pc:docMk/>
            <pc:sldMk cId="2785522993" sldId="256"/>
            <ac:spMk id="29" creationId="{5A798C6D-EBF4-0965-3010-44CE53E4BBB0}"/>
          </ac:spMkLst>
        </pc:spChg>
        <pc:spChg chg="add mod">
          <ac:chgData name="Sarah Carter" userId="4b4e2a7e9c42e1b2" providerId="LiveId" clId="{6CC865B2-4A4B-4061-B567-8B9CB7F0276F}" dt="2024-11-29T20:38:57.571" v="544" actId="1076"/>
          <ac:spMkLst>
            <pc:docMk/>
            <pc:sldMk cId="2785522993" sldId="256"/>
            <ac:spMk id="31" creationId="{8277D769-A42F-82BE-E594-E39FC33D08FF}"/>
          </ac:spMkLst>
        </pc:spChg>
        <pc:graphicFrameChg chg="add mod">
          <ac:chgData name="Sarah Carter" userId="4b4e2a7e9c42e1b2" providerId="LiveId" clId="{6CC865B2-4A4B-4061-B567-8B9CB7F0276F}" dt="2024-11-29T20:38:31.421" v="539" actId="1076"/>
          <ac:graphicFrameMkLst>
            <pc:docMk/>
            <pc:sldMk cId="2785522993" sldId="256"/>
            <ac:graphicFrameMk id="28" creationId="{D01808CE-087A-856C-402D-CCB9419C2EE8}"/>
          </ac:graphicFrameMkLst>
        </pc:graphicFrameChg>
        <pc:graphicFrameChg chg="add mod">
          <ac:chgData name="Sarah Carter" userId="4b4e2a7e9c42e1b2" providerId="LiveId" clId="{6CC865B2-4A4B-4061-B567-8B9CB7F0276F}" dt="2024-11-29T20:38:57.571" v="544" actId="1076"/>
          <ac:graphicFrameMkLst>
            <pc:docMk/>
            <pc:sldMk cId="2785522993" sldId="256"/>
            <ac:graphicFrameMk id="30" creationId="{4B152A2F-F5A3-46B9-6B97-22CACE8A2755}"/>
          </ac:graphicFrameMkLst>
        </pc:graphicFrameChg>
      </pc:sldChg>
      <pc:sldChg chg="addSp modSp new del mod">
        <pc:chgData name="Sarah Carter" userId="4b4e2a7e9c42e1b2" providerId="LiveId" clId="{6CC865B2-4A4B-4061-B567-8B9CB7F0276F}" dt="2024-11-29T20:39:34.278" v="546" actId="47"/>
        <pc:sldMkLst>
          <pc:docMk/>
          <pc:sldMk cId="98767542" sldId="257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163193748" sldId="257"/>
        </pc:sldMkLst>
      </pc:sldChg>
      <pc:sldChg chg="addSp modSp new mod">
        <pc:chgData name="Sarah Carter" userId="4b4e2a7e9c42e1b2" providerId="LiveId" clId="{6CC865B2-4A4B-4061-B567-8B9CB7F0276F}" dt="2024-11-29T20:59:20.770" v="7751"/>
        <pc:sldMkLst>
          <pc:docMk/>
          <pc:sldMk cId="2858642587" sldId="257"/>
        </pc:sldMkLst>
        <pc:spChg chg="add mod">
          <ac:chgData name="Sarah Carter" userId="4b4e2a7e9c42e1b2" providerId="LiveId" clId="{6CC865B2-4A4B-4061-B567-8B9CB7F0276F}" dt="2024-11-29T20:40:06.350" v="559" actId="299"/>
          <ac:spMkLst>
            <pc:docMk/>
            <pc:sldMk cId="2858642587" sldId="257"/>
            <ac:spMk id="2" creationId="{608D29FD-7229-4B9D-174B-33F825CD5155}"/>
          </ac:spMkLst>
        </pc:spChg>
        <pc:spChg chg="add mod">
          <ac:chgData name="Sarah Carter" userId="4b4e2a7e9c42e1b2" providerId="LiveId" clId="{6CC865B2-4A4B-4061-B567-8B9CB7F0276F}" dt="2024-11-29T20:40:06.398" v="633"/>
          <ac:spMkLst>
            <pc:docMk/>
            <pc:sldMk cId="2858642587" sldId="257"/>
            <ac:spMk id="4" creationId="{D32482F8-C06B-2DE4-5E90-8C48B03CE10C}"/>
          </ac:spMkLst>
        </pc:spChg>
        <pc:spChg chg="add mod">
          <ac:chgData name="Sarah Carter" userId="4b4e2a7e9c42e1b2" providerId="LiveId" clId="{6CC865B2-4A4B-4061-B567-8B9CB7F0276F}" dt="2024-11-29T20:40:06.413" v="645" actId="299"/>
          <ac:spMkLst>
            <pc:docMk/>
            <pc:sldMk cId="2858642587" sldId="257"/>
            <ac:spMk id="5" creationId="{73D3CCC5-33B2-3122-7FBF-B760F3C048C6}"/>
          </ac:spMkLst>
        </pc:spChg>
        <pc:spChg chg="add mod">
          <ac:chgData name="Sarah Carter" userId="4b4e2a7e9c42e1b2" providerId="LiveId" clId="{6CC865B2-4A4B-4061-B567-8B9CB7F0276F}" dt="2024-11-29T20:40:06.461" v="710"/>
          <ac:spMkLst>
            <pc:docMk/>
            <pc:sldMk cId="2858642587" sldId="257"/>
            <ac:spMk id="7" creationId="{73598E1F-10EB-8E0D-3013-AFF78F2032D5}"/>
          </ac:spMkLst>
        </pc:spChg>
        <pc:spChg chg="add mod">
          <ac:chgData name="Sarah Carter" userId="4b4e2a7e9c42e1b2" providerId="LiveId" clId="{6CC865B2-4A4B-4061-B567-8B9CB7F0276F}" dt="2024-11-29T20:59:12.525" v="5705" actId="948"/>
          <ac:spMkLst>
            <pc:docMk/>
            <pc:sldMk cId="2858642587" sldId="257"/>
            <ac:spMk id="8" creationId="{7DA5BEB0-42BC-0E03-A475-84114EB48557}"/>
          </ac:spMkLst>
        </pc:spChg>
        <pc:spChg chg="add mod">
          <ac:chgData name="Sarah Carter" userId="4b4e2a7e9c42e1b2" providerId="LiveId" clId="{6CC865B2-4A4B-4061-B567-8B9CB7F0276F}" dt="2024-11-29T20:59:12.934" v="6585" actId="948"/>
          <ac:spMkLst>
            <pc:docMk/>
            <pc:sldMk cId="2858642587" sldId="257"/>
            <ac:spMk id="10" creationId="{756F71AC-423C-399E-3048-24D6FA91219F}"/>
          </ac:spMkLst>
        </pc:spChg>
        <pc:spChg chg="add mod">
          <ac:chgData name="Sarah Carter" userId="4b4e2a7e9c42e1b2" providerId="LiveId" clId="{6CC865B2-4A4B-4061-B567-8B9CB7F0276F}" dt="2024-11-29T20:59:12.997" v="6735" actId="948"/>
          <ac:spMkLst>
            <pc:docMk/>
            <pc:sldMk cId="2858642587" sldId="257"/>
            <ac:spMk id="11" creationId="{3CEC1FA4-9668-A459-E037-D2820609AD33}"/>
          </ac:spMkLst>
        </pc:spChg>
        <pc:spChg chg="add mod">
          <ac:chgData name="Sarah Carter" userId="4b4e2a7e9c42e1b2" providerId="LiveId" clId="{6CC865B2-4A4B-4061-B567-8B9CB7F0276F}" dt="2024-11-29T20:59:13.454" v="7615" actId="948"/>
          <ac:spMkLst>
            <pc:docMk/>
            <pc:sldMk cId="2858642587" sldId="257"/>
            <ac:spMk id="13" creationId="{18E8B338-8A3B-23C9-E65D-37DB358D729D}"/>
          </ac:spMkLst>
        </pc:spChg>
        <pc:spChg chg="add mod">
          <ac:chgData name="Sarah Carter" userId="4b4e2a7e9c42e1b2" providerId="LiveId" clId="{6CC865B2-4A4B-4061-B567-8B9CB7F0276F}" dt="2024-11-29T20:59:03.509" v="3644" actId="948"/>
          <ac:spMkLst>
            <pc:docMk/>
            <pc:sldMk cId="2858642587" sldId="257"/>
            <ac:spMk id="14" creationId="{194EB6AA-7E2A-58E8-D19D-B75DA8B9ACBC}"/>
          </ac:spMkLst>
        </pc:spChg>
        <pc:spChg chg="add mod">
          <ac:chgData name="Sarah Carter" userId="4b4e2a7e9c42e1b2" providerId="LiveId" clId="{6CC865B2-4A4B-4061-B567-8B9CB7F0276F}" dt="2024-11-29T20:59:03.917" v="4524" actId="948"/>
          <ac:spMkLst>
            <pc:docMk/>
            <pc:sldMk cId="2858642587" sldId="257"/>
            <ac:spMk id="16" creationId="{DD847232-AF5E-D739-EE38-FC14DF3A0B5F}"/>
          </ac:spMkLst>
        </pc:spChg>
        <pc:spChg chg="add mod">
          <ac:chgData name="Sarah Carter" userId="4b4e2a7e9c42e1b2" providerId="LiveId" clId="{6CC865B2-4A4B-4061-B567-8B9CB7F0276F}" dt="2024-11-29T20:59:03.996" v="4674" actId="948"/>
          <ac:spMkLst>
            <pc:docMk/>
            <pc:sldMk cId="2858642587" sldId="257"/>
            <ac:spMk id="17" creationId="{3BCB5B93-8388-61E9-F3AA-B5EE87DE76C0}"/>
          </ac:spMkLst>
        </pc:spChg>
        <pc:spChg chg="add mod">
          <ac:chgData name="Sarah Carter" userId="4b4e2a7e9c42e1b2" providerId="LiveId" clId="{6CC865B2-4A4B-4061-B567-8B9CB7F0276F}" dt="2024-11-29T20:59:04.457" v="5554" actId="948"/>
          <ac:spMkLst>
            <pc:docMk/>
            <pc:sldMk cId="2858642587" sldId="257"/>
            <ac:spMk id="19" creationId="{AD3259E2-37CA-0981-BDD0-7F0978B7D8E8}"/>
          </ac:spMkLst>
        </pc:spChg>
        <pc:spChg chg="add mod">
          <ac:chgData name="Sarah Carter" userId="4b4e2a7e9c42e1b2" providerId="LiveId" clId="{6CC865B2-4A4B-4061-B567-8B9CB7F0276F}" dt="2024-11-29T20:59:20.770" v="7751"/>
          <ac:spMkLst>
            <pc:docMk/>
            <pc:sldMk cId="2858642587" sldId="257"/>
            <ac:spMk id="20" creationId="{EFD1F27B-7663-87BF-00BE-0CEA25B682CA}"/>
          </ac:spMkLst>
        </pc:spChg>
        <pc:graphicFrameChg chg="add mod modGraphic">
          <ac:chgData name="Sarah Carter" userId="4b4e2a7e9c42e1b2" providerId="LiveId" clId="{6CC865B2-4A4B-4061-B567-8B9CB7F0276F}" dt="2024-11-29T20:40:07.770" v="1034" actId="20577"/>
          <ac:graphicFrameMkLst>
            <pc:docMk/>
            <pc:sldMk cId="2858642587" sldId="257"/>
            <ac:graphicFrameMk id="3" creationId="{9F700EA3-D752-33A6-3911-896C483B05C8}"/>
          </ac:graphicFrameMkLst>
        </pc:graphicFrameChg>
        <pc:graphicFrameChg chg="add mod modGraphic">
          <ac:chgData name="Sarah Carter" userId="4b4e2a7e9c42e1b2" providerId="LiveId" clId="{6CC865B2-4A4B-4061-B567-8B9CB7F0276F}" dt="2024-11-29T20:40:07.786" v="1043" actId="20577"/>
          <ac:graphicFrameMkLst>
            <pc:docMk/>
            <pc:sldMk cId="2858642587" sldId="257"/>
            <ac:graphicFrameMk id="6" creationId="{01665119-F178-F7F8-5425-0AB2EB672428}"/>
          </ac:graphicFrameMkLst>
        </pc:graphicFrameChg>
        <pc:graphicFrameChg chg="add mod modGraphic">
          <ac:chgData name="Sarah Carter" userId="4b4e2a7e9c42e1b2" providerId="LiveId" clId="{6CC865B2-4A4B-4061-B567-8B9CB7F0276F}" dt="2024-11-29T20:59:12.635" v="5913" actId="948"/>
          <ac:graphicFrameMkLst>
            <pc:docMk/>
            <pc:sldMk cId="2858642587" sldId="257"/>
            <ac:graphicFrameMk id="9" creationId="{C70A1F3C-F338-6DF2-E423-B37B4AD4EB7D}"/>
          </ac:graphicFrameMkLst>
        </pc:graphicFrameChg>
        <pc:graphicFrameChg chg="add mod modGraphic">
          <ac:chgData name="Sarah Carter" userId="4b4e2a7e9c42e1b2" providerId="LiveId" clId="{6CC865B2-4A4B-4061-B567-8B9CB7F0276F}" dt="2024-11-29T20:59:13.107" v="6943" actId="948"/>
          <ac:graphicFrameMkLst>
            <pc:docMk/>
            <pc:sldMk cId="2858642587" sldId="257"/>
            <ac:graphicFrameMk id="12" creationId="{E9DEA326-6371-B88C-5548-331A19E44D23}"/>
          </ac:graphicFrameMkLst>
        </pc:graphicFrameChg>
        <pc:graphicFrameChg chg="add mod modGraphic">
          <ac:chgData name="Sarah Carter" userId="4b4e2a7e9c42e1b2" providerId="LiveId" clId="{6CC865B2-4A4B-4061-B567-8B9CB7F0276F}" dt="2024-11-29T20:59:03.619" v="3852" actId="948"/>
          <ac:graphicFrameMkLst>
            <pc:docMk/>
            <pc:sldMk cId="2858642587" sldId="257"/>
            <ac:graphicFrameMk id="15" creationId="{5B3A64A3-6DAF-1CDB-3956-269572F291E7}"/>
          </ac:graphicFrameMkLst>
        </pc:graphicFrameChg>
        <pc:graphicFrameChg chg="add mod modGraphic">
          <ac:chgData name="Sarah Carter" userId="4b4e2a7e9c42e1b2" providerId="LiveId" clId="{6CC865B2-4A4B-4061-B567-8B9CB7F0276F}" dt="2024-11-29T20:59:04.106" v="4882" actId="948"/>
          <ac:graphicFrameMkLst>
            <pc:docMk/>
            <pc:sldMk cId="2858642587" sldId="257"/>
            <ac:graphicFrameMk id="18" creationId="{3FCF1906-76F3-9E4D-AEB4-629EC933EF14}"/>
          </ac:graphicFrameMkLst>
        </pc:graphicFrameChg>
        <pc:picChg chg="add mod">
          <ac:chgData name="Sarah Carter" userId="4b4e2a7e9c42e1b2" providerId="LiveId" clId="{6CC865B2-4A4B-4061-B567-8B9CB7F0276F}" dt="2024-11-29T20:59:20.770" v="7751"/>
          <ac:picMkLst>
            <pc:docMk/>
            <pc:sldMk cId="2858642587" sldId="257"/>
            <ac:picMk id="21" creationId="{BA0D1586-D028-63E4-3979-772E47E40A49}"/>
          </ac:picMkLst>
        </pc:picChg>
      </pc:sldChg>
      <pc:sldChg chg="addSp modSp add del mod">
        <pc:chgData name="Sarah Carter" userId="4b4e2a7e9c42e1b2" providerId="LiveId" clId="{6CC865B2-4A4B-4061-B567-8B9CB7F0276F}" dt="2024-12-18T14:58:06.936" v="7764" actId="2696"/>
        <pc:sldMkLst>
          <pc:docMk/>
          <pc:sldMk cId="358533126" sldId="258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525702359" sldId="258"/>
        </pc:sldMkLst>
      </pc:sldChg>
      <pc:sldChg chg="modSp add del mod">
        <pc:chgData name="Sarah Carter" userId="4b4e2a7e9c42e1b2" providerId="LiveId" clId="{6CC865B2-4A4B-4061-B567-8B9CB7F0276F}" dt="2024-11-29T20:39:34.278" v="546" actId="47"/>
        <pc:sldMkLst>
          <pc:docMk/>
          <pc:sldMk cId="4134198965" sldId="258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1381848987" sldId="259"/>
        </pc:sldMkLst>
      </pc:sldChg>
      <pc:sldChg chg="addSp modSp add mod">
        <pc:chgData name="Sarah Carter" userId="4b4e2a7e9c42e1b2" providerId="LiveId" clId="{6CC865B2-4A4B-4061-B567-8B9CB7F0276F}" dt="2024-11-29T20:59:23.874" v="7752"/>
        <pc:sldMkLst>
          <pc:docMk/>
          <pc:sldMk cId="2257291225" sldId="259"/>
        </pc:sldMkLst>
        <pc:spChg chg="mod">
          <ac:chgData name="Sarah Carter" userId="4b4e2a7e9c42e1b2" providerId="LiveId" clId="{6CC865B2-4A4B-4061-B567-8B9CB7F0276F}" dt="2024-11-29T20:40:08.889" v="1090" actId="20577"/>
          <ac:spMkLst>
            <pc:docMk/>
            <pc:sldMk cId="2257291225" sldId="259"/>
            <ac:spMk id="2" creationId="{F01FC3E7-AAD5-F789-5277-6371A96CE4D5}"/>
          </ac:spMkLst>
        </pc:spChg>
        <pc:spChg chg="mod">
          <ac:chgData name="Sarah Carter" userId="4b4e2a7e9c42e1b2" providerId="LiveId" clId="{6CC865B2-4A4B-4061-B567-8B9CB7F0276F}" dt="2024-11-29T20:40:08.904" v="1100" actId="20577"/>
          <ac:spMkLst>
            <pc:docMk/>
            <pc:sldMk cId="2257291225" sldId="259"/>
            <ac:spMk id="5" creationId="{A57B2A76-1A5E-BB62-BE71-E61DF01E029C}"/>
          </ac:spMkLst>
        </pc:spChg>
        <pc:spChg chg="mod">
          <ac:chgData name="Sarah Carter" userId="4b4e2a7e9c42e1b2" providerId="LiveId" clId="{6CC865B2-4A4B-4061-B567-8B9CB7F0276F}" dt="2024-11-29T20:59:12.525" v="5720" actId="948"/>
          <ac:spMkLst>
            <pc:docMk/>
            <pc:sldMk cId="2257291225" sldId="259"/>
            <ac:spMk id="8" creationId="{129E6EED-ABFE-7941-3E98-278ED975B503}"/>
          </ac:spMkLst>
        </pc:spChg>
        <pc:spChg chg="mod">
          <ac:chgData name="Sarah Carter" userId="4b4e2a7e9c42e1b2" providerId="LiveId" clId="{6CC865B2-4A4B-4061-B567-8B9CB7F0276F}" dt="2024-11-29T20:59:12.934" v="6600" actId="948"/>
          <ac:spMkLst>
            <pc:docMk/>
            <pc:sldMk cId="2257291225" sldId="259"/>
            <ac:spMk id="10" creationId="{CA5E8059-8622-EF00-5701-4FB4CDBB1335}"/>
          </ac:spMkLst>
        </pc:spChg>
        <pc:spChg chg="mod">
          <ac:chgData name="Sarah Carter" userId="4b4e2a7e9c42e1b2" providerId="LiveId" clId="{6CC865B2-4A4B-4061-B567-8B9CB7F0276F}" dt="2024-11-29T20:59:12.997" v="6750" actId="948"/>
          <ac:spMkLst>
            <pc:docMk/>
            <pc:sldMk cId="2257291225" sldId="259"/>
            <ac:spMk id="11" creationId="{3D1FFB45-983C-5478-5681-6365D4EDC986}"/>
          </ac:spMkLst>
        </pc:spChg>
        <pc:spChg chg="mod">
          <ac:chgData name="Sarah Carter" userId="4b4e2a7e9c42e1b2" providerId="LiveId" clId="{6CC865B2-4A4B-4061-B567-8B9CB7F0276F}" dt="2024-11-29T20:59:13.475" v="7630" actId="948"/>
          <ac:spMkLst>
            <pc:docMk/>
            <pc:sldMk cId="2257291225" sldId="259"/>
            <ac:spMk id="13" creationId="{376A66E7-E26E-EE71-640C-AA1A7ECBA469}"/>
          </ac:spMkLst>
        </pc:spChg>
        <pc:spChg chg="mod">
          <ac:chgData name="Sarah Carter" userId="4b4e2a7e9c42e1b2" providerId="LiveId" clId="{6CC865B2-4A4B-4061-B567-8B9CB7F0276F}" dt="2024-11-29T20:59:03.514" v="3659" actId="948"/>
          <ac:spMkLst>
            <pc:docMk/>
            <pc:sldMk cId="2257291225" sldId="259"/>
            <ac:spMk id="14" creationId="{60CFBF84-3902-ADD3-B26F-86F6858725BD}"/>
          </ac:spMkLst>
        </pc:spChg>
        <pc:spChg chg="mod">
          <ac:chgData name="Sarah Carter" userId="4b4e2a7e9c42e1b2" providerId="LiveId" clId="{6CC865B2-4A4B-4061-B567-8B9CB7F0276F}" dt="2024-11-29T20:59:03.917" v="4539" actId="948"/>
          <ac:spMkLst>
            <pc:docMk/>
            <pc:sldMk cId="2257291225" sldId="259"/>
            <ac:spMk id="16" creationId="{18F9DDC5-FE74-B437-CE9E-522057716FEA}"/>
          </ac:spMkLst>
        </pc:spChg>
        <pc:spChg chg="mod">
          <ac:chgData name="Sarah Carter" userId="4b4e2a7e9c42e1b2" providerId="LiveId" clId="{6CC865B2-4A4B-4061-B567-8B9CB7F0276F}" dt="2024-11-29T20:59:04.011" v="4689" actId="948"/>
          <ac:spMkLst>
            <pc:docMk/>
            <pc:sldMk cId="2257291225" sldId="259"/>
            <ac:spMk id="17" creationId="{A54DFD42-36B1-6C0C-5BDE-40957DF32FF8}"/>
          </ac:spMkLst>
        </pc:spChg>
        <pc:spChg chg="mod">
          <ac:chgData name="Sarah Carter" userId="4b4e2a7e9c42e1b2" providerId="LiveId" clId="{6CC865B2-4A4B-4061-B567-8B9CB7F0276F}" dt="2024-11-29T20:59:04.468" v="5569" actId="948"/>
          <ac:spMkLst>
            <pc:docMk/>
            <pc:sldMk cId="2257291225" sldId="259"/>
            <ac:spMk id="19" creationId="{628E62BA-6481-BD1F-3026-9C66A7C20FF3}"/>
          </ac:spMkLst>
        </pc:spChg>
        <pc:spChg chg="add mod">
          <ac:chgData name="Sarah Carter" userId="4b4e2a7e9c42e1b2" providerId="LiveId" clId="{6CC865B2-4A4B-4061-B567-8B9CB7F0276F}" dt="2024-11-29T20:59:23.874" v="7752"/>
          <ac:spMkLst>
            <pc:docMk/>
            <pc:sldMk cId="2257291225" sldId="259"/>
            <ac:spMk id="20" creationId="{5871C3DB-CDC5-2CF4-45EF-63ECF26114FA}"/>
          </ac:spMkLst>
        </pc:spChg>
        <pc:graphicFrameChg chg="mod modGraphic">
          <ac:chgData name="Sarah Carter" userId="4b4e2a7e9c42e1b2" providerId="LiveId" clId="{6CC865B2-4A4B-4061-B567-8B9CB7F0276F}" dt="2024-11-29T20:40:10.063" v="1156" actId="20577"/>
          <ac:graphicFrameMkLst>
            <pc:docMk/>
            <pc:sldMk cId="2257291225" sldId="259"/>
            <ac:graphicFrameMk id="3" creationId="{E2D36DC5-8417-6003-0D1D-C1197BF1310B}"/>
          </ac:graphicFrameMkLst>
        </pc:graphicFrameChg>
        <pc:graphicFrameChg chg="mod modGraphic">
          <ac:chgData name="Sarah Carter" userId="4b4e2a7e9c42e1b2" providerId="LiveId" clId="{6CC865B2-4A4B-4061-B567-8B9CB7F0276F}" dt="2024-11-29T20:40:10.070" v="1165" actId="20577"/>
          <ac:graphicFrameMkLst>
            <pc:docMk/>
            <pc:sldMk cId="2257291225" sldId="259"/>
            <ac:graphicFrameMk id="6" creationId="{942C9D4C-47F5-68F4-2633-23A9CFFBF14A}"/>
          </ac:graphicFrameMkLst>
        </pc:graphicFrameChg>
        <pc:graphicFrameChg chg="mod modGraphic">
          <ac:chgData name="Sarah Carter" userId="4b4e2a7e9c42e1b2" providerId="LiveId" clId="{6CC865B2-4A4B-4061-B567-8B9CB7F0276F}" dt="2024-11-29T20:59:12.667" v="5986" actId="948"/>
          <ac:graphicFrameMkLst>
            <pc:docMk/>
            <pc:sldMk cId="2257291225" sldId="259"/>
            <ac:graphicFrameMk id="9" creationId="{05B8A664-EA72-47A0-704A-3B16DE0245E2}"/>
          </ac:graphicFrameMkLst>
        </pc:graphicFrameChg>
        <pc:graphicFrameChg chg="mod modGraphic">
          <ac:chgData name="Sarah Carter" userId="4b4e2a7e9c42e1b2" providerId="LiveId" clId="{6CC865B2-4A4B-4061-B567-8B9CB7F0276F}" dt="2024-11-29T20:59:13.154" v="7016" actId="948"/>
          <ac:graphicFrameMkLst>
            <pc:docMk/>
            <pc:sldMk cId="2257291225" sldId="259"/>
            <ac:graphicFrameMk id="12" creationId="{04FC1F0B-3104-BC7F-5DD8-28103A8D51EB}"/>
          </ac:graphicFrameMkLst>
        </pc:graphicFrameChg>
        <pc:graphicFrameChg chg="mod modGraphic">
          <ac:chgData name="Sarah Carter" userId="4b4e2a7e9c42e1b2" providerId="LiveId" clId="{6CC865B2-4A4B-4061-B567-8B9CB7F0276F}" dt="2024-11-29T20:59:03.666" v="3925" actId="948"/>
          <ac:graphicFrameMkLst>
            <pc:docMk/>
            <pc:sldMk cId="2257291225" sldId="259"/>
            <ac:graphicFrameMk id="15" creationId="{E2B444E0-0E8D-18DA-B495-A94FD78514E4}"/>
          </ac:graphicFrameMkLst>
        </pc:graphicFrameChg>
        <pc:graphicFrameChg chg="mod modGraphic">
          <ac:chgData name="Sarah Carter" userId="4b4e2a7e9c42e1b2" providerId="LiveId" clId="{6CC865B2-4A4B-4061-B567-8B9CB7F0276F}" dt="2024-11-29T20:59:04.143" v="4955" actId="948"/>
          <ac:graphicFrameMkLst>
            <pc:docMk/>
            <pc:sldMk cId="2257291225" sldId="259"/>
            <ac:graphicFrameMk id="18" creationId="{0A04F161-49E6-E290-3D4C-88D3A1D9E123}"/>
          </ac:graphicFrameMkLst>
        </pc:graphicFrameChg>
        <pc:picChg chg="add mod">
          <ac:chgData name="Sarah Carter" userId="4b4e2a7e9c42e1b2" providerId="LiveId" clId="{6CC865B2-4A4B-4061-B567-8B9CB7F0276F}" dt="2024-11-29T20:59:23.874" v="7752"/>
          <ac:picMkLst>
            <pc:docMk/>
            <pc:sldMk cId="2257291225" sldId="259"/>
            <ac:picMk id="21" creationId="{BCC6A860-D05B-46D5-AA66-415CBD3FBE09}"/>
          </ac:picMkLst>
        </pc:picChg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107513372" sldId="260"/>
        </pc:sldMkLst>
      </pc:sldChg>
      <pc:sldChg chg="addSp modSp add del mod">
        <pc:chgData name="Sarah Carter" userId="4b4e2a7e9c42e1b2" providerId="LiveId" clId="{6CC865B2-4A4B-4061-B567-8B9CB7F0276F}" dt="2024-12-18T14:58:06.936" v="7764" actId="2696"/>
        <pc:sldMkLst>
          <pc:docMk/>
          <pc:sldMk cId="732300878" sldId="260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35626918" sldId="261"/>
        </pc:sldMkLst>
      </pc:sldChg>
      <pc:sldChg chg="addSp modSp add mod">
        <pc:chgData name="Sarah Carter" userId="4b4e2a7e9c42e1b2" providerId="LiveId" clId="{6CC865B2-4A4B-4061-B567-8B9CB7F0276F}" dt="2024-11-29T20:59:27.576" v="7753"/>
        <pc:sldMkLst>
          <pc:docMk/>
          <pc:sldMk cId="3306388903" sldId="261"/>
        </pc:sldMkLst>
        <pc:spChg chg="mod">
          <ac:chgData name="Sarah Carter" userId="4b4e2a7e9c42e1b2" providerId="LiveId" clId="{6CC865B2-4A4B-4061-B567-8B9CB7F0276F}" dt="2024-11-29T20:40:11.176" v="1212" actId="20577"/>
          <ac:spMkLst>
            <pc:docMk/>
            <pc:sldMk cId="3306388903" sldId="261"/>
            <ac:spMk id="2" creationId="{DDA56CE4-65B2-F2B8-0E28-C66D52CFA42D}"/>
          </ac:spMkLst>
        </pc:spChg>
        <pc:spChg chg="mod">
          <ac:chgData name="Sarah Carter" userId="4b4e2a7e9c42e1b2" providerId="LiveId" clId="{6CC865B2-4A4B-4061-B567-8B9CB7F0276F}" dt="2024-11-29T20:40:11.192" v="1222" actId="20577"/>
          <ac:spMkLst>
            <pc:docMk/>
            <pc:sldMk cId="3306388903" sldId="261"/>
            <ac:spMk id="5" creationId="{8E3F7807-C34C-075E-3E14-2DB86D10B88B}"/>
          </ac:spMkLst>
        </pc:spChg>
        <pc:spChg chg="mod">
          <ac:chgData name="Sarah Carter" userId="4b4e2a7e9c42e1b2" providerId="LiveId" clId="{6CC865B2-4A4B-4061-B567-8B9CB7F0276F}" dt="2024-11-29T20:59:12.541" v="5735" actId="948"/>
          <ac:spMkLst>
            <pc:docMk/>
            <pc:sldMk cId="3306388903" sldId="261"/>
            <ac:spMk id="8" creationId="{87B42DA2-234B-0799-7E9F-34B258E51BC6}"/>
          </ac:spMkLst>
        </pc:spChg>
        <pc:spChg chg="mod">
          <ac:chgData name="Sarah Carter" userId="4b4e2a7e9c42e1b2" providerId="LiveId" clId="{6CC865B2-4A4B-4061-B567-8B9CB7F0276F}" dt="2024-11-29T20:59:12.934" v="6615" actId="948"/>
          <ac:spMkLst>
            <pc:docMk/>
            <pc:sldMk cId="3306388903" sldId="261"/>
            <ac:spMk id="10" creationId="{4A8C1ECF-817B-BB11-C5B7-4ECAE80663D6}"/>
          </ac:spMkLst>
        </pc:spChg>
        <pc:spChg chg="mod">
          <ac:chgData name="Sarah Carter" userId="4b4e2a7e9c42e1b2" providerId="LiveId" clId="{6CC865B2-4A4B-4061-B567-8B9CB7F0276F}" dt="2024-11-29T20:59:12.997" v="6765" actId="948"/>
          <ac:spMkLst>
            <pc:docMk/>
            <pc:sldMk cId="3306388903" sldId="261"/>
            <ac:spMk id="11" creationId="{0ECE62F8-7D82-13DF-CBBE-BFB16875FD9D}"/>
          </ac:spMkLst>
        </pc:spChg>
        <pc:spChg chg="mod">
          <ac:chgData name="Sarah Carter" userId="4b4e2a7e9c42e1b2" providerId="LiveId" clId="{6CC865B2-4A4B-4061-B567-8B9CB7F0276F}" dt="2024-11-29T20:59:13.479" v="7645" actId="948"/>
          <ac:spMkLst>
            <pc:docMk/>
            <pc:sldMk cId="3306388903" sldId="261"/>
            <ac:spMk id="13" creationId="{209EA5A4-EB22-5337-7782-FAAF89976275}"/>
          </ac:spMkLst>
        </pc:spChg>
        <pc:spChg chg="mod">
          <ac:chgData name="Sarah Carter" userId="4b4e2a7e9c42e1b2" providerId="LiveId" clId="{6CC865B2-4A4B-4061-B567-8B9CB7F0276F}" dt="2024-11-29T20:59:03.525" v="3674" actId="948"/>
          <ac:spMkLst>
            <pc:docMk/>
            <pc:sldMk cId="3306388903" sldId="261"/>
            <ac:spMk id="14" creationId="{B571D78C-EB4F-158A-0D4B-0AAA4B913DB6}"/>
          </ac:spMkLst>
        </pc:spChg>
        <pc:spChg chg="mod">
          <ac:chgData name="Sarah Carter" userId="4b4e2a7e9c42e1b2" providerId="LiveId" clId="{6CC865B2-4A4B-4061-B567-8B9CB7F0276F}" dt="2024-11-29T20:59:03.949" v="4554" actId="948"/>
          <ac:spMkLst>
            <pc:docMk/>
            <pc:sldMk cId="3306388903" sldId="261"/>
            <ac:spMk id="16" creationId="{30D346A0-018F-293B-EEA6-06A74893625B}"/>
          </ac:spMkLst>
        </pc:spChg>
        <pc:spChg chg="mod">
          <ac:chgData name="Sarah Carter" userId="4b4e2a7e9c42e1b2" providerId="LiveId" clId="{6CC865B2-4A4B-4061-B567-8B9CB7F0276F}" dt="2024-11-29T20:59:04.011" v="4704" actId="948"/>
          <ac:spMkLst>
            <pc:docMk/>
            <pc:sldMk cId="3306388903" sldId="261"/>
            <ac:spMk id="17" creationId="{1DCAAFD5-AABC-5F10-25C1-9CDC3CB3CEFD}"/>
          </ac:spMkLst>
        </pc:spChg>
        <pc:spChg chg="mod">
          <ac:chgData name="Sarah Carter" userId="4b4e2a7e9c42e1b2" providerId="LiveId" clId="{6CC865B2-4A4B-4061-B567-8B9CB7F0276F}" dt="2024-11-29T20:59:04.468" v="5584" actId="948"/>
          <ac:spMkLst>
            <pc:docMk/>
            <pc:sldMk cId="3306388903" sldId="261"/>
            <ac:spMk id="19" creationId="{D552DD94-EC0E-8322-054A-E3C5CDFB4F54}"/>
          </ac:spMkLst>
        </pc:spChg>
        <pc:spChg chg="add mod">
          <ac:chgData name="Sarah Carter" userId="4b4e2a7e9c42e1b2" providerId="LiveId" clId="{6CC865B2-4A4B-4061-B567-8B9CB7F0276F}" dt="2024-11-29T20:59:27.576" v="7753"/>
          <ac:spMkLst>
            <pc:docMk/>
            <pc:sldMk cId="3306388903" sldId="261"/>
            <ac:spMk id="20" creationId="{7E5CEB21-886B-AEF3-71BA-391549077473}"/>
          </ac:spMkLst>
        </pc:spChg>
        <pc:graphicFrameChg chg="mod modGraphic">
          <ac:chgData name="Sarah Carter" userId="4b4e2a7e9c42e1b2" providerId="LiveId" clId="{6CC865B2-4A4B-4061-B567-8B9CB7F0276F}" dt="2024-11-29T20:40:12.408" v="1278" actId="20577"/>
          <ac:graphicFrameMkLst>
            <pc:docMk/>
            <pc:sldMk cId="3306388903" sldId="261"/>
            <ac:graphicFrameMk id="3" creationId="{EAE824A5-9C3A-BC19-ADB8-DE64177BFE2F}"/>
          </ac:graphicFrameMkLst>
        </pc:graphicFrameChg>
        <pc:graphicFrameChg chg="mod modGraphic">
          <ac:chgData name="Sarah Carter" userId="4b4e2a7e9c42e1b2" providerId="LiveId" clId="{6CC865B2-4A4B-4061-B567-8B9CB7F0276F}" dt="2024-11-29T20:40:12.408" v="1287" actId="20577"/>
          <ac:graphicFrameMkLst>
            <pc:docMk/>
            <pc:sldMk cId="3306388903" sldId="261"/>
            <ac:graphicFrameMk id="6" creationId="{50AC7E6C-6368-D566-012A-E6EBC44BCF55}"/>
          </ac:graphicFrameMkLst>
        </pc:graphicFrameChg>
        <pc:graphicFrameChg chg="mod modGraphic">
          <ac:chgData name="Sarah Carter" userId="4b4e2a7e9c42e1b2" providerId="LiveId" clId="{6CC865B2-4A4B-4061-B567-8B9CB7F0276F}" dt="2024-11-29T20:59:12.713" v="6059" actId="948"/>
          <ac:graphicFrameMkLst>
            <pc:docMk/>
            <pc:sldMk cId="3306388903" sldId="261"/>
            <ac:graphicFrameMk id="9" creationId="{25E76586-D081-1E68-BEAE-04C96CB6A280}"/>
          </ac:graphicFrameMkLst>
        </pc:graphicFrameChg>
        <pc:graphicFrameChg chg="mod modGraphic">
          <ac:chgData name="Sarah Carter" userId="4b4e2a7e9c42e1b2" providerId="LiveId" clId="{6CC865B2-4A4B-4061-B567-8B9CB7F0276F}" dt="2024-11-29T20:59:13.196" v="7089" actId="948"/>
          <ac:graphicFrameMkLst>
            <pc:docMk/>
            <pc:sldMk cId="3306388903" sldId="261"/>
            <ac:graphicFrameMk id="12" creationId="{0D90E2DE-EACD-70F2-1AFD-1D1F9FBC628D}"/>
          </ac:graphicFrameMkLst>
        </pc:graphicFrameChg>
        <pc:graphicFrameChg chg="mod modGraphic">
          <ac:chgData name="Sarah Carter" userId="4b4e2a7e9c42e1b2" providerId="LiveId" clId="{6CC865B2-4A4B-4061-B567-8B9CB7F0276F}" dt="2024-11-29T20:59:03.697" v="3998" actId="948"/>
          <ac:graphicFrameMkLst>
            <pc:docMk/>
            <pc:sldMk cId="3306388903" sldId="261"/>
            <ac:graphicFrameMk id="15" creationId="{3E4F4C83-41CF-2C02-18FF-EADABB5708FF}"/>
          </ac:graphicFrameMkLst>
        </pc:graphicFrameChg>
        <pc:graphicFrameChg chg="mod modGraphic">
          <ac:chgData name="Sarah Carter" userId="4b4e2a7e9c42e1b2" providerId="LiveId" clId="{6CC865B2-4A4B-4061-B567-8B9CB7F0276F}" dt="2024-11-29T20:59:04.170" v="5028" actId="948"/>
          <ac:graphicFrameMkLst>
            <pc:docMk/>
            <pc:sldMk cId="3306388903" sldId="261"/>
            <ac:graphicFrameMk id="18" creationId="{A3D18E94-EEFB-D2A6-F254-2AEC214F115E}"/>
          </ac:graphicFrameMkLst>
        </pc:graphicFrameChg>
        <pc:picChg chg="add mod">
          <ac:chgData name="Sarah Carter" userId="4b4e2a7e9c42e1b2" providerId="LiveId" clId="{6CC865B2-4A4B-4061-B567-8B9CB7F0276F}" dt="2024-11-29T20:59:27.576" v="7753"/>
          <ac:picMkLst>
            <pc:docMk/>
            <pc:sldMk cId="3306388903" sldId="261"/>
            <ac:picMk id="21" creationId="{D126B8CC-7E43-12AD-D347-E437B748EE6A}"/>
          </ac:picMkLst>
        </pc:picChg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816138033" sldId="262"/>
        </pc:sldMkLst>
      </pc:sldChg>
      <pc:sldChg chg="addSp modSp add del mod">
        <pc:chgData name="Sarah Carter" userId="4b4e2a7e9c42e1b2" providerId="LiveId" clId="{6CC865B2-4A4B-4061-B567-8B9CB7F0276F}" dt="2024-12-18T14:58:06.936" v="7764" actId="2696"/>
        <pc:sldMkLst>
          <pc:docMk/>
          <pc:sldMk cId="3394663574" sldId="262"/>
        </pc:sldMkLst>
      </pc:sldChg>
      <pc:sldChg chg="addSp modSp add mod">
        <pc:chgData name="Sarah Carter" userId="4b4e2a7e9c42e1b2" providerId="LiveId" clId="{6CC865B2-4A4B-4061-B567-8B9CB7F0276F}" dt="2024-11-29T20:59:30.355" v="7754"/>
        <pc:sldMkLst>
          <pc:docMk/>
          <pc:sldMk cId="263649469" sldId="263"/>
        </pc:sldMkLst>
        <pc:spChg chg="mod">
          <ac:chgData name="Sarah Carter" userId="4b4e2a7e9c42e1b2" providerId="LiveId" clId="{6CC865B2-4A4B-4061-B567-8B9CB7F0276F}" dt="2024-11-29T20:40:13.525" v="1334" actId="20577"/>
          <ac:spMkLst>
            <pc:docMk/>
            <pc:sldMk cId="263649469" sldId="263"/>
            <ac:spMk id="2" creationId="{B016688C-F041-7169-B657-60E8E31BEF75}"/>
          </ac:spMkLst>
        </pc:spChg>
        <pc:spChg chg="mod">
          <ac:chgData name="Sarah Carter" userId="4b4e2a7e9c42e1b2" providerId="LiveId" clId="{6CC865B2-4A4B-4061-B567-8B9CB7F0276F}" dt="2024-11-29T20:40:13.541" v="1344" actId="20577"/>
          <ac:spMkLst>
            <pc:docMk/>
            <pc:sldMk cId="263649469" sldId="263"/>
            <ac:spMk id="5" creationId="{FF1278BE-8936-2F84-04DF-4881B1F5F6E0}"/>
          </ac:spMkLst>
        </pc:spChg>
        <pc:spChg chg="mod">
          <ac:chgData name="Sarah Carter" userId="4b4e2a7e9c42e1b2" providerId="LiveId" clId="{6CC865B2-4A4B-4061-B567-8B9CB7F0276F}" dt="2024-11-29T20:59:12.547" v="5750" actId="948"/>
          <ac:spMkLst>
            <pc:docMk/>
            <pc:sldMk cId="263649469" sldId="263"/>
            <ac:spMk id="8" creationId="{3B09DF35-DA91-EA58-E7BD-5C7BE7E63533}"/>
          </ac:spMkLst>
        </pc:spChg>
        <pc:spChg chg="mod">
          <ac:chgData name="Sarah Carter" userId="4b4e2a7e9c42e1b2" providerId="LiveId" clId="{6CC865B2-4A4B-4061-B567-8B9CB7F0276F}" dt="2024-11-29T20:59:12.950" v="6630" actId="948"/>
          <ac:spMkLst>
            <pc:docMk/>
            <pc:sldMk cId="263649469" sldId="263"/>
            <ac:spMk id="10" creationId="{FE4D3D81-CD01-D65E-5440-92959F9CA1ED}"/>
          </ac:spMkLst>
        </pc:spChg>
        <pc:spChg chg="mod">
          <ac:chgData name="Sarah Carter" userId="4b4e2a7e9c42e1b2" providerId="LiveId" clId="{6CC865B2-4A4B-4061-B567-8B9CB7F0276F}" dt="2024-11-29T20:59:13.013" v="6780" actId="948"/>
          <ac:spMkLst>
            <pc:docMk/>
            <pc:sldMk cId="263649469" sldId="263"/>
            <ac:spMk id="11" creationId="{1E000E71-D9D8-882F-49C9-8D89BF38C517}"/>
          </ac:spMkLst>
        </pc:spChg>
        <pc:spChg chg="mod">
          <ac:chgData name="Sarah Carter" userId="4b4e2a7e9c42e1b2" providerId="LiveId" clId="{6CC865B2-4A4B-4061-B567-8B9CB7F0276F}" dt="2024-11-29T20:59:13.485" v="7660" actId="948"/>
          <ac:spMkLst>
            <pc:docMk/>
            <pc:sldMk cId="263649469" sldId="263"/>
            <ac:spMk id="13" creationId="{0B643267-874B-3DA4-6F85-EB631F2018F7}"/>
          </ac:spMkLst>
        </pc:spChg>
        <pc:spChg chg="mod">
          <ac:chgData name="Sarah Carter" userId="4b4e2a7e9c42e1b2" providerId="LiveId" clId="{6CC865B2-4A4B-4061-B567-8B9CB7F0276F}" dt="2024-11-29T20:59:03.525" v="3689" actId="948"/>
          <ac:spMkLst>
            <pc:docMk/>
            <pc:sldMk cId="263649469" sldId="263"/>
            <ac:spMk id="14" creationId="{0812D3C0-9F3A-3198-174A-CA8C1BBAC25B}"/>
          </ac:spMkLst>
        </pc:spChg>
        <pc:spChg chg="mod">
          <ac:chgData name="Sarah Carter" userId="4b4e2a7e9c42e1b2" providerId="LiveId" clId="{6CC865B2-4A4B-4061-B567-8B9CB7F0276F}" dt="2024-11-29T20:59:03.957" v="4569" actId="948"/>
          <ac:spMkLst>
            <pc:docMk/>
            <pc:sldMk cId="263649469" sldId="263"/>
            <ac:spMk id="16" creationId="{099DA4D9-3983-8C74-F683-4D01E9430960}"/>
          </ac:spMkLst>
        </pc:spChg>
        <pc:spChg chg="mod">
          <ac:chgData name="Sarah Carter" userId="4b4e2a7e9c42e1b2" providerId="LiveId" clId="{6CC865B2-4A4B-4061-B567-8B9CB7F0276F}" dt="2024-11-29T20:59:04.011" v="4719" actId="948"/>
          <ac:spMkLst>
            <pc:docMk/>
            <pc:sldMk cId="263649469" sldId="263"/>
            <ac:spMk id="17" creationId="{0EAEBA9D-53C7-6E9B-F1D4-E79BB260AEC0}"/>
          </ac:spMkLst>
        </pc:spChg>
        <pc:spChg chg="mod">
          <ac:chgData name="Sarah Carter" userId="4b4e2a7e9c42e1b2" providerId="LiveId" clId="{6CC865B2-4A4B-4061-B567-8B9CB7F0276F}" dt="2024-11-29T20:59:04.468" v="5599" actId="948"/>
          <ac:spMkLst>
            <pc:docMk/>
            <pc:sldMk cId="263649469" sldId="263"/>
            <ac:spMk id="19" creationId="{374BE924-1DF4-8A8E-628A-5C221595D01E}"/>
          </ac:spMkLst>
        </pc:spChg>
        <pc:spChg chg="add mod">
          <ac:chgData name="Sarah Carter" userId="4b4e2a7e9c42e1b2" providerId="LiveId" clId="{6CC865B2-4A4B-4061-B567-8B9CB7F0276F}" dt="2024-11-29T20:59:30.355" v="7754"/>
          <ac:spMkLst>
            <pc:docMk/>
            <pc:sldMk cId="263649469" sldId="263"/>
            <ac:spMk id="20" creationId="{6A567727-B066-2F32-C986-CB6E665F96B7}"/>
          </ac:spMkLst>
        </pc:spChg>
        <pc:graphicFrameChg chg="mod modGraphic">
          <ac:chgData name="Sarah Carter" userId="4b4e2a7e9c42e1b2" providerId="LiveId" clId="{6CC865B2-4A4B-4061-B567-8B9CB7F0276F}" dt="2024-11-29T20:40:14.741" v="1400" actId="20577"/>
          <ac:graphicFrameMkLst>
            <pc:docMk/>
            <pc:sldMk cId="263649469" sldId="263"/>
            <ac:graphicFrameMk id="3" creationId="{2FBCD10B-77A6-826B-1343-D4D72510522E}"/>
          </ac:graphicFrameMkLst>
        </pc:graphicFrameChg>
        <pc:graphicFrameChg chg="mod modGraphic">
          <ac:chgData name="Sarah Carter" userId="4b4e2a7e9c42e1b2" providerId="LiveId" clId="{6CC865B2-4A4B-4061-B567-8B9CB7F0276F}" dt="2024-11-29T20:40:14.757" v="1409" actId="20577"/>
          <ac:graphicFrameMkLst>
            <pc:docMk/>
            <pc:sldMk cId="263649469" sldId="263"/>
            <ac:graphicFrameMk id="6" creationId="{A6375E59-12B6-9F7F-0FE3-79C32551D9A4}"/>
          </ac:graphicFrameMkLst>
        </pc:graphicFrameChg>
        <pc:graphicFrameChg chg="mod modGraphic">
          <ac:chgData name="Sarah Carter" userId="4b4e2a7e9c42e1b2" providerId="LiveId" clId="{6CC865B2-4A4B-4061-B567-8B9CB7F0276F}" dt="2024-11-29T20:59:12.745" v="6132" actId="948"/>
          <ac:graphicFrameMkLst>
            <pc:docMk/>
            <pc:sldMk cId="263649469" sldId="263"/>
            <ac:graphicFrameMk id="9" creationId="{24FDF334-8BB4-7871-4ACC-703820B8C25E}"/>
          </ac:graphicFrameMkLst>
        </pc:graphicFrameChg>
        <pc:graphicFrameChg chg="mod modGraphic">
          <ac:chgData name="Sarah Carter" userId="4b4e2a7e9c42e1b2" providerId="LiveId" clId="{6CC865B2-4A4B-4061-B567-8B9CB7F0276F}" dt="2024-11-29T20:59:13.242" v="7162" actId="948"/>
          <ac:graphicFrameMkLst>
            <pc:docMk/>
            <pc:sldMk cId="263649469" sldId="263"/>
            <ac:graphicFrameMk id="12" creationId="{FA896E99-E867-F6D9-9405-9C2AFDFE220C}"/>
          </ac:graphicFrameMkLst>
        </pc:graphicFrameChg>
        <pc:graphicFrameChg chg="mod modGraphic">
          <ac:chgData name="Sarah Carter" userId="4b4e2a7e9c42e1b2" providerId="LiveId" clId="{6CC865B2-4A4B-4061-B567-8B9CB7F0276F}" dt="2024-11-29T20:59:03.729" v="4071" actId="948"/>
          <ac:graphicFrameMkLst>
            <pc:docMk/>
            <pc:sldMk cId="263649469" sldId="263"/>
            <ac:graphicFrameMk id="15" creationId="{1AA52503-9C75-2797-0ED8-16D0119ADBD2}"/>
          </ac:graphicFrameMkLst>
        </pc:graphicFrameChg>
        <pc:graphicFrameChg chg="mod modGraphic">
          <ac:chgData name="Sarah Carter" userId="4b4e2a7e9c42e1b2" providerId="LiveId" clId="{6CC865B2-4A4B-4061-B567-8B9CB7F0276F}" dt="2024-11-29T20:59:04.201" v="5101" actId="948"/>
          <ac:graphicFrameMkLst>
            <pc:docMk/>
            <pc:sldMk cId="263649469" sldId="263"/>
            <ac:graphicFrameMk id="18" creationId="{2CE44F83-3E32-BA9B-DB78-850D287D4217}"/>
          </ac:graphicFrameMkLst>
        </pc:graphicFrameChg>
        <pc:picChg chg="add mod">
          <ac:chgData name="Sarah Carter" userId="4b4e2a7e9c42e1b2" providerId="LiveId" clId="{6CC865B2-4A4B-4061-B567-8B9CB7F0276F}" dt="2024-11-29T20:59:30.355" v="7754"/>
          <ac:picMkLst>
            <pc:docMk/>
            <pc:sldMk cId="263649469" sldId="263"/>
            <ac:picMk id="21" creationId="{96989351-F51C-F505-8BC0-930341B89A72}"/>
          </ac:picMkLst>
        </pc:picChg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663320936" sldId="263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1157065364" sldId="264"/>
        </pc:sldMkLst>
      </pc:sldChg>
      <pc:sldChg chg="addSp modSp add del mod">
        <pc:chgData name="Sarah Carter" userId="4b4e2a7e9c42e1b2" providerId="LiveId" clId="{6CC865B2-4A4B-4061-B567-8B9CB7F0276F}" dt="2024-12-18T14:58:06.936" v="7764" actId="2696"/>
        <pc:sldMkLst>
          <pc:docMk/>
          <pc:sldMk cId="2561294854" sldId="264"/>
        </pc:sldMkLst>
      </pc:sldChg>
      <pc:sldChg chg="addSp modSp add mod">
        <pc:chgData name="Sarah Carter" userId="4b4e2a7e9c42e1b2" providerId="LiveId" clId="{6CC865B2-4A4B-4061-B567-8B9CB7F0276F}" dt="2024-11-29T20:59:32.991" v="7755"/>
        <pc:sldMkLst>
          <pc:docMk/>
          <pc:sldMk cId="1382203767" sldId="265"/>
        </pc:sldMkLst>
        <pc:spChg chg="mod">
          <ac:chgData name="Sarah Carter" userId="4b4e2a7e9c42e1b2" providerId="LiveId" clId="{6CC865B2-4A4B-4061-B567-8B9CB7F0276F}" dt="2024-11-29T20:40:15.893" v="1456" actId="20577"/>
          <ac:spMkLst>
            <pc:docMk/>
            <pc:sldMk cId="1382203767" sldId="265"/>
            <ac:spMk id="2" creationId="{60D3421B-D9FD-EC47-A2A4-1475A34968FA}"/>
          </ac:spMkLst>
        </pc:spChg>
        <pc:spChg chg="mod">
          <ac:chgData name="Sarah Carter" userId="4b4e2a7e9c42e1b2" providerId="LiveId" clId="{6CC865B2-4A4B-4061-B567-8B9CB7F0276F}" dt="2024-11-29T20:40:15.908" v="1466" actId="20577"/>
          <ac:spMkLst>
            <pc:docMk/>
            <pc:sldMk cId="1382203767" sldId="265"/>
            <ac:spMk id="5" creationId="{6FCA0194-DFE1-C6DF-41DF-3B284FC8B512}"/>
          </ac:spMkLst>
        </pc:spChg>
        <pc:spChg chg="mod">
          <ac:chgData name="Sarah Carter" userId="4b4e2a7e9c42e1b2" providerId="LiveId" clId="{6CC865B2-4A4B-4061-B567-8B9CB7F0276F}" dt="2024-11-29T20:59:12.557" v="5765" actId="948"/>
          <ac:spMkLst>
            <pc:docMk/>
            <pc:sldMk cId="1382203767" sldId="265"/>
            <ac:spMk id="8" creationId="{F65328B2-0905-F3AF-7307-F80826CAF4EA}"/>
          </ac:spMkLst>
        </pc:spChg>
        <pc:spChg chg="mod">
          <ac:chgData name="Sarah Carter" userId="4b4e2a7e9c42e1b2" providerId="LiveId" clId="{6CC865B2-4A4B-4061-B567-8B9CB7F0276F}" dt="2024-11-29T20:59:12.950" v="6645" actId="948"/>
          <ac:spMkLst>
            <pc:docMk/>
            <pc:sldMk cId="1382203767" sldId="265"/>
            <ac:spMk id="10" creationId="{170F3CDF-48AD-A429-94A2-CD9D8055B9F3}"/>
          </ac:spMkLst>
        </pc:spChg>
        <pc:spChg chg="mod">
          <ac:chgData name="Sarah Carter" userId="4b4e2a7e9c42e1b2" providerId="LiveId" clId="{6CC865B2-4A4B-4061-B567-8B9CB7F0276F}" dt="2024-11-29T20:59:13.013" v="6795" actId="948"/>
          <ac:spMkLst>
            <pc:docMk/>
            <pc:sldMk cId="1382203767" sldId="265"/>
            <ac:spMk id="11" creationId="{245923A7-0F8E-EC2E-C90F-A0831F3D8CF7}"/>
          </ac:spMkLst>
        </pc:spChg>
        <pc:spChg chg="mod">
          <ac:chgData name="Sarah Carter" userId="4b4e2a7e9c42e1b2" providerId="LiveId" clId="{6CC865B2-4A4B-4061-B567-8B9CB7F0276F}" dt="2024-11-29T20:59:13.485" v="7675" actId="948"/>
          <ac:spMkLst>
            <pc:docMk/>
            <pc:sldMk cId="1382203767" sldId="265"/>
            <ac:spMk id="13" creationId="{BF735B35-967E-8FB7-B49C-00661D3CE01D}"/>
          </ac:spMkLst>
        </pc:spChg>
        <pc:spChg chg="mod">
          <ac:chgData name="Sarah Carter" userId="4b4e2a7e9c42e1b2" providerId="LiveId" clId="{6CC865B2-4A4B-4061-B567-8B9CB7F0276F}" dt="2024-11-29T20:59:03.540" v="3704" actId="948"/>
          <ac:spMkLst>
            <pc:docMk/>
            <pc:sldMk cId="1382203767" sldId="265"/>
            <ac:spMk id="14" creationId="{80DA23C7-761F-217D-B172-7864BA12A85A}"/>
          </ac:spMkLst>
        </pc:spChg>
        <pc:spChg chg="mod">
          <ac:chgData name="Sarah Carter" userId="4b4e2a7e9c42e1b2" providerId="LiveId" clId="{6CC865B2-4A4B-4061-B567-8B9CB7F0276F}" dt="2024-11-29T20:59:03.964" v="4584" actId="948"/>
          <ac:spMkLst>
            <pc:docMk/>
            <pc:sldMk cId="1382203767" sldId="265"/>
            <ac:spMk id="16" creationId="{2CD62B0C-39ED-C05A-5DD9-F0BBD9D06B49}"/>
          </ac:spMkLst>
        </pc:spChg>
        <pc:spChg chg="mod">
          <ac:chgData name="Sarah Carter" userId="4b4e2a7e9c42e1b2" providerId="LiveId" clId="{6CC865B2-4A4B-4061-B567-8B9CB7F0276F}" dt="2024-11-29T20:59:04.027" v="4734" actId="948"/>
          <ac:spMkLst>
            <pc:docMk/>
            <pc:sldMk cId="1382203767" sldId="265"/>
            <ac:spMk id="17" creationId="{2AAA0B44-1F6A-47A6-DC9A-9B7E5073048D}"/>
          </ac:spMkLst>
        </pc:spChg>
        <pc:spChg chg="mod">
          <ac:chgData name="Sarah Carter" userId="4b4e2a7e9c42e1b2" providerId="LiveId" clId="{6CC865B2-4A4B-4061-B567-8B9CB7F0276F}" dt="2024-11-29T20:59:04.484" v="5614" actId="948"/>
          <ac:spMkLst>
            <pc:docMk/>
            <pc:sldMk cId="1382203767" sldId="265"/>
            <ac:spMk id="19" creationId="{889C5A40-B0B2-87A3-956B-1947FE0A7CEE}"/>
          </ac:spMkLst>
        </pc:spChg>
        <pc:spChg chg="add mod">
          <ac:chgData name="Sarah Carter" userId="4b4e2a7e9c42e1b2" providerId="LiveId" clId="{6CC865B2-4A4B-4061-B567-8B9CB7F0276F}" dt="2024-11-29T20:59:32.991" v="7755"/>
          <ac:spMkLst>
            <pc:docMk/>
            <pc:sldMk cId="1382203767" sldId="265"/>
            <ac:spMk id="20" creationId="{87B9043D-2B75-E044-B547-33AB42149D90}"/>
          </ac:spMkLst>
        </pc:spChg>
        <pc:graphicFrameChg chg="mod modGraphic">
          <ac:chgData name="Sarah Carter" userId="4b4e2a7e9c42e1b2" providerId="LiveId" clId="{6CC865B2-4A4B-4061-B567-8B9CB7F0276F}" dt="2024-11-29T20:40:17.060" v="1522" actId="20577"/>
          <ac:graphicFrameMkLst>
            <pc:docMk/>
            <pc:sldMk cId="1382203767" sldId="265"/>
            <ac:graphicFrameMk id="3" creationId="{6C954056-1484-1D6A-085F-C73CD97AF303}"/>
          </ac:graphicFrameMkLst>
        </pc:graphicFrameChg>
        <pc:graphicFrameChg chg="mod modGraphic">
          <ac:chgData name="Sarah Carter" userId="4b4e2a7e9c42e1b2" providerId="LiveId" clId="{6CC865B2-4A4B-4061-B567-8B9CB7F0276F}" dt="2024-11-29T20:40:17.076" v="1531" actId="20577"/>
          <ac:graphicFrameMkLst>
            <pc:docMk/>
            <pc:sldMk cId="1382203767" sldId="265"/>
            <ac:graphicFrameMk id="6" creationId="{A22C7929-73F3-446B-FD40-EFB4FBA96B5B}"/>
          </ac:graphicFrameMkLst>
        </pc:graphicFrameChg>
        <pc:graphicFrameChg chg="mod modGraphic">
          <ac:chgData name="Sarah Carter" userId="4b4e2a7e9c42e1b2" providerId="LiveId" clId="{6CC865B2-4A4B-4061-B567-8B9CB7F0276F}" dt="2024-11-29T20:59:12.777" v="6205" actId="948"/>
          <ac:graphicFrameMkLst>
            <pc:docMk/>
            <pc:sldMk cId="1382203767" sldId="265"/>
            <ac:graphicFrameMk id="9" creationId="{766D34F1-E166-4E03-6162-49BB92BEFD9A}"/>
          </ac:graphicFrameMkLst>
        </pc:graphicFrameChg>
        <pc:graphicFrameChg chg="mod modGraphic">
          <ac:chgData name="Sarah Carter" userId="4b4e2a7e9c42e1b2" providerId="LiveId" clId="{6CC865B2-4A4B-4061-B567-8B9CB7F0276F}" dt="2024-11-29T20:59:13.281" v="7235" actId="948"/>
          <ac:graphicFrameMkLst>
            <pc:docMk/>
            <pc:sldMk cId="1382203767" sldId="265"/>
            <ac:graphicFrameMk id="12" creationId="{9D4C282D-AF44-1F50-0591-02AF73B8B41D}"/>
          </ac:graphicFrameMkLst>
        </pc:graphicFrameChg>
        <pc:graphicFrameChg chg="mod modGraphic">
          <ac:chgData name="Sarah Carter" userId="4b4e2a7e9c42e1b2" providerId="LiveId" clId="{6CC865B2-4A4B-4061-B567-8B9CB7F0276F}" dt="2024-11-29T20:59:03.761" v="4144" actId="948"/>
          <ac:graphicFrameMkLst>
            <pc:docMk/>
            <pc:sldMk cId="1382203767" sldId="265"/>
            <ac:graphicFrameMk id="15" creationId="{11641574-C74C-3F03-754E-F43489B1BB32}"/>
          </ac:graphicFrameMkLst>
        </pc:graphicFrameChg>
        <pc:graphicFrameChg chg="mod modGraphic">
          <ac:chgData name="Sarah Carter" userId="4b4e2a7e9c42e1b2" providerId="LiveId" clId="{6CC865B2-4A4B-4061-B567-8B9CB7F0276F}" dt="2024-11-29T20:59:04.248" v="5174" actId="948"/>
          <ac:graphicFrameMkLst>
            <pc:docMk/>
            <pc:sldMk cId="1382203767" sldId="265"/>
            <ac:graphicFrameMk id="18" creationId="{EA0ECF89-6E11-7060-1C69-7538388C6059}"/>
          </ac:graphicFrameMkLst>
        </pc:graphicFrameChg>
        <pc:picChg chg="add mod">
          <ac:chgData name="Sarah Carter" userId="4b4e2a7e9c42e1b2" providerId="LiveId" clId="{6CC865B2-4A4B-4061-B567-8B9CB7F0276F}" dt="2024-11-29T20:59:32.991" v="7755"/>
          <ac:picMkLst>
            <pc:docMk/>
            <pc:sldMk cId="1382203767" sldId="265"/>
            <ac:picMk id="21" creationId="{2EB71F0F-1B1F-4F1A-A9FE-E0A2B8ABDBB4}"/>
          </ac:picMkLst>
        </pc:picChg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890158006" sldId="265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513504400" sldId="266"/>
        </pc:sldMkLst>
      </pc:sldChg>
      <pc:sldChg chg="addSp modSp add del mod">
        <pc:chgData name="Sarah Carter" userId="4b4e2a7e9c42e1b2" providerId="LiveId" clId="{6CC865B2-4A4B-4061-B567-8B9CB7F0276F}" dt="2024-12-18T14:58:06.936" v="7764" actId="2696"/>
        <pc:sldMkLst>
          <pc:docMk/>
          <pc:sldMk cId="3519106517" sldId="266"/>
        </pc:sldMkLst>
      </pc:sldChg>
      <pc:sldChg chg="add">
        <pc:chgData name="Sarah Carter" userId="4b4e2a7e9c42e1b2" providerId="LiveId" clId="{6CC865B2-4A4B-4061-B567-8B9CB7F0276F}" dt="2024-11-29T21:01:15.099" v="7762"/>
        <pc:sldMkLst>
          <pc:docMk/>
          <pc:sldMk cId="2116439637" sldId="267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334224512" sldId="267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474496574" sldId="268"/>
        </pc:sldMkLst>
      </pc:sldChg>
      <pc:sldChg chg="add">
        <pc:chgData name="Sarah Carter" userId="4b4e2a7e9c42e1b2" providerId="LiveId" clId="{6CC865B2-4A4B-4061-B567-8B9CB7F0276F}" dt="2024-11-29T21:01:15.099" v="7762"/>
        <pc:sldMkLst>
          <pc:docMk/>
          <pc:sldMk cId="3091498745" sldId="268"/>
        </pc:sldMkLst>
      </pc:sldChg>
      <pc:sldChg chg="add">
        <pc:chgData name="Sarah Carter" userId="4b4e2a7e9c42e1b2" providerId="LiveId" clId="{6CC865B2-4A4B-4061-B567-8B9CB7F0276F}" dt="2024-11-29T21:01:15.099" v="7762"/>
        <pc:sldMkLst>
          <pc:docMk/>
          <pc:sldMk cId="2457387602" sldId="269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3667794169" sldId="269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1056987838" sldId="270"/>
        </pc:sldMkLst>
      </pc:sldChg>
      <pc:sldChg chg="add">
        <pc:chgData name="Sarah Carter" userId="4b4e2a7e9c42e1b2" providerId="LiveId" clId="{6CC865B2-4A4B-4061-B567-8B9CB7F0276F}" dt="2024-11-29T21:01:15.099" v="7762"/>
        <pc:sldMkLst>
          <pc:docMk/>
          <pc:sldMk cId="1295056508" sldId="270"/>
        </pc:sldMkLst>
      </pc:sldChg>
      <pc:sldChg chg="add">
        <pc:chgData name="Sarah Carter" userId="4b4e2a7e9c42e1b2" providerId="LiveId" clId="{6CC865B2-4A4B-4061-B567-8B9CB7F0276F}" dt="2024-11-29T21:01:15.099" v="7762"/>
        <pc:sldMkLst>
          <pc:docMk/>
          <pc:sldMk cId="221287000" sldId="271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1043943340" sldId="271"/>
        </pc:sldMkLst>
      </pc:sldChg>
      <pc:sldChg chg="add del">
        <pc:chgData name="Sarah Carter" userId="4b4e2a7e9c42e1b2" providerId="LiveId" clId="{6CC865B2-4A4B-4061-B567-8B9CB7F0276F}" dt="2024-12-18T14:58:06.936" v="7764" actId="2696"/>
        <pc:sldMkLst>
          <pc:docMk/>
          <pc:sldMk cId="29834968" sldId="272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3372540716" sldId="272"/>
        </pc:sldMkLst>
      </pc:sldChg>
      <pc:sldChg chg="add del">
        <pc:chgData name="Sarah Carter" userId="4b4e2a7e9c42e1b2" providerId="LiveId" clId="{6CC865B2-4A4B-4061-B567-8B9CB7F0276F}" dt="2024-12-18T14:58:06.936" v="7764" actId="2696"/>
        <pc:sldMkLst>
          <pc:docMk/>
          <pc:sldMk cId="1682640792" sldId="273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4118461837" sldId="273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287205265" sldId="274"/>
        </pc:sldMkLst>
      </pc:sldChg>
      <pc:sldChg chg="add del">
        <pc:chgData name="Sarah Carter" userId="4b4e2a7e9c42e1b2" providerId="LiveId" clId="{6CC865B2-4A4B-4061-B567-8B9CB7F0276F}" dt="2024-12-18T14:58:06.936" v="7764" actId="2696"/>
        <pc:sldMkLst>
          <pc:docMk/>
          <pc:sldMk cId="1461947585" sldId="274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1617621933" sldId="275"/>
        </pc:sldMkLst>
      </pc:sldChg>
      <pc:sldChg chg="add del">
        <pc:chgData name="Sarah Carter" userId="4b4e2a7e9c42e1b2" providerId="LiveId" clId="{6CC865B2-4A4B-4061-B567-8B9CB7F0276F}" dt="2024-12-18T14:58:06.936" v="7764" actId="2696"/>
        <pc:sldMkLst>
          <pc:docMk/>
          <pc:sldMk cId="2353317497" sldId="275"/>
        </pc:sldMkLst>
      </pc:sldChg>
      <pc:sldChg chg="del">
        <pc:chgData name="Sarah Carter" userId="4b4e2a7e9c42e1b2" providerId="LiveId" clId="{6CC865B2-4A4B-4061-B567-8B9CB7F0276F}" dt="2024-11-29T20:37:33.498" v="3" actId="47"/>
        <pc:sldMkLst>
          <pc:docMk/>
          <pc:sldMk cId="1188968359" sldId="276"/>
        </pc:sldMkLst>
      </pc:sldChg>
      <pc:sldChg chg="add del">
        <pc:chgData name="Sarah Carter" userId="4b4e2a7e9c42e1b2" providerId="LiveId" clId="{6CC865B2-4A4B-4061-B567-8B9CB7F0276F}" dt="2024-12-18T14:58:06.936" v="7764" actId="2696"/>
        <pc:sldMkLst>
          <pc:docMk/>
          <pc:sldMk cId="2097687218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8309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50 SQUARE PUZZLES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50 Square Puzzle consists of a square grid (either 3x3 or 4x4)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50.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B45B8-6D52-876F-4CBE-7917036E3F9D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351D009-C27E-7D73-B427-E684E7BDB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553239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745933" y="44521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8" name="OneHundred1">
            <a:extLst>
              <a:ext uri="{FF2B5EF4-FFF2-40B4-BE49-F238E27FC236}">
                <a16:creationId xmlns:a16="http://schemas.microsoft.com/office/drawing/2014/main" id="{D01808CE-087A-856C-402D-CCB9419C2E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944127"/>
              </p:ext>
            </p:extLst>
          </p:nvPr>
        </p:nvGraphicFramePr>
        <p:xfrm>
          <a:off x="726884" y="5417703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288176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93085119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3539659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420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614424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670921"/>
                  </a:ext>
                </a:extLst>
              </a:tr>
            </a:tbl>
          </a:graphicData>
        </a:graphic>
      </p:graphicFrame>
      <p:sp>
        <p:nvSpPr>
          <p:cNvPr id="29" name="Level1">
            <a:extLst>
              <a:ext uri="{FF2B5EF4-FFF2-40B4-BE49-F238E27FC236}">
                <a16:creationId xmlns:a16="http://schemas.microsoft.com/office/drawing/2014/main" id="{5A798C6D-EBF4-0965-3010-44CE53E4BBB0}"/>
              </a:ext>
            </a:extLst>
          </p:cNvPr>
          <p:cNvSpPr txBox="1"/>
          <p:nvPr/>
        </p:nvSpPr>
        <p:spPr>
          <a:xfrm>
            <a:off x="726884" y="5265303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50</a:t>
            </a:r>
          </a:p>
        </p:txBody>
      </p:sp>
      <p:graphicFrame>
        <p:nvGraphicFramePr>
          <p:cNvPr id="30" name="OneHundred1">
            <a:extLst>
              <a:ext uri="{FF2B5EF4-FFF2-40B4-BE49-F238E27FC236}">
                <a16:creationId xmlns:a16="http://schemas.microsoft.com/office/drawing/2014/main" id="{4B152A2F-F5A3-46B9-6B97-22CACE8A2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251123"/>
              </p:ext>
            </p:extLst>
          </p:nvPr>
        </p:nvGraphicFramePr>
        <p:xfrm>
          <a:off x="4543616" y="5417703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288176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93085119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3539659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420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614424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670921"/>
                  </a:ext>
                </a:extLst>
              </a:tr>
            </a:tbl>
          </a:graphicData>
        </a:graphic>
      </p:graphicFrame>
      <p:sp>
        <p:nvSpPr>
          <p:cNvPr id="31" name="Level1">
            <a:extLst>
              <a:ext uri="{FF2B5EF4-FFF2-40B4-BE49-F238E27FC236}">
                <a16:creationId xmlns:a16="http://schemas.microsoft.com/office/drawing/2014/main" id="{8277D769-A42F-82BE-E594-E39FC33D08FF}"/>
              </a:ext>
            </a:extLst>
          </p:cNvPr>
          <p:cNvSpPr txBox="1"/>
          <p:nvPr/>
        </p:nvSpPr>
        <p:spPr>
          <a:xfrm>
            <a:off x="4543616" y="5265303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655B0F-0A45-4874-CE38-6CC048CB1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C3C15153-1A2C-2360-6CD3-1E01F00E779C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E122FC9E-1469-9E12-9182-3F2DAE67105D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6867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442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7054831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665302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900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6188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8769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03863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A7957315-3969-2591-999B-757A2B162EC9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9F04D23C-5C17-1D2A-4ACE-C3A57C6AB76A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92101637-63EC-0E70-8477-D6E4A42B5246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8948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809817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0735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6437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067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448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7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53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AFF3D3EB-5D1E-CBA2-21C1-73796205B4C3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479E0FD2-2542-E771-6056-B1A3A2C15483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63AB30AB-4C9C-2BB8-59CE-D20B284E2429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59805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0146804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34387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1256448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9949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24793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115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3933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B1F88232-0C6E-9724-0C0C-50ECD9DD3C38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9FEA7569-BFDB-55BD-F325-8EEF62AB4C14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B2D4157-5053-D5B1-7762-A663B576A656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065299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207867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12112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2795341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6613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502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5189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799451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4212BA7F-CD7C-EFA8-BE0A-2EA6121D34EA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9A93B434-6942-B7F5-9D53-FD919FFC3FD2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EB28B779-FFFF-19FC-4339-CA8253EB77BC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3335505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636035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318217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05191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88377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7064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1159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76632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8F529FBC-81CC-1CA2-BE97-2D31B9D4660B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5C0805BA-8AFB-5E9F-8289-88B95908CA89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1345AB2E-D85A-8472-5A57-348F0DE4B252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5994201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669999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66178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9135390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57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15260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312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585466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2B06739C-D26F-E464-64A6-036518A4383A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6D993B-E91C-7541-69E6-84DD4D1C077B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8720037-BE39-C587-6D27-3B5567F38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56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2AAF0-722B-249E-8112-355AC506C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C7F9B013-BF0E-2853-B740-0F45D51A115D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0CBBF915-7F3C-94CF-193E-2A5A9D23DA3D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6867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442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7054831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665302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900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6188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8769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03863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FD4E7C41-03C1-E3FE-D5C6-59A1589A310E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E51D4D1F-4678-7E15-234F-8E6707492CFD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D244AAE0-2B14-E87A-7805-97A021D7272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8948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809817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0735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6437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067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448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7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53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5F2C0849-121F-C3F2-55EF-F6DD066A568D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8AB53CAB-0132-2E21-7942-2551E0FC5DEF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E5D0E95D-22D1-55CB-C2D4-2183DFB1512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59805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0146804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34387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1256448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9949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24793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115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3933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05959D8C-9497-FF26-C9EF-EB9324B98323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295CB2CE-D664-BB76-3DA9-52C582740F53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BB2AF604-C03A-E0FF-FCC6-CDDAB1E9DF2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065299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207867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12112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2795341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6613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502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5189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799451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3C3BAEE7-583C-B2DC-B1E0-460E221834F1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68FBEABA-8F17-87D2-F709-5B6520A7F4CB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5214A1C5-606C-1F93-BEFA-33CCA98E4542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3335505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636035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318217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05191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88377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7064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1159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76632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3DF20FE5-5095-DBA7-076D-AFEDAB1997AC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E88FB600-900D-FF04-D736-8633159EF098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9F065163-2F6F-7C7F-AC5D-CD49FDFC6DE5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5994201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669999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66178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9135390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57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15260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312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585466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3E9BC997-28B9-57C8-4063-65649854778D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40DD61-9692-5E3F-BFB5-7ADFE137977F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25D369-5790-7C49-F6D0-0A5CA33A7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608D29FD-7229-4B9D-174B-33F825CD5155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9F700EA3-D752-33A6-3911-896C483B0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103930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189490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3586617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66663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9766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9316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32792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D32482F8-C06B-2DE4-5E90-8C48B03CE10C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73D3CCC5-33B2-3122-7FBF-B760F3C048C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01665119-F178-F7F8-5425-0AB2EB672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511399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15638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83808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093615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77776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6809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264416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73598E1F-10EB-8E0D-3013-AFF78F2032D5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7DA5BEB0-42BC-0E03-A475-84114EB48557}"/>
              </a:ext>
            </a:extLst>
          </p:cNvPr>
          <p:cNvSpPr txBox="1"/>
          <p:nvPr/>
        </p:nvSpPr>
        <p:spPr>
          <a:xfrm>
            <a:off x="9144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C70A1F3C-F338-6DF2-E423-B37B4AD4E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697902"/>
              </p:ext>
            </p:extLst>
          </p:nvPr>
        </p:nvGraphicFramePr>
        <p:xfrm>
          <a:off x="9144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32358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641644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3624153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206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557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832053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756F71AC-423C-399E-3048-24D6FA91219F}"/>
              </a:ext>
            </a:extLst>
          </p:cNvPr>
          <p:cNvSpPr txBox="1"/>
          <p:nvPr/>
        </p:nvSpPr>
        <p:spPr>
          <a:xfrm>
            <a:off x="9144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3CEC1FA4-9668-A459-E037-D2820609AD33}"/>
              </a:ext>
            </a:extLst>
          </p:cNvPr>
          <p:cNvSpPr txBox="1"/>
          <p:nvPr/>
        </p:nvSpPr>
        <p:spPr>
          <a:xfrm>
            <a:off x="43561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E9DEA326-6371-B88C-5548-331A19E44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926522"/>
              </p:ext>
            </p:extLst>
          </p:nvPr>
        </p:nvGraphicFramePr>
        <p:xfrm>
          <a:off x="43561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088276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3954371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1843462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1614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3401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349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18E8B338-8A3B-23C9-E65D-37DB358D729D}"/>
              </a:ext>
            </a:extLst>
          </p:cNvPr>
          <p:cNvSpPr txBox="1"/>
          <p:nvPr/>
        </p:nvSpPr>
        <p:spPr>
          <a:xfrm>
            <a:off x="43561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194EB6AA-7E2A-58E8-D19D-B75DA8B9ACBC}"/>
              </a:ext>
            </a:extLst>
          </p:cNvPr>
          <p:cNvSpPr txBox="1"/>
          <p:nvPr/>
        </p:nvSpPr>
        <p:spPr>
          <a:xfrm>
            <a:off x="9144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5B3A64A3-6DAF-1CDB-3956-269572F291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073124"/>
              </p:ext>
            </p:extLst>
          </p:nvPr>
        </p:nvGraphicFramePr>
        <p:xfrm>
          <a:off x="9144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35747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1535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5219400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90554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11000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414231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DD847232-AF5E-D739-EE38-FC14DF3A0B5F}"/>
              </a:ext>
            </a:extLst>
          </p:cNvPr>
          <p:cNvSpPr txBox="1"/>
          <p:nvPr/>
        </p:nvSpPr>
        <p:spPr>
          <a:xfrm>
            <a:off x="9144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3BCB5B93-8388-61E9-F3AA-B5EE87DE76C0}"/>
              </a:ext>
            </a:extLst>
          </p:cNvPr>
          <p:cNvSpPr txBox="1"/>
          <p:nvPr/>
        </p:nvSpPr>
        <p:spPr>
          <a:xfrm>
            <a:off x="43561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3FCF1906-76F3-9E4D-AEB4-629EC933EF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965839"/>
              </p:ext>
            </p:extLst>
          </p:nvPr>
        </p:nvGraphicFramePr>
        <p:xfrm>
          <a:off x="43561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277646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091163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9133818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33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571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991798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AD3259E2-37CA-0981-BDD0-7F0978B7D8E8}"/>
              </a:ext>
            </a:extLst>
          </p:cNvPr>
          <p:cNvSpPr txBox="1"/>
          <p:nvPr/>
        </p:nvSpPr>
        <p:spPr>
          <a:xfrm>
            <a:off x="43561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D1F27B-7663-87BF-00BE-0CEA25B682CA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1" name="Picture 2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0D1586-D028-63E4-3979-772E47E40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4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D5078-B722-BDB4-B411-2EAFA3419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F01FC3E7-AAD5-F789-5277-6371A96CE4D5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E2D36DC5-8417-6003-0D1D-C1197BF13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751898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189490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3586617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66663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9766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9316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32792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AC76B708-0C43-6607-9874-3F73B76935A3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A57B2A76-1A5E-BB62-BE71-E61DF01E029C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942C9D4C-47F5-68F4-2633-23A9CFFBF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753742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15638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83808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093615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77776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6809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264416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1F300ADC-F407-61B8-278A-331C1A7BAA0C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29E6EED-ABFE-7941-3E98-278ED975B503}"/>
              </a:ext>
            </a:extLst>
          </p:cNvPr>
          <p:cNvSpPr txBox="1"/>
          <p:nvPr/>
        </p:nvSpPr>
        <p:spPr>
          <a:xfrm>
            <a:off x="9144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05B8A664-EA72-47A0-704A-3B16DE024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272724"/>
              </p:ext>
            </p:extLst>
          </p:nvPr>
        </p:nvGraphicFramePr>
        <p:xfrm>
          <a:off x="9144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32358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641644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3624153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206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557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832053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CA5E8059-8622-EF00-5701-4FB4CDBB1335}"/>
              </a:ext>
            </a:extLst>
          </p:cNvPr>
          <p:cNvSpPr txBox="1"/>
          <p:nvPr/>
        </p:nvSpPr>
        <p:spPr>
          <a:xfrm>
            <a:off x="9144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3D1FFB45-983C-5478-5681-6365D4EDC986}"/>
              </a:ext>
            </a:extLst>
          </p:cNvPr>
          <p:cNvSpPr txBox="1"/>
          <p:nvPr/>
        </p:nvSpPr>
        <p:spPr>
          <a:xfrm>
            <a:off x="43561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04FC1F0B-3104-BC7F-5DD8-28103A8D51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39453"/>
              </p:ext>
            </p:extLst>
          </p:nvPr>
        </p:nvGraphicFramePr>
        <p:xfrm>
          <a:off x="43561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088276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3954371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1843462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1614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3401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349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376A66E7-E26E-EE71-640C-AA1A7ECBA469}"/>
              </a:ext>
            </a:extLst>
          </p:cNvPr>
          <p:cNvSpPr txBox="1"/>
          <p:nvPr/>
        </p:nvSpPr>
        <p:spPr>
          <a:xfrm>
            <a:off x="43561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60CFBF84-3902-ADD3-B26F-86F6858725BD}"/>
              </a:ext>
            </a:extLst>
          </p:cNvPr>
          <p:cNvSpPr txBox="1"/>
          <p:nvPr/>
        </p:nvSpPr>
        <p:spPr>
          <a:xfrm>
            <a:off x="9144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E2B444E0-0E8D-18DA-B495-A94FD7851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295698"/>
              </p:ext>
            </p:extLst>
          </p:nvPr>
        </p:nvGraphicFramePr>
        <p:xfrm>
          <a:off x="9144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35747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1535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5219400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90554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11000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414231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18F9DDC5-FE74-B437-CE9E-522057716FEA}"/>
              </a:ext>
            </a:extLst>
          </p:cNvPr>
          <p:cNvSpPr txBox="1"/>
          <p:nvPr/>
        </p:nvSpPr>
        <p:spPr>
          <a:xfrm>
            <a:off x="9144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A54DFD42-36B1-6C0C-5BDE-40957DF32FF8}"/>
              </a:ext>
            </a:extLst>
          </p:cNvPr>
          <p:cNvSpPr txBox="1"/>
          <p:nvPr/>
        </p:nvSpPr>
        <p:spPr>
          <a:xfrm>
            <a:off x="43561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0A04F161-49E6-E290-3D4C-88D3A1D9E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028299"/>
              </p:ext>
            </p:extLst>
          </p:nvPr>
        </p:nvGraphicFramePr>
        <p:xfrm>
          <a:off x="43561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277646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091163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9133818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33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571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991798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628E62BA-6481-BD1F-3026-9C66A7C20FF3}"/>
              </a:ext>
            </a:extLst>
          </p:cNvPr>
          <p:cNvSpPr txBox="1"/>
          <p:nvPr/>
        </p:nvSpPr>
        <p:spPr>
          <a:xfrm>
            <a:off x="43561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71C3DB-CDC5-2CF4-45EF-63ECF26114FA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1" name="Picture 2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CC6A860-D05B-46D5-AA66-415CBD3FB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91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4CD2D-9625-6B55-1A1F-1629932DF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DDA56CE4-65B2-F2B8-0E28-C66D52CFA42D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EAE824A5-9C3A-BC19-ADB8-DE64177BFE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613729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189490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3586617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66663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9766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9316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32792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B52FCBAA-A716-B88A-06C1-6525D313894C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8E3F7807-C34C-075E-3E14-2DB86D10B88B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50AC7E6C-6368-D566-012A-E6EBC44BC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625174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15638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83808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093615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77776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6809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264416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1F52F692-FD6A-8603-30CF-4B244DB7EC0D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87B42DA2-234B-0799-7E9F-34B258E51BC6}"/>
              </a:ext>
            </a:extLst>
          </p:cNvPr>
          <p:cNvSpPr txBox="1"/>
          <p:nvPr/>
        </p:nvSpPr>
        <p:spPr>
          <a:xfrm>
            <a:off x="9144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25E76586-D081-1E68-BEAE-04C96CB6A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52579"/>
              </p:ext>
            </p:extLst>
          </p:nvPr>
        </p:nvGraphicFramePr>
        <p:xfrm>
          <a:off x="9144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32358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641644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3624153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206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557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832053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4A8C1ECF-817B-BB11-C5B7-4ECAE80663D6}"/>
              </a:ext>
            </a:extLst>
          </p:cNvPr>
          <p:cNvSpPr txBox="1"/>
          <p:nvPr/>
        </p:nvSpPr>
        <p:spPr>
          <a:xfrm>
            <a:off x="9144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0ECE62F8-7D82-13DF-CBBE-BFB16875FD9D}"/>
              </a:ext>
            </a:extLst>
          </p:cNvPr>
          <p:cNvSpPr txBox="1"/>
          <p:nvPr/>
        </p:nvSpPr>
        <p:spPr>
          <a:xfrm>
            <a:off x="43561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0D90E2DE-EACD-70F2-1AFD-1D1F9FBC6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839508"/>
              </p:ext>
            </p:extLst>
          </p:nvPr>
        </p:nvGraphicFramePr>
        <p:xfrm>
          <a:off x="43561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088276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3954371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1843462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1614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3401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349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209EA5A4-EB22-5337-7782-FAAF89976275}"/>
              </a:ext>
            </a:extLst>
          </p:cNvPr>
          <p:cNvSpPr txBox="1"/>
          <p:nvPr/>
        </p:nvSpPr>
        <p:spPr>
          <a:xfrm>
            <a:off x="43561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B571D78C-EB4F-158A-0D4B-0AAA4B913DB6}"/>
              </a:ext>
            </a:extLst>
          </p:cNvPr>
          <p:cNvSpPr txBox="1"/>
          <p:nvPr/>
        </p:nvSpPr>
        <p:spPr>
          <a:xfrm>
            <a:off x="9144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3E4F4C83-41CF-2C02-18FF-EADABB570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40592"/>
              </p:ext>
            </p:extLst>
          </p:nvPr>
        </p:nvGraphicFramePr>
        <p:xfrm>
          <a:off x="9144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35747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1535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5219400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90554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11000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414231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30D346A0-018F-293B-EEA6-06A74893625B}"/>
              </a:ext>
            </a:extLst>
          </p:cNvPr>
          <p:cNvSpPr txBox="1"/>
          <p:nvPr/>
        </p:nvSpPr>
        <p:spPr>
          <a:xfrm>
            <a:off x="9144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1DCAAFD5-AABC-5F10-25C1-9CDC3CB3CEFD}"/>
              </a:ext>
            </a:extLst>
          </p:cNvPr>
          <p:cNvSpPr txBox="1"/>
          <p:nvPr/>
        </p:nvSpPr>
        <p:spPr>
          <a:xfrm>
            <a:off x="43561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A3D18E94-EEFB-D2A6-F254-2AEC214F1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917706"/>
              </p:ext>
            </p:extLst>
          </p:nvPr>
        </p:nvGraphicFramePr>
        <p:xfrm>
          <a:off x="43561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277646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091163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9133818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33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571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991798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D552DD94-EC0E-8322-054A-E3C5CDFB4F54}"/>
              </a:ext>
            </a:extLst>
          </p:cNvPr>
          <p:cNvSpPr txBox="1"/>
          <p:nvPr/>
        </p:nvSpPr>
        <p:spPr>
          <a:xfrm>
            <a:off x="43561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5CEB21-886B-AEF3-71BA-391549077473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1" name="Picture 2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126B8CC-7E43-12AD-D347-E437B748E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8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5DA1F-3E08-06B2-C0B3-E2648819E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B016688C-F041-7169-B657-60E8E31BEF75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2FBCD10B-77A6-826B-1343-D4D725105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777494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189490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3586617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66663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9766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9316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32792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E89B5B69-CB6E-B79B-5893-5C522E55696E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FF1278BE-8936-2F84-04DF-4881B1F5F6E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A6375E59-12B6-9F7F-0FE3-79C32551D9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939567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15638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83808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093615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77776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6809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264416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A653833B-3054-7124-4F77-99B8C7DF841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3B09DF35-DA91-EA58-E7BD-5C7BE7E63533}"/>
              </a:ext>
            </a:extLst>
          </p:cNvPr>
          <p:cNvSpPr txBox="1"/>
          <p:nvPr/>
        </p:nvSpPr>
        <p:spPr>
          <a:xfrm>
            <a:off x="9144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24FDF334-8BB4-7871-4ACC-703820B8C2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220218"/>
              </p:ext>
            </p:extLst>
          </p:nvPr>
        </p:nvGraphicFramePr>
        <p:xfrm>
          <a:off x="9144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32358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641644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3624153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206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557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832053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FE4D3D81-CD01-D65E-5440-92959F9CA1ED}"/>
              </a:ext>
            </a:extLst>
          </p:cNvPr>
          <p:cNvSpPr txBox="1"/>
          <p:nvPr/>
        </p:nvSpPr>
        <p:spPr>
          <a:xfrm>
            <a:off x="9144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1E000E71-D9D8-882F-49C9-8D89BF38C517}"/>
              </a:ext>
            </a:extLst>
          </p:cNvPr>
          <p:cNvSpPr txBox="1"/>
          <p:nvPr/>
        </p:nvSpPr>
        <p:spPr>
          <a:xfrm>
            <a:off x="43561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FA896E99-E867-F6D9-9405-9C2AFDFE2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840712"/>
              </p:ext>
            </p:extLst>
          </p:nvPr>
        </p:nvGraphicFramePr>
        <p:xfrm>
          <a:off x="43561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088276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3954371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1843462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1614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3401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349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0B643267-874B-3DA4-6F85-EB631F2018F7}"/>
              </a:ext>
            </a:extLst>
          </p:cNvPr>
          <p:cNvSpPr txBox="1"/>
          <p:nvPr/>
        </p:nvSpPr>
        <p:spPr>
          <a:xfrm>
            <a:off x="43561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0812D3C0-9F3A-3198-174A-CA8C1BBAC25B}"/>
              </a:ext>
            </a:extLst>
          </p:cNvPr>
          <p:cNvSpPr txBox="1"/>
          <p:nvPr/>
        </p:nvSpPr>
        <p:spPr>
          <a:xfrm>
            <a:off x="9144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1AA52503-9C75-2797-0ED8-16D0119ADB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921396"/>
              </p:ext>
            </p:extLst>
          </p:nvPr>
        </p:nvGraphicFramePr>
        <p:xfrm>
          <a:off x="9144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35747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1535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5219400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90554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11000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414231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099DA4D9-3983-8C74-F683-4D01E9430960}"/>
              </a:ext>
            </a:extLst>
          </p:cNvPr>
          <p:cNvSpPr txBox="1"/>
          <p:nvPr/>
        </p:nvSpPr>
        <p:spPr>
          <a:xfrm>
            <a:off x="9144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0EAEBA9D-53C7-6E9B-F1D4-E79BB260AEC0}"/>
              </a:ext>
            </a:extLst>
          </p:cNvPr>
          <p:cNvSpPr txBox="1"/>
          <p:nvPr/>
        </p:nvSpPr>
        <p:spPr>
          <a:xfrm>
            <a:off x="43561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2CE44F83-3E32-BA9B-DB78-850D287D4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078284"/>
              </p:ext>
            </p:extLst>
          </p:nvPr>
        </p:nvGraphicFramePr>
        <p:xfrm>
          <a:off x="43561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277646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091163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9133818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33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571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991798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374BE924-1DF4-8A8E-628A-5C221595D01E}"/>
              </a:ext>
            </a:extLst>
          </p:cNvPr>
          <p:cNvSpPr txBox="1"/>
          <p:nvPr/>
        </p:nvSpPr>
        <p:spPr>
          <a:xfrm>
            <a:off x="43561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567727-B066-2F32-C986-CB6E665F96B7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1" name="Picture 2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6989351-F51C-F505-8BC0-930341B89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49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64A42-FDB3-72B0-CCAE-3BB8227B0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60D3421B-D9FD-EC47-A2A4-1475A34968F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6C954056-1484-1D6A-085F-C73CD97AF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389943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189490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3586617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66663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9766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9316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32792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F7FEFD87-C53E-5487-815C-E0067DBEBC48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6FCA0194-DFE1-C6DF-41DF-3B284FC8B512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A22C7929-73F3-446B-FD40-EFB4FBA96B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266511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15638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83808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093615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77776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6809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264416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AAD243FA-FC48-D9D4-1B1A-CD24EF205CF6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F65328B2-0905-F3AF-7307-F80826CAF4EA}"/>
              </a:ext>
            </a:extLst>
          </p:cNvPr>
          <p:cNvSpPr txBox="1"/>
          <p:nvPr/>
        </p:nvSpPr>
        <p:spPr>
          <a:xfrm>
            <a:off x="9144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766D34F1-E166-4E03-6162-49BB92BEFD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571141"/>
              </p:ext>
            </p:extLst>
          </p:nvPr>
        </p:nvGraphicFramePr>
        <p:xfrm>
          <a:off x="9144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32358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641644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36241536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206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557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832053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170F3CDF-48AD-A429-94A2-CD9D8055B9F3}"/>
              </a:ext>
            </a:extLst>
          </p:cNvPr>
          <p:cNvSpPr txBox="1"/>
          <p:nvPr/>
        </p:nvSpPr>
        <p:spPr>
          <a:xfrm>
            <a:off x="9144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245923A7-0F8E-EC2E-C90F-A0831F3D8CF7}"/>
              </a:ext>
            </a:extLst>
          </p:cNvPr>
          <p:cNvSpPr txBox="1"/>
          <p:nvPr/>
        </p:nvSpPr>
        <p:spPr>
          <a:xfrm>
            <a:off x="4356100" y="35560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9D4C282D-AF44-1F50-0591-02AF73B8B4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329947"/>
              </p:ext>
            </p:extLst>
          </p:nvPr>
        </p:nvGraphicFramePr>
        <p:xfrm>
          <a:off x="4356100" y="38100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088276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33954371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1843462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1614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3401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349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BF735B35-967E-8FB7-B49C-00661D3CE01D}"/>
              </a:ext>
            </a:extLst>
          </p:cNvPr>
          <p:cNvSpPr txBox="1"/>
          <p:nvPr/>
        </p:nvSpPr>
        <p:spPr>
          <a:xfrm>
            <a:off x="4356100" y="36576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80DA23C7-761F-217D-B172-7864BA12A85A}"/>
              </a:ext>
            </a:extLst>
          </p:cNvPr>
          <p:cNvSpPr txBox="1"/>
          <p:nvPr/>
        </p:nvSpPr>
        <p:spPr>
          <a:xfrm>
            <a:off x="9144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11641574-C74C-3F03-754E-F43489B1BB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399077"/>
              </p:ext>
            </p:extLst>
          </p:nvPr>
        </p:nvGraphicFramePr>
        <p:xfrm>
          <a:off x="9144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35747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1535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5219400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90554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11000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414231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2CD62B0C-39ED-C05A-5DD9-F0BBD9D06B49}"/>
              </a:ext>
            </a:extLst>
          </p:cNvPr>
          <p:cNvSpPr txBox="1"/>
          <p:nvPr/>
        </p:nvSpPr>
        <p:spPr>
          <a:xfrm>
            <a:off x="9144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2AAA0B44-1F6A-47A6-DC9A-9B7E5073048D}"/>
              </a:ext>
            </a:extLst>
          </p:cNvPr>
          <p:cNvSpPr txBox="1"/>
          <p:nvPr/>
        </p:nvSpPr>
        <p:spPr>
          <a:xfrm>
            <a:off x="4356100" y="6565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EA0ECF89-6E11-7060-1C69-7538388C6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475105"/>
              </p:ext>
            </p:extLst>
          </p:nvPr>
        </p:nvGraphicFramePr>
        <p:xfrm>
          <a:off x="4356100" y="6819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277646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091163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59133818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33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571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991798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889C5A40-B0B2-87A3-956B-1947FE0A7CEE}"/>
              </a:ext>
            </a:extLst>
          </p:cNvPr>
          <p:cNvSpPr txBox="1"/>
          <p:nvPr/>
        </p:nvSpPr>
        <p:spPr>
          <a:xfrm>
            <a:off x="4356100" y="6667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B9043D-2B75-E044-B547-33AB42149D90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1" name="Picture 2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EB71F0F-1B1F-4F1A-A9FE-E0A2B8ABD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03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5BCDB42-4A1B-0265-DFDE-1594612B89A5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DCE3D9ED-A0D1-D9D9-31D2-1034EE15F163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6867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442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7054831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665302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900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6188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8769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03863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314F3579-9692-3CCE-44B8-EEFF1CB3A9F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FA70B93B-29B9-385A-EA27-7BDD3B8D74E7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A16B47D2-388A-AD60-15F0-32593196B28F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8948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809817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0735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6437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067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448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7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53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0568E130-3B6E-7D22-5B0E-454534A8CBC8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D8EE5078-BCD7-E48F-523E-67741142C5FF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3419B90C-2E07-C920-5E69-59D49C7F2AA4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59805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0146804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34387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1256448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9949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24793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115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3933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8D8DA661-E2D2-3784-3C49-13774E17D879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E1C772D1-D368-6333-9E6E-70C045EA5F8C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A4DCF007-F310-5AF4-91E3-AA6B5DC44603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065299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207867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12112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2795341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6613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502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5189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799451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53614D1C-2CEB-9AD5-63B8-8D6F07AC537C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829A3156-19AB-DDDB-67BD-F7A385D32635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16956D8A-90D2-DD46-7121-94E69C7F19E1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3335505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636035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318217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05191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88377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7064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1159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76632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DD517D83-480C-FC20-8D8E-0543256681E1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2A80E68F-3B7E-34D6-9895-9F501EB42355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B90A05E9-59E9-BF42-5B46-E4834DD35ECC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5994201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669999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66178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9135390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57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15260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312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585466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4D8DB15C-F892-C7D1-D2C0-84A59972888A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7081CE-9BE1-5FD3-AE43-A33F50B5BB59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613F2F2-7B13-783F-B9D2-0C411D125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439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9FD22-66E7-6983-6F3F-51712C5DC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E52DAAD4-E5F3-4224-2262-49E22A639044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1FE90750-C5BE-15BA-1080-1A29B3CEEB1C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6867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442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7054831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665302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900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6188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8769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03863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8D4405B5-DF23-02C8-7000-087DE221AB53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4506C7FA-2E77-D86D-B8DB-281C2420F8A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10816D98-41EA-6681-088F-8ABA41319CB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8948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809817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0735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6437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067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448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7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53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98C2308C-AE2D-FD26-C521-AA76EC432848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06EA5E68-4DBA-93D7-CC6F-9FBC3AB97B7C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BDB30716-4819-173C-F350-36481C19E9FE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59805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0146804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34387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1256448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9949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24793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115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3933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9F5C3711-DDC2-3B55-4E1F-F6B28278DB1D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46E5176A-1805-F877-4C32-E7458842F803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B9776E7A-A753-A3BD-53E5-6194A265A842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065299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207867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12112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2795341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6613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502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5189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799451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9BF432DA-D12B-FCD2-9C64-1576A90FE5F2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F0715F4E-5035-3EB3-AB10-A54817D5077B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6A52F3B5-F06F-84E9-F194-E36FC4BCF4DB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3335505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636035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318217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05191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88377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7064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1159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76632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264844CD-B646-4AF8-762F-68D2860FF116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3F2C347D-C31E-5BE9-F3DA-9B8D63087937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D8003CF0-8685-DD8F-1D61-E0CE3592D1E6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5994201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669999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66178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9135390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57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15260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312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585466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648F3963-8E95-3CA9-3269-E8C33E2DF7EB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B05BF4-2428-8257-DAF3-2B5787394D0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96C914B-DD4C-EF00-A6CD-C3F985263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9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85198-AFAA-C498-6BEA-B51EE20BF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D0CC5F43-9B11-3BAB-1320-E067916BBA68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0FF89D52-BA40-3473-B877-9EB3BB5121CC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6867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442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7054831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665302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900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6188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8769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03863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4ED0B595-6C54-176B-19B0-C2FF728552A7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0E996B56-2A96-BCCE-E991-57ABC4EECD54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A285548B-05A4-259D-3250-FF0E488BDDCD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8948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809817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0735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6437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067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448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7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53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F64A0F0C-E334-39E0-5C7B-4DB83671644B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493E3F93-39D5-92C9-0764-6FB465B515C6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F3FBA7E9-0288-FA3B-2FEA-7790B73B613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59805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0146804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34387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1256448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9949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24793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115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3933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09756A20-19E9-04B7-2CDB-27955D78072D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7F90E2B8-DB06-45BB-2CEF-1A5E3ED152E2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7BB5C924-C9CE-9A5A-4ABC-90D6E9738B85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065299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7207867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12112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2795341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66133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5023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5189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799451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C9CDDD4-486D-4BD0-7C9F-6E4CEFDBA584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B97A0A84-86F3-C48C-9800-0EDA7FFDF7D4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207C1B6A-4BB1-ACBC-A4CF-B123A807DB95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3335505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636035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318217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05191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88377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7064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1159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76632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814F6919-8D6C-0914-45BE-6338A0F3EB9B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9FC32246-8672-A4DA-BA5F-A034DB34813E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5B761F49-8278-D45E-82ED-C8C40E079A95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5994201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669999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66178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9135390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577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15260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312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585466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FB1E2598-3520-C0C6-1229-4C4218843E1D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50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C1BD19-7C61-CD20-84A6-C3357F7875D0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FD1EC11-EF36-A31E-0B62-49296EA09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87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1172</Words>
  <Application>Microsoft Office PowerPoint</Application>
  <PresentationFormat>Custom</PresentationFormat>
  <Paragraphs>907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2024-11-29T18:30:00Z</dcterms:created>
  <dcterms:modified xsi:type="dcterms:W3CDTF">2024-12-18T14:58:07Z</dcterms:modified>
</cp:coreProperties>
</file>