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1" r:id="rId3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D4D75EA-106A-421F-BA63-DFEB3CF4FF4C}" v="4542" dt="2025-04-20T04:06:00.27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FD4D75EA-106A-421F-BA63-DFEB3CF4FF4C}"/>
    <pc:docChg chg="undo custSel addSld delSld modSld sldOrd">
      <pc:chgData name="Sarah Carter" userId="4b4e2a7e9c42e1b2" providerId="LiveId" clId="{FD4D75EA-106A-421F-BA63-DFEB3CF4FF4C}" dt="2025-04-21T01:20:27.752" v="3840" actId="2696"/>
      <pc:docMkLst>
        <pc:docMk/>
      </pc:docMkLst>
      <pc:sldChg chg="modSp del mod">
        <pc:chgData name="Sarah Carter" userId="4b4e2a7e9c42e1b2" providerId="LiveId" clId="{FD4D75EA-106A-421F-BA63-DFEB3CF4FF4C}" dt="2025-04-20T03:53:15.591" v="15" actId="2696"/>
        <pc:sldMkLst>
          <pc:docMk/>
          <pc:sldMk cId="3899051458" sldId="259"/>
        </pc:sldMkLst>
        <pc:graphicFrameChg chg="mod modGraphic">
          <ac:chgData name="Sarah Carter" userId="4b4e2a7e9c42e1b2" providerId="LiveId" clId="{FD4D75EA-106A-421F-BA63-DFEB3CF4FF4C}" dt="2025-04-20T03:52:43.912" v="13"/>
          <ac:graphicFrameMkLst>
            <pc:docMk/>
            <pc:sldMk cId="3899051458" sldId="259"/>
            <ac:graphicFrameMk id="10" creationId="{CBBE7AE9-CC46-2E7F-780C-6C151F11B8E1}"/>
          </ac:graphicFrameMkLst>
        </pc:graphicFrameChg>
        <pc:graphicFrameChg chg="mod">
          <ac:chgData name="Sarah Carter" userId="4b4e2a7e9c42e1b2" providerId="LiveId" clId="{FD4D75EA-106A-421F-BA63-DFEB3CF4FF4C}" dt="2025-04-20T03:52:43.912" v="13"/>
          <ac:graphicFrameMkLst>
            <pc:docMk/>
            <pc:sldMk cId="3899051458" sldId="259"/>
            <ac:graphicFrameMk id="11" creationId="{31C25CAC-A612-FDEE-16C4-DF83D749DD6C}"/>
          </ac:graphicFrameMkLst>
        </pc:graphicFrameChg>
      </pc:sldChg>
      <pc:sldChg chg="modSp del mod ord">
        <pc:chgData name="Sarah Carter" userId="4b4e2a7e9c42e1b2" providerId="LiveId" clId="{FD4D75EA-106A-421F-BA63-DFEB3CF4FF4C}" dt="2025-04-21T01:20:24.754" v="3839" actId="2696"/>
        <pc:sldMkLst>
          <pc:docMk/>
          <pc:sldMk cId="3598663710" sldId="260"/>
        </pc:sldMkLst>
        <pc:graphicFrameChg chg="mod modGraphic">
          <ac:chgData name="Sarah Carter" userId="4b4e2a7e9c42e1b2" providerId="LiveId" clId="{FD4D75EA-106A-421F-BA63-DFEB3CF4FF4C}" dt="2025-04-20T04:17:01.446" v="3838" actId="113"/>
          <ac:graphicFrameMkLst>
            <pc:docMk/>
            <pc:sldMk cId="3598663710" sldId="260"/>
            <ac:graphicFrameMk id="5" creationId="{5641078F-2E38-91B2-D507-E8EC50C72265}"/>
          </ac:graphicFrameMkLst>
        </pc:graphicFrameChg>
      </pc:sldChg>
      <pc:sldChg chg="addSp delSp modSp add mod">
        <pc:chgData name="Sarah Carter" userId="4b4e2a7e9c42e1b2" providerId="LiveId" clId="{FD4D75EA-106A-421F-BA63-DFEB3CF4FF4C}" dt="2025-04-20T04:03:13.257" v="3819" actId="14734"/>
        <pc:sldMkLst>
          <pc:docMk/>
          <pc:sldMk cId="3638839849" sldId="261"/>
        </pc:sldMkLst>
        <pc:graphicFrameChg chg="add del mod modGraphic">
          <ac:chgData name="Sarah Carter" userId="4b4e2a7e9c42e1b2" providerId="LiveId" clId="{FD4D75EA-106A-421F-BA63-DFEB3CF4FF4C}" dt="2025-04-20T03:59:13.021" v="3777"/>
          <ac:graphicFrameMkLst>
            <pc:docMk/>
            <pc:sldMk cId="3638839849" sldId="261"/>
            <ac:graphicFrameMk id="2" creationId="{0184F58A-1672-D902-CE92-72A2204CBE29}"/>
          </ac:graphicFrameMkLst>
        </pc:graphicFrameChg>
        <pc:graphicFrameChg chg="add del mod modGraphic">
          <ac:chgData name="Sarah Carter" userId="4b4e2a7e9c42e1b2" providerId="LiveId" clId="{FD4D75EA-106A-421F-BA63-DFEB3CF4FF4C}" dt="2025-04-20T03:59:13.021" v="3781"/>
          <ac:graphicFrameMkLst>
            <pc:docMk/>
            <pc:sldMk cId="3638839849" sldId="261"/>
            <ac:graphicFrameMk id="3" creationId="{FFD44063-4126-5D77-7F30-B5D22D9436B0}"/>
          </ac:graphicFrameMkLst>
        </pc:graphicFrameChg>
        <pc:graphicFrameChg chg="add mod modGraphic">
          <ac:chgData name="Sarah Carter" userId="4b4e2a7e9c42e1b2" providerId="LiveId" clId="{FD4D75EA-106A-421F-BA63-DFEB3CF4FF4C}" dt="2025-04-20T04:03:13.257" v="3819" actId="14734"/>
          <ac:graphicFrameMkLst>
            <pc:docMk/>
            <pc:sldMk cId="3638839849" sldId="261"/>
            <ac:graphicFrameMk id="5" creationId="{4AF348CB-5B12-C1DC-F368-0FA1CC6C573B}"/>
          </ac:graphicFrameMkLst>
        </pc:graphicFrameChg>
        <pc:graphicFrameChg chg="del mod modGraphic">
          <ac:chgData name="Sarah Carter" userId="4b4e2a7e9c42e1b2" providerId="LiveId" clId="{FD4D75EA-106A-421F-BA63-DFEB3CF4FF4C}" dt="2025-04-20T03:59:13.021" v="3775"/>
          <ac:graphicFrameMkLst>
            <pc:docMk/>
            <pc:sldMk cId="3638839849" sldId="261"/>
            <ac:graphicFrameMk id="10" creationId="{7044EF9C-3D2D-EF83-F67B-951A30E7EE1A}"/>
          </ac:graphicFrameMkLst>
        </pc:graphicFrameChg>
        <pc:graphicFrameChg chg="del mod modGraphic">
          <ac:chgData name="Sarah Carter" userId="4b4e2a7e9c42e1b2" providerId="LiveId" clId="{FD4D75EA-106A-421F-BA63-DFEB3CF4FF4C}" dt="2025-04-20T03:59:13.021" v="3779"/>
          <ac:graphicFrameMkLst>
            <pc:docMk/>
            <pc:sldMk cId="3638839849" sldId="261"/>
            <ac:graphicFrameMk id="11" creationId="{296614B5-F680-7CDD-F744-77A5ED3AF57E}"/>
          </ac:graphicFrameMkLst>
        </pc:graphicFrameChg>
      </pc:sldChg>
      <pc:sldChg chg="add del">
        <pc:chgData name="Sarah Carter" userId="4b4e2a7e9c42e1b2" providerId="LiveId" clId="{FD4D75EA-106A-421F-BA63-DFEB3CF4FF4C}" dt="2025-04-20T03:52:21.675" v="12"/>
        <pc:sldMkLst>
          <pc:docMk/>
          <pc:sldMk cId="3251983343" sldId="262"/>
        </pc:sldMkLst>
      </pc:sldChg>
      <pc:sldChg chg="modSp add">
        <pc:chgData name="Sarah Carter" userId="4b4e2a7e9c42e1b2" providerId="LiveId" clId="{FD4D75EA-106A-421F-BA63-DFEB3CF4FF4C}" dt="2025-04-20T04:05:33.115" v="3835"/>
        <pc:sldMkLst>
          <pc:docMk/>
          <pc:sldMk cId="3604662043" sldId="262"/>
        </pc:sldMkLst>
        <pc:graphicFrameChg chg="mod">
          <ac:chgData name="Sarah Carter" userId="4b4e2a7e9c42e1b2" providerId="LiveId" clId="{FD4D75EA-106A-421F-BA63-DFEB3CF4FF4C}" dt="2025-04-20T04:05:21.079" v="3833"/>
          <ac:graphicFrameMkLst>
            <pc:docMk/>
            <pc:sldMk cId="3604662043" sldId="262"/>
            <ac:graphicFrameMk id="10" creationId="{B66B78DB-3A56-0420-6464-6946E762497A}"/>
          </ac:graphicFrameMkLst>
        </pc:graphicFrameChg>
        <pc:graphicFrameChg chg="mod">
          <ac:chgData name="Sarah Carter" userId="4b4e2a7e9c42e1b2" providerId="LiveId" clId="{FD4D75EA-106A-421F-BA63-DFEB3CF4FF4C}" dt="2025-04-20T04:05:33.115" v="3835"/>
          <ac:graphicFrameMkLst>
            <pc:docMk/>
            <pc:sldMk cId="3604662043" sldId="262"/>
            <ac:graphicFrameMk id="11" creationId="{7B78D9F6-C795-5B5D-969A-1D33360E8EC4}"/>
          </ac:graphicFrameMkLst>
        </pc:graphicFrameChg>
      </pc:sldChg>
      <pc:sldChg chg="modSp add del mod">
        <pc:chgData name="Sarah Carter" userId="4b4e2a7e9c42e1b2" providerId="LiveId" clId="{FD4D75EA-106A-421F-BA63-DFEB3CF4FF4C}" dt="2025-04-20T04:05:07.267" v="3830" actId="2696"/>
        <pc:sldMkLst>
          <pc:docMk/>
          <pc:sldMk cId="3532976121" sldId="263"/>
        </pc:sldMkLst>
        <pc:graphicFrameChg chg="mod modGraphic">
          <ac:chgData name="Sarah Carter" userId="4b4e2a7e9c42e1b2" providerId="LiveId" clId="{FD4D75EA-106A-421F-BA63-DFEB3CF4FF4C}" dt="2025-04-20T04:01:40.701" v="3812" actId="403"/>
          <ac:graphicFrameMkLst>
            <pc:docMk/>
            <pc:sldMk cId="3532976121" sldId="263"/>
            <ac:graphicFrameMk id="5" creationId="{CB626D50-61C4-CA58-DC9F-7CB2642B1121}"/>
          </ac:graphicFrameMkLst>
        </pc:graphicFrameChg>
      </pc:sldChg>
      <pc:sldChg chg="modSp add del mod">
        <pc:chgData name="Sarah Carter" userId="4b4e2a7e9c42e1b2" providerId="LiveId" clId="{FD4D75EA-106A-421F-BA63-DFEB3CF4FF4C}" dt="2025-04-21T01:20:27.752" v="3840" actId="2696"/>
        <pc:sldMkLst>
          <pc:docMk/>
          <pc:sldMk cId="3637961693" sldId="264"/>
        </pc:sldMkLst>
        <pc:graphicFrameChg chg="mod modGraphic">
          <ac:chgData name="Sarah Carter" userId="4b4e2a7e9c42e1b2" providerId="LiveId" clId="{FD4D75EA-106A-421F-BA63-DFEB3CF4FF4C}" dt="2025-04-20T04:04:44.355" v="3829" actId="6559"/>
          <ac:graphicFrameMkLst>
            <pc:docMk/>
            <pc:sldMk cId="3637961693" sldId="264"/>
            <ac:graphicFrameMk id="5" creationId="{079BEFD4-45E3-3B70-406A-5354E0F3B3D3}"/>
          </ac:graphicFrameMkLst>
        </pc:graphicFrame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83E8C5-96AD-5E3D-A0E8-55D13B3145D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60A71AB-8729-D014-A845-1C2403D6DF5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5C0E37-F139-4882-7AB4-D1FE0A0E70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B8B59F-DD7E-D95C-E701-7145A5DB3A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4A5DE7-1E3D-A310-D0B0-7F14AA92F8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3164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D2513E-61E7-42FE-1A77-E9E68129A4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B1A34C-1CD2-9567-DFC7-6B5F2F9A28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0AFC57-A79C-A828-CA1E-89A9E96DCF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D5EE33A-768A-E904-6E05-D3F6139B82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2477E5-4815-9987-1898-EF32595E9F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11747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C66BE94-A6EB-F7B6-9CD1-C95872C7898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ABF4CC0-5EF3-3B05-510F-C0FEC927C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08EB4B-9AA9-B842-D19A-B8DA01026B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83F8B5-84EF-8B88-4E90-46467C3563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C8115D-5610-47DC-36B7-F615F38437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1877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E751E9-EF4C-DD0D-794C-A107939582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2460FC1-D6B5-AA96-D717-038DB75427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364847-0DD7-9C21-DD67-6335D18058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C16431-DC3D-B1E6-CDE0-974A66F68E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3C445F-04DA-CC91-411F-562E79E6B4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9650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2446D6-40B1-FB3D-1AE6-A68D11E346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41AA82C-0B9E-28A0-D469-5A44769B79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B6370E-9D1F-6EBF-430D-40C86F6F06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66B6DF-0554-13C8-EA40-11F3818B8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0049463-7300-5ED8-BBA9-2A2B9D8CC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44319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213C88-393A-CCEE-E1F9-B4656344A5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01D2D00-7FF0-DEC9-C49E-E88C82764B0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38EC41D-9E4C-A354-4C52-F12AF47A9DC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C4DA548-6747-9A31-B59A-B51009843A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BF44879-95D8-7E5E-1228-74E2355093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A4604B1-FF7D-79DD-B32C-126AC4767D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679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3B54D5-EEC6-3EF9-0294-37575D6FE9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B8944C5-9B27-CA2B-DE4A-86BD6A41A2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7260616-AE6F-879C-6DA8-FE9C613430B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A02DB71-0B3C-66A4-01A1-ABF65668035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11B0D7-9FD4-54B4-CEAA-A6D66E7558C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FB31A42-62FE-244C-5698-D5E06E75DF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F2CE211-C63E-4595-74CC-577D5F9FD9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68D3146-F302-A4F0-21DA-8DE9E6E9A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66487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A52B4-E95C-2484-4D73-8EEFBE9BE3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9A6D1B6-6E27-3317-D8A4-67DA91BC84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A194EBB-4769-2484-2044-529E75E476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CB9A66B-BA1F-2B07-3889-0B3D98F0F9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6525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656BA4-8D66-009F-3AB0-BE7621C45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447BA5C-9BFF-F617-862B-5730B8625E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2D28E61-7B8F-2D0B-D2F5-64E44B4419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9001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104017-341F-1257-CDAA-85D65FD558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EF00984-7C31-2DB1-BE13-1AFAD048FB3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CEF8C05-46FB-F4BE-5D17-F68AF81D3E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5C4120D-0C20-43BA-5273-A7A34BBD7B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D07B48-5B2A-4EC0-D935-34F392E461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66D53D6-A569-CC93-FC53-2028725755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6661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1D9239-0340-8634-2D3A-69046D5FEF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5406090-E151-9661-37DC-6E36013F574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9664016-39A6-F44A-889F-9E58059F8D9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4A7DBA-8D85-A612-DCB0-4004A5DD80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3903459-7F20-F9C8-9A43-D39AC31B48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FDF0CC-E843-CC2F-3E20-F13CCB9F85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4916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2D22E20-F54E-9CC4-E5EC-518BBD1785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4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4B336DC-1135-31A8-943B-4A74DB629A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4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FD14EC5-7E3D-393B-7386-17F3AC635B9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1B369E9-07D6-446A-AF67-17EC907CC90A}" type="datetimeFigureOut">
              <a:rPr lang="en-US" smtClean="0"/>
              <a:t>4/20/2025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77F750-53CC-E7E8-2BF7-E4BDFC713D4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9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F47716-0A28-72CD-4007-F528C8AF0C5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7F7C30-6816-46F5-97E6-ED4500EC5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5316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7.xml"/><Relationship Id="rId4" Type="http://schemas.openxmlformats.org/officeDocument/2006/relationships/tags" Target="../tags/tag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tags" Target="../tags/tag5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7.xml"/><Relationship Id="rId4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C894759-0D60-58AA-FBE1-00A54018978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_01" hidden="1">
            <a:extLst>
              <a:ext uri="{FF2B5EF4-FFF2-40B4-BE49-F238E27FC236}">
                <a16:creationId xmlns:a16="http://schemas.microsoft.com/office/drawing/2014/main" id="{2DE59B3E-5743-B4A9-D460-862D2A258694}"/>
              </a:ext>
            </a:extLst>
          </p:cNvPr>
          <p:cNvSpPr txBox="1"/>
          <p:nvPr/>
        </p:nvSpPr>
        <p:spPr>
          <a:xfrm>
            <a:off x="457200" y="457200"/>
            <a:ext cx="6858000" cy="400110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r>
              <a:rPr lang="en-US" sz="2000">
                <a:latin typeface="Century Gothic" panose="020B0502020202020204" pitchFamily="34" charset="0"/>
              </a:rPr>
              <a:t>50 States</a:t>
            </a:r>
          </a:p>
        </p:txBody>
      </p:sp>
      <p:sp>
        <p:nvSpPr>
          <p:cNvPr id="6" name="Textbox_02">
            <a:extLst>
              <a:ext uri="{FF2B5EF4-FFF2-40B4-BE49-F238E27FC236}">
                <a16:creationId xmlns:a16="http://schemas.microsoft.com/office/drawing/2014/main" id="{3D241A26-9C02-B9E1-DC65-A2A02824CE56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609600" y="342900"/>
            <a:ext cx="6858000" cy="520700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r>
              <a:rPr lang="en-US" sz="28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MISSING VOWELS PUZZLE</a:t>
            </a:r>
          </a:p>
        </p:txBody>
      </p:sp>
      <p:sp>
        <p:nvSpPr>
          <p:cNvPr id="7" name="Textbox_03">
            <a:extLst>
              <a:ext uri="{FF2B5EF4-FFF2-40B4-BE49-F238E27FC236}">
                <a16:creationId xmlns:a16="http://schemas.microsoft.com/office/drawing/2014/main" id="{AA692087-CF68-7C78-3680-DB171E457DCF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457200" y="723900"/>
            <a:ext cx="6858000" cy="406400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r>
              <a:rPr lang="en-US" sz="2000" dirty="0">
                <a:solidFill>
                  <a:srgbClr val="000000"/>
                </a:solidFill>
                <a:latin typeface="Century Gothic" panose="020B0502020202020204" pitchFamily="34" charset="0"/>
              </a:rPr>
              <a:t>50 STATES</a:t>
            </a:r>
          </a:p>
        </p:txBody>
      </p:sp>
      <p:sp>
        <p:nvSpPr>
          <p:cNvPr id="8" name="Textbox_04">
            <a:extLst>
              <a:ext uri="{FF2B5EF4-FFF2-40B4-BE49-F238E27FC236}">
                <a16:creationId xmlns:a16="http://schemas.microsoft.com/office/drawing/2014/main" id="{34909A54-C3C6-94ED-49DF-D1D10C6D96C9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19100" y="9347200"/>
            <a:ext cx="558800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9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306458C1-F9ED-CDBB-0EF1-7BC9C8E5FE69}"/>
              </a:ext>
            </a:extLst>
          </p:cNvPr>
          <p:cNvPicPr/>
          <p:nvPr>
            <p:custDataLst>
              <p:tags r:id="rId4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09100"/>
            <a:ext cx="2286000" cy="304800"/>
          </a:xfrm>
          <a:prstGeom prst="rect">
            <a:avLst/>
          </a:prstGeom>
        </p:spPr>
      </p:pic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B66B78DB-3A56-0420-6464-6946E762497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8044890"/>
              </p:ext>
            </p:extLst>
          </p:nvPr>
        </p:nvGraphicFramePr>
        <p:xfrm>
          <a:off x="457200" y="1346200"/>
          <a:ext cx="3429000" cy="7874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2047187944"/>
                    </a:ext>
                  </a:extLst>
                </a:gridCol>
              </a:tblGrid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_LL_N__S</a:t>
                      </a: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5217781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T_X_S</a:t>
                      </a: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74553700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pt-BR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S__TH C_R_L_N_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3642781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_L_SK_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65817746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_RK_NS_S</a:t>
                      </a: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90951404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M_RYL_ND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87902928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W_SH_NGT_N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4787118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S__TH D_K_T_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67988490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pt-BR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N_RTH C_R_L_N_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41093514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C_L_F_RN__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92956942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pt-BR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N_W H_MPSH_R_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6073525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_T_H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9767383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_R_G_N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79460153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V_RG_N__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94512708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M_NT_N_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5899296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G__RG__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15117678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M_SS_CH_S_TTS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258858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M_SS__R_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0352148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K_NT_CKY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997673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pl-PL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W_ST V_RG_N__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02146715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RH_D_ _SL_ND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52759562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M_SS_SS_PP_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8744371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T_NN_SS__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73490716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pl-PL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N_W J_RS_Y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2053693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N_W Y_RK</a:t>
                      </a: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85558272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7B78D9F6-C795-5B5D-969A-1D33360E8EC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1407364"/>
              </p:ext>
            </p:extLst>
          </p:nvPr>
        </p:nvGraphicFramePr>
        <p:xfrm>
          <a:off x="3886200" y="1346200"/>
          <a:ext cx="3429000" cy="7874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386520428"/>
                    </a:ext>
                  </a:extLst>
                </a:gridCol>
              </a:tblGrid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N_BR_SK_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1052585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K_NS_S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27455505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N_W M_X_C_</a:t>
                      </a: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47455767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M_CH_G_N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31534695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_R_Z_N_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7913069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_D_H_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9829296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D_L_W_R_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9951865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P_NNSYLV_N__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0554549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W_SC_NS_N</a:t>
                      </a: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31860320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M_NN_S_T_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32756656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M__N_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47211846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V_RM_NT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34318502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_L_B_M_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15077321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L___S__N_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6993403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C_NN_CT_C_T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10406342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N_V_D_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5118484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N_RTH D_K_T_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2224950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_ND__N_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08722210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C_L_R_D_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0632715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_H__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93257112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H_W___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63105805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__W_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5564376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WY_M_NG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58509530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FL_R_D_</a:t>
                      </a:r>
                      <a:endParaRPr lang="en-US" sz="1400" b="1" i="0" u="none" strike="noStrike" kern="1200" cap="none" spc="600" normalizeH="0" baseline="0" dirty="0">
                        <a:solidFill>
                          <a:srgbClr val="000000">
                            <a:lumMod val="100000"/>
                          </a:srgbClr>
                        </a:solidFill>
                        <a:latin typeface="Century Gothic" panose="020B0502020202020204" pitchFamily="34" charset="0"/>
                        <a:ea typeface="+mn-ea"/>
                        <a:cs typeface="+mn-cs"/>
                        <a:sym typeface=""/>
                      </a:endParaRP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33120421"/>
                  </a:ext>
                </a:extLst>
              </a:tr>
              <a:tr h="284480">
                <a:tc>
                  <a:txBody>
                    <a:bodyPr/>
                    <a:lstStyle/>
                    <a:p>
                      <a:pPr marL="0" marR="0" lvl="0" indent="0" algn="ctr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6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_KL_H_M_</a:t>
                      </a:r>
                    </a:p>
                  </a:txBody>
                  <a:tcPr marL="25400" marR="25400" marT="50800" marB="508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9841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046620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C53FC38-A6E2-46B7-D5F3-95B40E07E2C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_01" hidden="1">
            <a:extLst>
              <a:ext uri="{FF2B5EF4-FFF2-40B4-BE49-F238E27FC236}">
                <a16:creationId xmlns:a16="http://schemas.microsoft.com/office/drawing/2014/main" id="{28EDF96A-56B4-D83D-EDB5-134D0CA8FA00}"/>
              </a:ext>
            </a:extLst>
          </p:cNvPr>
          <p:cNvSpPr txBox="1"/>
          <p:nvPr/>
        </p:nvSpPr>
        <p:spPr>
          <a:xfrm>
            <a:off x="457200" y="457200"/>
            <a:ext cx="6858000" cy="400110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r>
              <a:rPr lang="en-US" sz="2000">
                <a:latin typeface="Century Gothic" panose="020B0502020202020204" pitchFamily="34" charset="0"/>
              </a:rPr>
              <a:t>50 States</a:t>
            </a:r>
          </a:p>
        </p:txBody>
      </p:sp>
      <p:sp>
        <p:nvSpPr>
          <p:cNvPr id="6" name="Textbox_02">
            <a:extLst>
              <a:ext uri="{FF2B5EF4-FFF2-40B4-BE49-F238E27FC236}">
                <a16:creationId xmlns:a16="http://schemas.microsoft.com/office/drawing/2014/main" id="{527D2242-AC6C-9728-C094-C30E1608088F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609600" y="342900"/>
            <a:ext cx="6858000" cy="520700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r>
              <a:rPr lang="en-US" sz="28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MISSING VOWELS PUZZLE</a:t>
            </a:r>
          </a:p>
        </p:txBody>
      </p:sp>
      <p:sp>
        <p:nvSpPr>
          <p:cNvPr id="7" name="Textbox_03">
            <a:extLst>
              <a:ext uri="{FF2B5EF4-FFF2-40B4-BE49-F238E27FC236}">
                <a16:creationId xmlns:a16="http://schemas.microsoft.com/office/drawing/2014/main" id="{E5290F8A-3F35-0ACD-1C5E-ACBD5DDEE70C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457200" y="723900"/>
            <a:ext cx="6858000" cy="406400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r>
              <a:rPr lang="en-US" sz="2000" dirty="0">
                <a:solidFill>
                  <a:srgbClr val="000000"/>
                </a:solidFill>
                <a:latin typeface="Century Gothic" panose="020B0502020202020204" pitchFamily="34" charset="0"/>
              </a:rPr>
              <a:t>50 STATES</a:t>
            </a:r>
          </a:p>
        </p:txBody>
      </p:sp>
      <p:sp>
        <p:nvSpPr>
          <p:cNvPr id="8" name="Textbox_04">
            <a:extLst>
              <a:ext uri="{FF2B5EF4-FFF2-40B4-BE49-F238E27FC236}">
                <a16:creationId xmlns:a16="http://schemas.microsoft.com/office/drawing/2014/main" id="{AC4C663B-A28D-93F9-4342-0D7EBDDF1EEB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19100" y="9347200"/>
            <a:ext cx="558800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9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003A69BA-62A0-7468-441E-A3CD3E02F26E}"/>
              </a:ext>
            </a:extLst>
          </p:cNvPr>
          <p:cNvPicPr/>
          <p:nvPr>
            <p:custDataLst>
              <p:tags r:id="rId4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09100"/>
            <a:ext cx="2286000" cy="304800"/>
          </a:xfrm>
          <a:prstGeom prst="rect">
            <a:avLst/>
          </a:prstGeom>
        </p:spPr>
      </p:pic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4AF348CB-5B12-C1DC-F368-0FA1CC6C573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256071"/>
              </p:ext>
            </p:extLst>
          </p:nvPr>
        </p:nvGraphicFramePr>
        <p:xfrm>
          <a:off x="621900" y="1301750"/>
          <a:ext cx="6528601" cy="7874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04612">
                  <a:extLst>
                    <a:ext uri="{9D8B030D-6E8A-4147-A177-3AD203B41FA5}">
                      <a16:colId xmlns:a16="http://schemas.microsoft.com/office/drawing/2014/main" val="1105672271"/>
                    </a:ext>
                  </a:extLst>
                </a:gridCol>
                <a:gridCol w="1759581">
                  <a:extLst>
                    <a:ext uri="{9D8B030D-6E8A-4147-A177-3AD203B41FA5}">
                      <a16:colId xmlns:a16="http://schemas.microsoft.com/office/drawing/2014/main" val="1005301889"/>
                    </a:ext>
                  </a:extLst>
                </a:gridCol>
                <a:gridCol w="1401833">
                  <a:extLst>
                    <a:ext uri="{9D8B030D-6E8A-4147-A177-3AD203B41FA5}">
                      <a16:colId xmlns:a16="http://schemas.microsoft.com/office/drawing/2014/main" val="2187565212"/>
                    </a:ext>
                  </a:extLst>
                </a:gridCol>
                <a:gridCol w="1862575">
                  <a:extLst>
                    <a:ext uri="{9D8B030D-6E8A-4147-A177-3AD203B41FA5}">
                      <a16:colId xmlns:a16="http://schemas.microsoft.com/office/drawing/2014/main" val="1874388232"/>
                    </a:ext>
                  </a:extLst>
                </a:gridCol>
              </a:tblGrid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LLNS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 dirty="0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NBRSK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 dirty="0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70506305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TXS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KNSS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88951879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STHCRLN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NWMXC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78537726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LSK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MCHGN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63413207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RKNSS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RZN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96568676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MRYLND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DH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7286316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WSHNGTN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DLWR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157056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STHDKT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PNNSYLVN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1458492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NRTHCRLN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WSCNSN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 dirty="0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9081868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CLFRN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MNNST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60540669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NWHMPSHR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6540338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TH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VRMNT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60296006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RGN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LBM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10575169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VRGN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LSN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31893215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MNTN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CNNCTCT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6911241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GRG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NVD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34356769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MSSCHSTTS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NRTHDKT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79037198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MSSR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NDN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6671836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KNTCKY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CLRD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6415381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WSTVRGN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H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44789749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RHDSLND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HW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2783193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MSSSSPP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W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50222047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TNNSS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WYMNG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61912218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NWJRSY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FLRD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4464427"/>
                  </a:ext>
                </a:extLst>
              </a:tr>
              <a:tr h="314960"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 dirty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NWYRK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582930" rtl="0" eaLnBrk="1" fontAlgn="auto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US" sz="1400" b="1" i="0" u="none" strike="noStrike" kern="1200" cap="none" spc="300" normalizeH="0" baseline="0">
                          <a:solidFill>
                            <a:srgbClr val="000000">
                              <a:lumMod val="100000"/>
                            </a:srgbClr>
                          </a:solidFill>
                          <a:latin typeface="Century Gothic" panose="020B0502020202020204" pitchFamily="34" charset="0"/>
                          <a:ea typeface="+mn-ea"/>
                          <a:cs typeface="+mn-cs"/>
                          <a:sym typeface=""/>
                        </a:rPr>
                        <a:t>KLHM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defTabSz="582930"/>
                      <a:endParaRPr lang="en-US" dirty="0"/>
                    </a:p>
                  </a:txBody>
                  <a:tcPr marL="45720" marR="45720" anchor="ctr">
                    <a:lnL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10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>
                        <a:lumMod val="10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9787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3883984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9-6"/>
  <p:tag name="RESULT" val="slide-259-6"/>
  <p:tag name="SLIDES" val="1,2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9-7"/>
  <p:tag name="RESULT" val="slide-259-7"/>
  <p:tag name="SLIDES" val="1,2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9-8"/>
  <p:tag name="RESULT" val="slide-259-8"/>
  <p:tag name="SLIDES" val="1,2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9-9"/>
  <p:tag name="RESULT" val="slide-259-9"/>
  <p:tag name="SLIDES" val="1,2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9-6"/>
  <p:tag name="RESULT" val="slide-259-6"/>
  <p:tag name="SLIDES" val="1,2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9-7"/>
  <p:tag name="RESULT" val="slide-259-7"/>
  <p:tag name="SLIDES" val="1,2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9-8"/>
  <p:tag name="RESULT" val="slide-259-8"/>
  <p:tag name="SLIDES" val="1,2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9-9"/>
  <p:tag name="RESULT" val="slide-259-9"/>
  <p:tag name="SLIDES" val="1,2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416</Words>
  <Application>Microsoft Office PowerPoint</Application>
  <PresentationFormat>Custom</PresentationFormat>
  <Paragraphs>108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2025-04-20T03:13:17Z</dcterms:created>
  <dcterms:modified xsi:type="dcterms:W3CDTF">2025-04-21T01:20:28Z</dcterms:modified>
</cp:coreProperties>
</file>

<file path=docProps/thumbnail.jpeg>
</file>