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44" d="100"/>
          <a:sy n="44" d="100"/>
        </p:scale>
        <p:origin x="2108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2E73153-9BA0-401B-A0FC-C4C785ACC2E9}"/>
    <pc:docChg chg="undo custSel addSld delSld">
      <pc:chgData name="Sarah Carter" userId="4b4e2a7e9c42e1b2" providerId="LiveId" clId="{52E73153-9BA0-401B-A0FC-C4C785ACC2E9}" dt="2025-04-21T03:03:50.947" v="2" actId="2696"/>
      <pc:docMkLst>
        <pc:docMk/>
      </pc:docMkLst>
      <pc:sldChg chg="del">
        <pc:chgData name="Sarah Carter" userId="4b4e2a7e9c42e1b2" providerId="LiveId" clId="{52E73153-9BA0-401B-A0FC-C4C785ACC2E9}" dt="2025-04-21T03:03:50.947" v="2" actId="2696"/>
        <pc:sldMkLst>
          <pc:docMk/>
          <pc:sldMk cId="0" sldId="257"/>
        </pc:sldMkLst>
      </pc:sldChg>
      <pc:sldChg chg="add del">
        <pc:chgData name="Sarah Carter" userId="4b4e2a7e9c42e1b2" providerId="LiveId" clId="{52E73153-9BA0-401B-A0FC-C4C785ACC2E9}" dt="2025-04-21T03:03:48.367" v="1" actId="2890"/>
        <pc:sldMkLst>
          <pc:docMk/>
          <pc:sldMk cId="4182462850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37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28951" y="1105828"/>
            <a:ext cx="6082748" cy="6082748"/>
            <a:chOff x="844826" y="1227483"/>
            <a:chExt cx="6082748" cy="6082748"/>
          </a:xfrm>
        </p:grpSpPr>
        <p:sp>
          <p:nvSpPr>
            <p:cNvPr id="629" name="Object1"/>
            <p:cNvSpPr/>
            <p:nvPr/>
          </p:nvSpPr>
          <p:spPr>
            <a:xfrm>
              <a:off x="254799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0" name="Object2"/>
            <p:cNvSpPr/>
            <p:nvPr/>
          </p:nvSpPr>
          <p:spPr>
            <a:xfrm>
              <a:off x="254799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54799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54799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54799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54799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54799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595433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595433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595433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595433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95433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95433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54799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79130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03461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327792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52123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376454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00785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68426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668426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668426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68426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668426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668426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668426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668426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30468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79130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03461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27792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52123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76454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00785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425116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449447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54799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79130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03461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27792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52123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376454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00785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25116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181806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181806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181806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181806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181806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181806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181806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181806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181806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181806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181806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84482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108813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133144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157475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181806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06137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230468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254799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425116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49447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73778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98109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522440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546771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571102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352123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376454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00785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25116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49447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73778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498109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46771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46771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46771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46771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546771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46771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57475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57475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57475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57475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57475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30468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54799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279130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03461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327792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352123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376454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400785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425116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449447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473778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498109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522440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546771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571102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425116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449447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473778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498109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79130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03461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27792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52123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376454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400785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06137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06137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06137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06137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06137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06137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06137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06137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03461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27792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352123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00785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49447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473778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498109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522440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546771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571102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595433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19764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303461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27792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352123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376454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00785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25116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449447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473778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352123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376454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400785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425116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449447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473778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98109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522440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546771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71102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95433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619764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644095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30468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30468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30468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30468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30468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30468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30468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0468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25116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449447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473778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498109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522440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546771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571102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595433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619764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08813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133144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157475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181806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06137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30468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54799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79130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03461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327792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352123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57475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157475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57475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157475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157475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57475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57475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157475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133144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33144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133144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133144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133144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33144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33144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181806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181806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81806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81806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181806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181806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181806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81806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425116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449447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473778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98109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522440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46771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619764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619764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19764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19764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619764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619764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619764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19764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19764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19764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619764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619764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108813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133144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157475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181806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06137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230468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54799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79130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303461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644095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44095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44095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644095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644095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644095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644095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644095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44095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400785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425116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49447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73778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498109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46771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84482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84482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84482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84482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84482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84482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84482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84482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84482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84482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84482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84482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84482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108813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08813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108813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108813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108813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108813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108813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08813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08813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08813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108813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376454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400785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25116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254799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279130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303461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327792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52123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76454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400785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25116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498109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498109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98109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98109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98109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498109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376454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00785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425116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449447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473778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98109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522440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546771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571102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595433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619764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44095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76454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400785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25116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49447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473778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498109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522440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546771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571102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595433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619764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668426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68426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68426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668426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668426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668426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668426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68426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68426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68426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668426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668426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668426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03461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27792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352123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376454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400785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425116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49447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473778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22440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33144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33144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33144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133144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33144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133144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133144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133144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133144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19764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619764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619764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619764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06137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30468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54799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79130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54799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54799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54799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254799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254799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254799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54799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376454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400785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449447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473778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498109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522440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546771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644095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644095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644095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644095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644095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644095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644095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644095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644095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644095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571102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71102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71102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71102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571102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571102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571102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71102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71102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71102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79130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327792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52123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76454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400785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25116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3778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95433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95433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95433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95433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595433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595433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2" name="Object401"/>
            <p:cNvSpPr/>
            <p:nvPr/>
          </p:nvSpPr>
          <p:spPr>
            <a:xfrm>
              <a:off x="595433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3" name="Object402"/>
            <p:cNvSpPr/>
            <p:nvPr/>
          </p:nvSpPr>
          <p:spPr>
            <a:xfrm>
              <a:off x="84482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4" name="Object403"/>
            <p:cNvSpPr/>
            <p:nvPr/>
          </p:nvSpPr>
          <p:spPr>
            <a:xfrm>
              <a:off x="108813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404"/>
            <p:cNvSpPr/>
            <p:nvPr/>
          </p:nvSpPr>
          <p:spPr>
            <a:xfrm>
              <a:off x="157475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6" name="Object405"/>
            <p:cNvSpPr/>
            <p:nvPr/>
          </p:nvSpPr>
          <p:spPr>
            <a:xfrm>
              <a:off x="206137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7" name="Object406"/>
            <p:cNvSpPr/>
            <p:nvPr/>
          </p:nvSpPr>
          <p:spPr>
            <a:xfrm>
              <a:off x="230468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8" name="Object407"/>
            <p:cNvSpPr/>
            <p:nvPr/>
          </p:nvSpPr>
          <p:spPr>
            <a:xfrm>
              <a:off x="279130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9" name="Object408"/>
            <p:cNvSpPr/>
            <p:nvPr/>
          </p:nvSpPr>
          <p:spPr>
            <a:xfrm>
              <a:off x="303461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0" name="Object409"/>
            <p:cNvSpPr/>
            <p:nvPr/>
          </p:nvSpPr>
          <p:spPr>
            <a:xfrm>
              <a:off x="327792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1" name="Object410"/>
            <p:cNvSpPr/>
            <p:nvPr/>
          </p:nvSpPr>
          <p:spPr>
            <a:xfrm>
              <a:off x="352123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2" name="Object411"/>
            <p:cNvSpPr/>
            <p:nvPr/>
          </p:nvSpPr>
          <p:spPr>
            <a:xfrm>
              <a:off x="376454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3" name="Object412"/>
            <p:cNvSpPr/>
            <p:nvPr/>
          </p:nvSpPr>
          <p:spPr>
            <a:xfrm>
              <a:off x="400785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4" name="Object413"/>
            <p:cNvSpPr/>
            <p:nvPr/>
          </p:nvSpPr>
          <p:spPr>
            <a:xfrm>
              <a:off x="644095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5" name="Object414"/>
            <p:cNvSpPr/>
            <p:nvPr/>
          </p:nvSpPr>
          <p:spPr>
            <a:xfrm>
              <a:off x="668426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6" name="Object415"/>
            <p:cNvSpPr/>
            <p:nvPr/>
          </p:nvSpPr>
          <p:spPr>
            <a:xfrm>
              <a:off x="84482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7" name="Object416"/>
            <p:cNvSpPr/>
            <p:nvPr/>
          </p:nvSpPr>
          <p:spPr>
            <a:xfrm>
              <a:off x="108813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8" name="Object417"/>
            <p:cNvSpPr/>
            <p:nvPr/>
          </p:nvSpPr>
          <p:spPr>
            <a:xfrm>
              <a:off x="157475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9" name="Object418"/>
            <p:cNvSpPr/>
            <p:nvPr/>
          </p:nvSpPr>
          <p:spPr>
            <a:xfrm>
              <a:off x="206137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0" name="Object419"/>
            <p:cNvSpPr/>
            <p:nvPr/>
          </p:nvSpPr>
          <p:spPr>
            <a:xfrm>
              <a:off x="230468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1" name="Object420"/>
            <p:cNvSpPr/>
            <p:nvPr/>
          </p:nvSpPr>
          <p:spPr>
            <a:xfrm>
              <a:off x="303461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2" name="Object421"/>
            <p:cNvSpPr/>
            <p:nvPr/>
          </p:nvSpPr>
          <p:spPr>
            <a:xfrm>
              <a:off x="327792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3" name="Object422"/>
            <p:cNvSpPr/>
            <p:nvPr/>
          </p:nvSpPr>
          <p:spPr>
            <a:xfrm>
              <a:off x="352123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4" name="Object423"/>
            <p:cNvSpPr/>
            <p:nvPr/>
          </p:nvSpPr>
          <p:spPr>
            <a:xfrm>
              <a:off x="644095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5" name="Object424"/>
            <p:cNvSpPr/>
            <p:nvPr/>
          </p:nvSpPr>
          <p:spPr>
            <a:xfrm>
              <a:off x="84482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6" name="Object425"/>
            <p:cNvSpPr/>
            <p:nvPr/>
          </p:nvSpPr>
          <p:spPr>
            <a:xfrm>
              <a:off x="108813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7" name="Object426"/>
            <p:cNvSpPr/>
            <p:nvPr/>
          </p:nvSpPr>
          <p:spPr>
            <a:xfrm>
              <a:off x="157475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8" name="Object427"/>
            <p:cNvSpPr/>
            <p:nvPr/>
          </p:nvSpPr>
          <p:spPr>
            <a:xfrm>
              <a:off x="206137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9" name="Object428"/>
            <p:cNvSpPr/>
            <p:nvPr/>
          </p:nvSpPr>
          <p:spPr>
            <a:xfrm>
              <a:off x="279130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0" name="Object429"/>
            <p:cNvSpPr/>
            <p:nvPr/>
          </p:nvSpPr>
          <p:spPr>
            <a:xfrm>
              <a:off x="327792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1" name="Object430"/>
            <p:cNvSpPr/>
            <p:nvPr/>
          </p:nvSpPr>
          <p:spPr>
            <a:xfrm>
              <a:off x="352123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2" name="Object431"/>
            <p:cNvSpPr/>
            <p:nvPr/>
          </p:nvSpPr>
          <p:spPr>
            <a:xfrm>
              <a:off x="84482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3" name="Object432"/>
            <p:cNvSpPr/>
            <p:nvPr/>
          </p:nvSpPr>
          <p:spPr>
            <a:xfrm>
              <a:off x="108813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4" name="Object433"/>
            <p:cNvSpPr/>
            <p:nvPr/>
          </p:nvSpPr>
          <p:spPr>
            <a:xfrm>
              <a:off x="157475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5" name="Object434"/>
            <p:cNvSpPr/>
            <p:nvPr/>
          </p:nvSpPr>
          <p:spPr>
            <a:xfrm>
              <a:off x="206137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6" name="Object435"/>
            <p:cNvSpPr/>
            <p:nvPr/>
          </p:nvSpPr>
          <p:spPr>
            <a:xfrm>
              <a:off x="279130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7" name="Object436"/>
            <p:cNvSpPr/>
            <p:nvPr/>
          </p:nvSpPr>
          <p:spPr>
            <a:xfrm>
              <a:off x="303461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8" name="Object437"/>
            <p:cNvSpPr/>
            <p:nvPr/>
          </p:nvSpPr>
          <p:spPr>
            <a:xfrm>
              <a:off x="84482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9" name="Object438"/>
            <p:cNvSpPr/>
            <p:nvPr/>
          </p:nvSpPr>
          <p:spPr>
            <a:xfrm>
              <a:off x="108813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0" name="Object439"/>
            <p:cNvSpPr/>
            <p:nvPr/>
          </p:nvSpPr>
          <p:spPr>
            <a:xfrm>
              <a:off x="157475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1" name="Object440"/>
            <p:cNvSpPr/>
            <p:nvPr/>
          </p:nvSpPr>
          <p:spPr>
            <a:xfrm>
              <a:off x="279130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2" name="Object441"/>
            <p:cNvSpPr/>
            <p:nvPr/>
          </p:nvSpPr>
          <p:spPr>
            <a:xfrm>
              <a:off x="303461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3" name="Object442"/>
            <p:cNvSpPr/>
            <p:nvPr/>
          </p:nvSpPr>
          <p:spPr>
            <a:xfrm>
              <a:off x="327792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4" name="Object443"/>
            <p:cNvSpPr/>
            <p:nvPr/>
          </p:nvSpPr>
          <p:spPr>
            <a:xfrm>
              <a:off x="376454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5" name="Object444"/>
            <p:cNvSpPr/>
            <p:nvPr/>
          </p:nvSpPr>
          <p:spPr>
            <a:xfrm>
              <a:off x="571102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6" name="Object445"/>
            <p:cNvSpPr/>
            <p:nvPr/>
          </p:nvSpPr>
          <p:spPr>
            <a:xfrm>
              <a:off x="595433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7" name="Object446"/>
            <p:cNvSpPr/>
            <p:nvPr/>
          </p:nvSpPr>
          <p:spPr>
            <a:xfrm>
              <a:off x="84482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8" name="Object447"/>
            <p:cNvSpPr/>
            <p:nvPr/>
          </p:nvSpPr>
          <p:spPr>
            <a:xfrm>
              <a:off x="108813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9" name="Object448"/>
            <p:cNvSpPr/>
            <p:nvPr/>
          </p:nvSpPr>
          <p:spPr>
            <a:xfrm>
              <a:off x="157475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0" name="Object449"/>
            <p:cNvSpPr/>
            <p:nvPr/>
          </p:nvSpPr>
          <p:spPr>
            <a:xfrm>
              <a:off x="279130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1" name="Object450"/>
            <p:cNvSpPr/>
            <p:nvPr/>
          </p:nvSpPr>
          <p:spPr>
            <a:xfrm>
              <a:off x="303461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2" name="Object451"/>
            <p:cNvSpPr/>
            <p:nvPr/>
          </p:nvSpPr>
          <p:spPr>
            <a:xfrm>
              <a:off x="327792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3" name="Object452"/>
            <p:cNvSpPr/>
            <p:nvPr/>
          </p:nvSpPr>
          <p:spPr>
            <a:xfrm>
              <a:off x="352123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4" name="Object453"/>
            <p:cNvSpPr/>
            <p:nvPr/>
          </p:nvSpPr>
          <p:spPr>
            <a:xfrm>
              <a:off x="400785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5" name="Object454"/>
            <p:cNvSpPr/>
            <p:nvPr/>
          </p:nvSpPr>
          <p:spPr>
            <a:xfrm>
              <a:off x="449447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6" name="Object455"/>
            <p:cNvSpPr/>
            <p:nvPr/>
          </p:nvSpPr>
          <p:spPr>
            <a:xfrm>
              <a:off x="473778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7" name="Object456"/>
            <p:cNvSpPr/>
            <p:nvPr/>
          </p:nvSpPr>
          <p:spPr>
            <a:xfrm>
              <a:off x="498109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8" name="Object457"/>
            <p:cNvSpPr/>
            <p:nvPr/>
          </p:nvSpPr>
          <p:spPr>
            <a:xfrm>
              <a:off x="522440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9" name="Object458"/>
            <p:cNvSpPr/>
            <p:nvPr/>
          </p:nvSpPr>
          <p:spPr>
            <a:xfrm>
              <a:off x="595433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0" name="Object459"/>
            <p:cNvSpPr/>
            <p:nvPr/>
          </p:nvSpPr>
          <p:spPr>
            <a:xfrm>
              <a:off x="84482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1" name="Object460"/>
            <p:cNvSpPr/>
            <p:nvPr/>
          </p:nvSpPr>
          <p:spPr>
            <a:xfrm>
              <a:off x="108813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2" name="Object461"/>
            <p:cNvSpPr/>
            <p:nvPr/>
          </p:nvSpPr>
          <p:spPr>
            <a:xfrm>
              <a:off x="157475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3" name="Object462"/>
            <p:cNvSpPr/>
            <p:nvPr/>
          </p:nvSpPr>
          <p:spPr>
            <a:xfrm>
              <a:off x="279130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4" name="Object463"/>
            <p:cNvSpPr/>
            <p:nvPr/>
          </p:nvSpPr>
          <p:spPr>
            <a:xfrm>
              <a:off x="303461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5" name="Object464"/>
            <p:cNvSpPr/>
            <p:nvPr/>
          </p:nvSpPr>
          <p:spPr>
            <a:xfrm>
              <a:off x="327792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6" name="Object465"/>
            <p:cNvSpPr/>
            <p:nvPr/>
          </p:nvSpPr>
          <p:spPr>
            <a:xfrm>
              <a:off x="352123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7" name="Object466"/>
            <p:cNvSpPr/>
            <p:nvPr/>
          </p:nvSpPr>
          <p:spPr>
            <a:xfrm>
              <a:off x="376454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8" name="Object467"/>
            <p:cNvSpPr/>
            <p:nvPr/>
          </p:nvSpPr>
          <p:spPr>
            <a:xfrm>
              <a:off x="425116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9" name="Object468"/>
            <p:cNvSpPr/>
            <p:nvPr/>
          </p:nvSpPr>
          <p:spPr>
            <a:xfrm>
              <a:off x="473778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0" name="Object469"/>
            <p:cNvSpPr/>
            <p:nvPr/>
          </p:nvSpPr>
          <p:spPr>
            <a:xfrm>
              <a:off x="498109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1" name="Object470"/>
            <p:cNvSpPr/>
            <p:nvPr/>
          </p:nvSpPr>
          <p:spPr>
            <a:xfrm>
              <a:off x="522440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2" name="Object471"/>
            <p:cNvSpPr/>
            <p:nvPr/>
          </p:nvSpPr>
          <p:spPr>
            <a:xfrm>
              <a:off x="546771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3" name="Object472"/>
            <p:cNvSpPr/>
            <p:nvPr/>
          </p:nvSpPr>
          <p:spPr>
            <a:xfrm>
              <a:off x="595433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4" name="Object473"/>
            <p:cNvSpPr/>
            <p:nvPr/>
          </p:nvSpPr>
          <p:spPr>
            <a:xfrm>
              <a:off x="84482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5" name="Object474"/>
            <p:cNvSpPr/>
            <p:nvPr/>
          </p:nvSpPr>
          <p:spPr>
            <a:xfrm>
              <a:off x="108813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6" name="Object475"/>
            <p:cNvSpPr/>
            <p:nvPr/>
          </p:nvSpPr>
          <p:spPr>
            <a:xfrm>
              <a:off x="133144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7" name="Object476"/>
            <p:cNvSpPr/>
            <p:nvPr/>
          </p:nvSpPr>
          <p:spPr>
            <a:xfrm>
              <a:off x="157475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8" name="Object477"/>
            <p:cNvSpPr/>
            <p:nvPr/>
          </p:nvSpPr>
          <p:spPr>
            <a:xfrm>
              <a:off x="425116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9" name="Object478"/>
            <p:cNvSpPr/>
            <p:nvPr/>
          </p:nvSpPr>
          <p:spPr>
            <a:xfrm>
              <a:off x="449447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0" name="Object479"/>
            <p:cNvSpPr/>
            <p:nvPr/>
          </p:nvSpPr>
          <p:spPr>
            <a:xfrm>
              <a:off x="498109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1" name="Object480"/>
            <p:cNvSpPr/>
            <p:nvPr/>
          </p:nvSpPr>
          <p:spPr>
            <a:xfrm>
              <a:off x="522440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2" name="Object481"/>
            <p:cNvSpPr/>
            <p:nvPr/>
          </p:nvSpPr>
          <p:spPr>
            <a:xfrm>
              <a:off x="546771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3" name="Object482"/>
            <p:cNvSpPr/>
            <p:nvPr/>
          </p:nvSpPr>
          <p:spPr>
            <a:xfrm>
              <a:off x="84482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4" name="Object483"/>
            <p:cNvSpPr/>
            <p:nvPr/>
          </p:nvSpPr>
          <p:spPr>
            <a:xfrm>
              <a:off x="108813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5" name="Object484"/>
            <p:cNvSpPr/>
            <p:nvPr/>
          </p:nvSpPr>
          <p:spPr>
            <a:xfrm>
              <a:off x="133144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6" name="Object485"/>
            <p:cNvSpPr/>
            <p:nvPr/>
          </p:nvSpPr>
          <p:spPr>
            <a:xfrm>
              <a:off x="449447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7" name="Object486"/>
            <p:cNvSpPr/>
            <p:nvPr/>
          </p:nvSpPr>
          <p:spPr>
            <a:xfrm>
              <a:off x="473778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8" name="Object487"/>
            <p:cNvSpPr/>
            <p:nvPr/>
          </p:nvSpPr>
          <p:spPr>
            <a:xfrm>
              <a:off x="522440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9" name="Object488"/>
            <p:cNvSpPr/>
            <p:nvPr/>
          </p:nvSpPr>
          <p:spPr>
            <a:xfrm>
              <a:off x="546771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0" name="Object489"/>
            <p:cNvSpPr/>
            <p:nvPr/>
          </p:nvSpPr>
          <p:spPr>
            <a:xfrm>
              <a:off x="595433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1" name="Object490"/>
            <p:cNvSpPr/>
            <p:nvPr/>
          </p:nvSpPr>
          <p:spPr>
            <a:xfrm>
              <a:off x="133144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2" name="Object491"/>
            <p:cNvSpPr/>
            <p:nvPr/>
          </p:nvSpPr>
          <p:spPr>
            <a:xfrm>
              <a:off x="449447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3" name="Object492"/>
            <p:cNvSpPr/>
            <p:nvPr/>
          </p:nvSpPr>
          <p:spPr>
            <a:xfrm>
              <a:off x="473778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4" name="Object493"/>
            <p:cNvSpPr/>
            <p:nvPr/>
          </p:nvSpPr>
          <p:spPr>
            <a:xfrm>
              <a:off x="498109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5" name="Object494"/>
            <p:cNvSpPr/>
            <p:nvPr/>
          </p:nvSpPr>
          <p:spPr>
            <a:xfrm>
              <a:off x="522440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6" name="Object495"/>
            <p:cNvSpPr/>
            <p:nvPr/>
          </p:nvSpPr>
          <p:spPr>
            <a:xfrm>
              <a:off x="619764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7" name="Object496"/>
            <p:cNvSpPr/>
            <p:nvPr/>
          </p:nvSpPr>
          <p:spPr>
            <a:xfrm>
              <a:off x="133144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8" name="Object497"/>
            <p:cNvSpPr/>
            <p:nvPr/>
          </p:nvSpPr>
          <p:spPr>
            <a:xfrm>
              <a:off x="254799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9" name="Object498"/>
            <p:cNvSpPr/>
            <p:nvPr/>
          </p:nvSpPr>
          <p:spPr>
            <a:xfrm>
              <a:off x="279130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0" name="Object499"/>
            <p:cNvSpPr/>
            <p:nvPr/>
          </p:nvSpPr>
          <p:spPr>
            <a:xfrm>
              <a:off x="303461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1" name="Object500"/>
            <p:cNvSpPr/>
            <p:nvPr/>
          </p:nvSpPr>
          <p:spPr>
            <a:xfrm>
              <a:off x="327792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2" name="Object501"/>
            <p:cNvSpPr/>
            <p:nvPr/>
          </p:nvSpPr>
          <p:spPr>
            <a:xfrm>
              <a:off x="352123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3" name="Object502"/>
            <p:cNvSpPr/>
            <p:nvPr/>
          </p:nvSpPr>
          <p:spPr>
            <a:xfrm>
              <a:off x="376454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4" name="Object503"/>
            <p:cNvSpPr/>
            <p:nvPr/>
          </p:nvSpPr>
          <p:spPr>
            <a:xfrm>
              <a:off x="400785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5" name="Object504"/>
            <p:cNvSpPr/>
            <p:nvPr/>
          </p:nvSpPr>
          <p:spPr>
            <a:xfrm>
              <a:off x="425116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6" name="Object505"/>
            <p:cNvSpPr/>
            <p:nvPr/>
          </p:nvSpPr>
          <p:spPr>
            <a:xfrm>
              <a:off x="449447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7" name="Object506"/>
            <p:cNvSpPr/>
            <p:nvPr/>
          </p:nvSpPr>
          <p:spPr>
            <a:xfrm>
              <a:off x="473778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8" name="Object507"/>
            <p:cNvSpPr/>
            <p:nvPr/>
          </p:nvSpPr>
          <p:spPr>
            <a:xfrm>
              <a:off x="522440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9" name="Object508"/>
            <p:cNvSpPr/>
            <p:nvPr/>
          </p:nvSpPr>
          <p:spPr>
            <a:xfrm>
              <a:off x="619764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0" name="Object509"/>
            <p:cNvSpPr/>
            <p:nvPr/>
          </p:nvSpPr>
          <p:spPr>
            <a:xfrm>
              <a:off x="133144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1" name="Object510"/>
            <p:cNvSpPr/>
            <p:nvPr/>
          </p:nvSpPr>
          <p:spPr>
            <a:xfrm>
              <a:off x="181806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2" name="Object511"/>
            <p:cNvSpPr/>
            <p:nvPr/>
          </p:nvSpPr>
          <p:spPr>
            <a:xfrm>
              <a:off x="230468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3" name="Object512"/>
            <p:cNvSpPr/>
            <p:nvPr/>
          </p:nvSpPr>
          <p:spPr>
            <a:xfrm>
              <a:off x="279130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4" name="Object513"/>
            <p:cNvSpPr/>
            <p:nvPr/>
          </p:nvSpPr>
          <p:spPr>
            <a:xfrm>
              <a:off x="619764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5" name="Object514"/>
            <p:cNvSpPr/>
            <p:nvPr/>
          </p:nvSpPr>
          <p:spPr>
            <a:xfrm>
              <a:off x="181806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6" name="Object515"/>
            <p:cNvSpPr/>
            <p:nvPr/>
          </p:nvSpPr>
          <p:spPr>
            <a:xfrm>
              <a:off x="206137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7" name="Object516"/>
            <p:cNvSpPr/>
            <p:nvPr/>
          </p:nvSpPr>
          <p:spPr>
            <a:xfrm>
              <a:off x="230468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8" name="Object517"/>
            <p:cNvSpPr/>
            <p:nvPr/>
          </p:nvSpPr>
          <p:spPr>
            <a:xfrm>
              <a:off x="522440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9" name="Object518"/>
            <p:cNvSpPr/>
            <p:nvPr/>
          </p:nvSpPr>
          <p:spPr>
            <a:xfrm>
              <a:off x="619764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0" name="Object519"/>
            <p:cNvSpPr/>
            <p:nvPr/>
          </p:nvSpPr>
          <p:spPr>
            <a:xfrm>
              <a:off x="181806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1" name="Object520"/>
            <p:cNvSpPr/>
            <p:nvPr/>
          </p:nvSpPr>
          <p:spPr>
            <a:xfrm>
              <a:off x="206137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2" name="Object521"/>
            <p:cNvSpPr/>
            <p:nvPr/>
          </p:nvSpPr>
          <p:spPr>
            <a:xfrm>
              <a:off x="230468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3" name="Object522"/>
            <p:cNvSpPr/>
            <p:nvPr/>
          </p:nvSpPr>
          <p:spPr>
            <a:xfrm>
              <a:off x="522440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4" name="Object523"/>
            <p:cNvSpPr/>
            <p:nvPr/>
          </p:nvSpPr>
          <p:spPr>
            <a:xfrm>
              <a:off x="644095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5" name="Object524"/>
            <p:cNvSpPr/>
            <p:nvPr/>
          </p:nvSpPr>
          <p:spPr>
            <a:xfrm>
              <a:off x="206137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6" name="Object525"/>
            <p:cNvSpPr/>
            <p:nvPr/>
          </p:nvSpPr>
          <p:spPr>
            <a:xfrm>
              <a:off x="230468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7" name="Object526"/>
            <p:cNvSpPr/>
            <p:nvPr/>
          </p:nvSpPr>
          <p:spPr>
            <a:xfrm>
              <a:off x="279130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8" name="Object527"/>
            <p:cNvSpPr/>
            <p:nvPr/>
          </p:nvSpPr>
          <p:spPr>
            <a:xfrm>
              <a:off x="303461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9" name="Object528"/>
            <p:cNvSpPr/>
            <p:nvPr/>
          </p:nvSpPr>
          <p:spPr>
            <a:xfrm>
              <a:off x="352123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0" name="Object529"/>
            <p:cNvSpPr/>
            <p:nvPr/>
          </p:nvSpPr>
          <p:spPr>
            <a:xfrm>
              <a:off x="376454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1" name="Object530"/>
            <p:cNvSpPr/>
            <p:nvPr/>
          </p:nvSpPr>
          <p:spPr>
            <a:xfrm>
              <a:off x="400785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2" name="Object531"/>
            <p:cNvSpPr/>
            <p:nvPr/>
          </p:nvSpPr>
          <p:spPr>
            <a:xfrm>
              <a:off x="425116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3" name="Object532"/>
            <p:cNvSpPr/>
            <p:nvPr/>
          </p:nvSpPr>
          <p:spPr>
            <a:xfrm>
              <a:off x="449447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4" name="Object533"/>
            <p:cNvSpPr/>
            <p:nvPr/>
          </p:nvSpPr>
          <p:spPr>
            <a:xfrm>
              <a:off x="473778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5" name="Object534"/>
            <p:cNvSpPr/>
            <p:nvPr/>
          </p:nvSpPr>
          <p:spPr>
            <a:xfrm>
              <a:off x="522440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6" name="Object535"/>
            <p:cNvSpPr/>
            <p:nvPr/>
          </p:nvSpPr>
          <p:spPr>
            <a:xfrm>
              <a:off x="206137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7" name="Object536"/>
            <p:cNvSpPr/>
            <p:nvPr/>
          </p:nvSpPr>
          <p:spPr>
            <a:xfrm>
              <a:off x="230468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8" name="Object537"/>
            <p:cNvSpPr/>
            <p:nvPr/>
          </p:nvSpPr>
          <p:spPr>
            <a:xfrm>
              <a:off x="279130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9" name="Object538"/>
            <p:cNvSpPr/>
            <p:nvPr/>
          </p:nvSpPr>
          <p:spPr>
            <a:xfrm>
              <a:off x="303461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0" name="Object539"/>
            <p:cNvSpPr/>
            <p:nvPr/>
          </p:nvSpPr>
          <p:spPr>
            <a:xfrm>
              <a:off x="327792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1" name="Object540"/>
            <p:cNvSpPr/>
            <p:nvPr/>
          </p:nvSpPr>
          <p:spPr>
            <a:xfrm>
              <a:off x="449447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2" name="Object541"/>
            <p:cNvSpPr/>
            <p:nvPr/>
          </p:nvSpPr>
          <p:spPr>
            <a:xfrm>
              <a:off x="473778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3" name="Object542"/>
            <p:cNvSpPr/>
            <p:nvPr/>
          </p:nvSpPr>
          <p:spPr>
            <a:xfrm>
              <a:off x="522440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4" name="Object543"/>
            <p:cNvSpPr/>
            <p:nvPr/>
          </p:nvSpPr>
          <p:spPr>
            <a:xfrm>
              <a:off x="546771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5" name="Object544"/>
            <p:cNvSpPr/>
            <p:nvPr/>
          </p:nvSpPr>
          <p:spPr>
            <a:xfrm>
              <a:off x="157475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6" name="Object545"/>
            <p:cNvSpPr/>
            <p:nvPr/>
          </p:nvSpPr>
          <p:spPr>
            <a:xfrm>
              <a:off x="230468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7" name="Object546"/>
            <p:cNvSpPr/>
            <p:nvPr/>
          </p:nvSpPr>
          <p:spPr>
            <a:xfrm>
              <a:off x="279130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8" name="Object547"/>
            <p:cNvSpPr/>
            <p:nvPr/>
          </p:nvSpPr>
          <p:spPr>
            <a:xfrm>
              <a:off x="303461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9" name="Object548"/>
            <p:cNvSpPr/>
            <p:nvPr/>
          </p:nvSpPr>
          <p:spPr>
            <a:xfrm>
              <a:off x="327792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0" name="Object549"/>
            <p:cNvSpPr/>
            <p:nvPr/>
          </p:nvSpPr>
          <p:spPr>
            <a:xfrm>
              <a:off x="352123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1" name="Object550"/>
            <p:cNvSpPr/>
            <p:nvPr/>
          </p:nvSpPr>
          <p:spPr>
            <a:xfrm>
              <a:off x="400785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2" name="Object551"/>
            <p:cNvSpPr/>
            <p:nvPr/>
          </p:nvSpPr>
          <p:spPr>
            <a:xfrm>
              <a:off x="595433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3" name="Object552"/>
            <p:cNvSpPr/>
            <p:nvPr/>
          </p:nvSpPr>
          <p:spPr>
            <a:xfrm>
              <a:off x="206137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4" name="Object553"/>
            <p:cNvSpPr/>
            <p:nvPr/>
          </p:nvSpPr>
          <p:spPr>
            <a:xfrm>
              <a:off x="279130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5" name="Object554"/>
            <p:cNvSpPr/>
            <p:nvPr/>
          </p:nvSpPr>
          <p:spPr>
            <a:xfrm>
              <a:off x="303461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6" name="Object555"/>
            <p:cNvSpPr/>
            <p:nvPr/>
          </p:nvSpPr>
          <p:spPr>
            <a:xfrm>
              <a:off x="327792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7" name="Object556"/>
            <p:cNvSpPr/>
            <p:nvPr/>
          </p:nvSpPr>
          <p:spPr>
            <a:xfrm>
              <a:off x="376454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8" name="Object557"/>
            <p:cNvSpPr/>
            <p:nvPr/>
          </p:nvSpPr>
          <p:spPr>
            <a:xfrm>
              <a:off x="206137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9" name="Object558"/>
            <p:cNvSpPr/>
            <p:nvPr/>
          </p:nvSpPr>
          <p:spPr>
            <a:xfrm>
              <a:off x="230468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0" name="Object559"/>
            <p:cNvSpPr/>
            <p:nvPr/>
          </p:nvSpPr>
          <p:spPr>
            <a:xfrm>
              <a:off x="279130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1" name="Object560"/>
            <p:cNvSpPr/>
            <p:nvPr/>
          </p:nvSpPr>
          <p:spPr>
            <a:xfrm>
              <a:off x="522440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2" name="Object561"/>
            <p:cNvSpPr/>
            <p:nvPr/>
          </p:nvSpPr>
          <p:spPr>
            <a:xfrm>
              <a:off x="546771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3" name="Object562"/>
            <p:cNvSpPr/>
            <p:nvPr/>
          </p:nvSpPr>
          <p:spPr>
            <a:xfrm>
              <a:off x="571102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4" name="Object563"/>
            <p:cNvSpPr/>
            <p:nvPr/>
          </p:nvSpPr>
          <p:spPr>
            <a:xfrm>
              <a:off x="206137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5" name="Object564"/>
            <p:cNvSpPr/>
            <p:nvPr/>
          </p:nvSpPr>
          <p:spPr>
            <a:xfrm>
              <a:off x="230468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6" name="Object565"/>
            <p:cNvSpPr/>
            <p:nvPr/>
          </p:nvSpPr>
          <p:spPr>
            <a:xfrm>
              <a:off x="254799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7" name="Object566"/>
            <p:cNvSpPr/>
            <p:nvPr/>
          </p:nvSpPr>
          <p:spPr>
            <a:xfrm>
              <a:off x="303461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8" name="Object567"/>
            <p:cNvSpPr/>
            <p:nvPr/>
          </p:nvSpPr>
          <p:spPr>
            <a:xfrm>
              <a:off x="327792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9" name="Object568"/>
            <p:cNvSpPr/>
            <p:nvPr/>
          </p:nvSpPr>
          <p:spPr>
            <a:xfrm>
              <a:off x="352123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0" name="Object569"/>
            <p:cNvSpPr/>
            <p:nvPr/>
          </p:nvSpPr>
          <p:spPr>
            <a:xfrm>
              <a:off x="376454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1" name="Object570"/>
            <p:cNvSpPr/>
            <p:nvPr/>
          </p:nvSpPr>
          <p:spPr>
            <a:xfrm>
              <a:off x="425116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2" name="Object571"/>
            <p:cNvSpPr/>
            <p:nvPr/>
          </p:nvSpPr>
          <p:spPr>
            <a:xfrm>
              <a:off x="473778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3" name="Object572"/>
            <p:cNvSpPr/>
            <p:nvPr/>
          </p:nvSpPr>
          <p:spPr>
            <a:xfrm>
              <a:off x="498109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4" name="Object573"/>
            <p:cNvSpPr/>
            <p:nvPr/>
          </p:nvSpPr>
          <p:spPr>
            <a:xfrm>
              <a:off x="522440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5" name="Object574"/>
            <p:cNvSpPr/>
            <p:nvPr/>
          </p:nvSpPr>
          <p:spPr>
            <a:xfrm>
              <a:off x="546771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6" name="Object575"/>
            <p:cNvSpPr/>
            <p:nvPr/>
          </p:nvSpPr>
          <p:spPr>
            <a:xfrm>
              <a:off x="571102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7" name="Object576"/>
            <p:cNvSpPr/>
            <p:nvPr/>
          </p:nvSpPr>
          <p:spPr>
            <a:xfrm>
              <a:off x="108813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8" name="Object577"/>
            <p:cNvSpPr/>
            <p:nvPr/>
          </p:nvSpPr>
          <p:spPr>
            <a:xfrm>
              <a:off x="206137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9" name="Object578"/>
            <p:cNvSpPr/>
            <p:nvPr/>
          </p:nvSpPr>
          <p:spPr>
            <a:xfrm>
              <a:off x="230468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0" name="Object579"/>
            <p:cNvSpPr/>
            <p:nvPr/>
          </p:nvSpPr>
          <p:spPr>
            <a:xfrm>
              <a:off x="254799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1" name="Object580"/>
            <p:cNvSpPr/>
            <p:nvPr/>
          </p:nvSpPr>
          <p:spPr>
            <a:xfrm>
              <a:off x="279130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2" name="Object581"/>
            <p:cNvSpPr/>
            <p:nvPr/>
          </p:nvSpPr>
          <p:spPr>
            <a:xfrm>
              <a:off x="303461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3" name="Object582"/>
            <p:cNvSpPr/>
            <p:nvPr/>
          </p:nvSpPr>
          <p:spPr>
            <a:xfrm>
              <a:off x="327792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4" name="Object583"/>
            <p:cNvSpPr/>
            <p:nvPr/>
          </p:nvSpPr>
          <p:spPr>
            <a:xfrm>
              <a:off x="352123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5" name="Object584"/>
            <p:cNvSpPr/>
            <p:nvPr/>
          </p:nvSpPr>
          <p:spPr>
            <a:xfrm>
              <a:off x="571102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6" name="Object585"/>
            <p:cNvSpPr/>
            <p:nvPr/>
          </p:nvSpPr>
          <p:spPr>
            <a:xfrm>
              <a:off x="108813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7" name="Object586"/>
            <p:cNvSpPr/>
            <p:nvPr/>
          </p:nvSpPr>
          <p:spPr>
            <a:xfrm>
              <a:off x="133144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8" name="Object587"/>
            <p:cNvSpPr/>
            <p:nvPr/>
          </p:nvSpPr>
          <p:spPr>
            <a:xfrm>
              <a:off x="206137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9" name="Object588"/>
            <p:cNvSpPr/>
            <p:nvPr/>
          </p:nvSpPr>
          <p:spPr>
            <a:xfrm>
              <a:off x="425116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0" name="Object589"/>
            <p:cNvSpPr/>
            <p:nvPr/>
          </p:nvSpPr>
          <p:spPr>
            <a:xfrm>
              <a:off x="473778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1" name="Object590"/>
            <p:cNvSpPr/>
            <p:nvPr/>
          </p:nvSpPr>
          <p:spPr>
            <a:xfrm>
              <a:off x="498109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2" name="Object591"/>
            <p:cNvSpPr/>
            <p:nvPr/>
          </p:nvSpPr>
          <p:spPr>
            <a:xfrm>
              <a:off x="522440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3" name="Object592"/>
            <p:cNvSpPr/>
            <p:nvPr/>
          </p:nvSpPr>
          <p:spPr>
            <a:xfrm>
              <a:off x="546771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4" name="Object593"/>
            <p:cNvSpPr/>
            <p:nvPr/>
          </p:nvSpPr>
          <p:spPr>
            <a:xfrm>
              <a:off x="571102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5" name="Object594"/>
            <p:cNvSpPr/>
            <p:nvPr/>
          </p:nvSpPr>
          <p:spPr>
            <a:xfrm>
              <a:off x="84482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6" name="Object595"/>
            <p:cNvSpPr/>
            <p:nvPr/>
          </p:nvSpPr>
          <p:spPr>
            <a:xfrm>
              <a:off x="376454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7" name="Object596"/>
            <p:cNvSpPr/>
            <p:nvPr/>
          </p:nvSpPr>
          <p:spPr>
            <a:xfrm>
              <a:off x="400785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8" name="Object597"/>
            <p:cNvSpPr/>
            <p:nvPr/>
          </p:nvSpPr>
          <p:spPr>
            <a:xfrm>
              <a:off x="425116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9" name="Object598"/>
            <p:cNvSpPr/>
            <p:nvPr/>
          </p:nvSpPr>
          <p:spPr>
            <a:xfrm>
              <a:off x="449447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0" name="Object599"/>
            <p:cNvSpPr/>
            <p:nvPr/>
          </p:nvSpPr>
          <p:spPr>
            <a:xfrm>
              <a:off x="498109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1" name="Object600"/>
            <p:cNvSpPr/>
            <p:nvPr/>
          </p:nvSpPr>
          <p:spPr>
            <a:xfrm>
              <a:off x="522440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2" name="Object601"/>
            <p:cNvSpPr/>
            <p:nvPr/>
          </p:nvSpPr>
          <p:spPr>
            <a:xfrm>
              <a:off x="546771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3" name="Object602"/>
            <p:cNvSpPr/>
            <p:nvPr/>
          </p:nvSpPr>
          <p:spPr>
            <a:xfrm>
              <a:off x="571102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4" name="Object603"/>
            <p:cNvSpPr/>
            <p:nvPr/>
          </p:nvSpPr>
          <p:spPr>
            <a:xfrm>
              <a:off x="668426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5" name="Object604"/>
            <p:cNvSpPr/>
            <p:nvPr/>
          </p:nvSpPr>
          <p:spPr>
            <a:xfrm>
              <a:off x="84482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6" name="Object605"/>
            <p:cNvSpPr/>
            <p:nvPr/>
          </p:nvSpPr>
          <p:spPr>
            <a:xfrm>
              <a:off x="327792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7" name="Object606"/>
            <p:cNvSpPr/>
            <p:nvPr/>
          </p:nvSpPr>
          <p:spPr>
            <a:xfrm>
              <a:off x="352123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8" name="Object607"/>
            <p:cNvSpPr/>
            <p:nvPr/>
          </p:nvSpPr>
          <p:spPr>
            <a:xfrm>
              <a:off x="376454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9" name="Object608"/>
            <p:cNvSpPr/>
            <p:nvPr/>
          </p:nvSpPr>
          <p:spPr>
            <a:xfrm>
              <a:off x="400785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0" name="Object609"/>
            <p:cNvSpPr/>
            <p:nvPr/>
          </p:nvSpPr>
          <p:spPr>
            <a:xfrm>
              <a:off x="425116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1" name="Object610"/>
            <p:cNvSpPr/>
            <p:nvPr/>
          </p:nvSpPr>
          <p:spPr>
            <a:xfrm>
              <a:off x="449447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2" name="Object611"/>
            <p:cNvSpPr/>
            <p:nvPr/>
          </p:nvSpPr>
          <p:spPr>
            <a:xfrm>
              <a:off x="473778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3" name="Object612"/>
            <p:cNvSpPr/>
            <p:nvPr/>
          </p:nvSpPr>
          <p:spPr>
            <a:xfrm>
              <a:off x="522440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4" name="Object613"/>
            <p:cNvSpPr/>
            <p:nvPr/>
          </p:nvSpPr>
          <p:spPr>
            <a:xfrm>
              <a:off x="546771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5" name="Object614"/>
            <p:cNvSpPr/>
            <p:nvPr/>
          </p:nvSpPr>
          <p:spPr>
            <a:xfrm>
              <a:off x="571102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6" name="Object615"/>
            <p:cNvSpPr/>
            <p:nvPr/>
          </p:nvSpPr>
          <p:spPr>
            <a:xfrm>
              <a:off x="595433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7" name="Object616"/>
            <p:cNvSpPr/>
            <p:nvPr/>
          </p:nvSpPr>
          <p:spPr>
            <a:xfrm>
              <a:off x="668426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8" name="Object617"/>
            <p:cNvSpPr/>
            <p:nvPr/>
          </p:nvSpPr>
          <p:spPr>
            <a:xfrm>
              <a:off x="279130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9" name="Object618"/>
            <p:cNvSpPr/>
            <p:nvPr/>
          </p:nvSpPr>
          <p:spPr>
            <a:xfrm>
              <a:off x="303461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0" name="Object619"/>
            <p:cNvSpPr/>
            <p:nvPr/>
          </p:nvSpPr>
          <p:spPr>
            <a:xfrm>
              <a:off x="327792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1" name="Object620"/>
            <p:cNvSpPr/>
            <p:nvPr/>
          </p:nvSpPr>
          <p:spPr>
            <a:xfrm>
              <a:off x="352123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2" name="Object621"/>
            <p:cNvSpPr/>
            <p:nvPr/>
          </p:nvSpPr>
          <p:spPr>
            <a:xfrm>
              <a:off x="376454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3" name="Object622"/>
            <p:cNvSpPr/>
            <p:nvPr/>
          </p:nvSpPr>
          <p:spPr>
            <a:xfrm>
              <a:off x="400785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4" name="Object623"/>
            <p:cNvSpPr/>
            <p:nvPr/>
          </p:nvSpPr>
          <p:spPr>
            <a:xfrm>
              <a:off x="595433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5" name="Object624"/>
            <p:cNvSpPr/>
            <p:nvPr/>
          </p:nvSpPr>
          <p:spPr>
            <a:xfrm>
              <a:off x="644095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6" name="Object625"/>
            <p:cNvSpPr/>
            <p:nvPr/>
          </p:nvSpPr>
          <p:spPr>
            <a:xfrm>
              <a:off x="668426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400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632" name="TextBox 631">
            <a:extLst>
              <a:ext uri="{FF2B5EF4-FFF2-40B4-BE49-F238E27FC236}">
                <a16:creationId xmlns:a16="http://schemas.microsoft.com/office/drawing/2014/main" id="{06AD69E8-C32C-0DA6-ADDE-155F80F90EB6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50 States Word Search </a:t>
            </a:r>
          </a:p>
        </p:txBody>
      </p:sp>
      <p:graphicFrame>
        <p:nvGraphicFramePr>
          <p:cNvPr id="633" name="Table 632">
            <a:extLst>
              <a:ext uri="{FF2B5EF4-FFF2-40B4-BE49-F238E27FC236}">
                <a16:creationId xmlns:a16="http://schemas.microsoft.com/office/drawing/2014/main" id="{975F9E03-B4E2-F355-E440-52584B04E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93113"/>
              </p:ext>
            </p:extLst>
          </p:nvPr>
        </p:nvGraphicFramePr>
        <p:xfrm>
          <a:off x="1072261" y="7322756"/>
          <a:ext cx="6082750" cy="2009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550">
                  <a:extLst>
                    <a:ext uri="{9D8B030D-6E8A-4147-A177-3AD203B41FA5}">
                      <a16:colId xmlns:a16="http://schemas.microsoft.com/office/drawing/2014/main" val="1566954294"/>
                    </a:ext>
                  </a:extLst>
                </a:gridCol>
                <a:gridCol w="1216550">
                  <a:extLst>
                    <a:ext uri="{9D8B030D-6E8A-4147-A177-3AD203B41FA5}">
                      <a16:colId xmlns:a16="http://schemas.microsoft.com/office/drawing/2014/main" val="2525434768"/>
                    </a:ext>
                  </a:extLst>
                </a:gridCol>
                <a:gridCol w="1216550">
                  <a:extLst>
                    <a:ext uri="{9D8B030D-6E8A-4147-A177-3AD203B41FA5}">
                      <a16:colId xmlns:a16="http://schemas.microsoft.com/office/drawing/2014/main" val="415254736"/>
                    </a:ext>
                  </a:extLst>
                </a:gridCol>
                <a:gridCol w="1216550">
                  <a:extLst>
                    <a:ext uri="{9D8B030D-6E8A-4147-A177-3AD203B41FA5}">
                      <a16:colId xmlns:a16="http://schemas.microsoft.com/office/drawing/2014/main" val="2350731481"/>
                    </a:ext>
                  </a:extLst>
                </a:gridCol>
                <a:gridCol w="1216550">
                  <a:extLst>
                    <a:ext uri="{9D8B030D-6E8A-4147-A177-3AD203B41FA5}">
                      <a16:colId xmlns:a16="http://schemas.microsoft.com/office/drawing/2014/main" val="458946581"/>
                    </a:ext>
                  </a:extLst>
                </a:gridCol>
              </a:tblGrid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Alabama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Hawaii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Massachusetts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New Mexico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South Dakota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891748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Alaska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Idaho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Michigan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New York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Tennessee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558832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Arizona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Illinois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Minnesota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North Carolina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Texas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561961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Arkansas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Indiana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Mississippi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North Dakota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Utah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7344114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California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Iowa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Missouri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Ohio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Vermont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4583497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Colorado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Kansas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Montana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Oklahoma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Virginia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6126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Connecticut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Kentucky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Nebraska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Oregon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Washington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6748987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Delaware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Louisiana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Nevada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Pennsylvania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West Virginia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34041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Florida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Maine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New Hampshire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Rhode Island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Wisconsin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678065"/>
                  </a:ext>
                </a:extLst>
              </a:tr>
              <a:tr h="200913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Georgia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Maryland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New Jersey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South Carolina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Wyoming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99904"/>
                  </a:ext>
                </a:extLst>
              </a:tr>
            </a:tbl>
          </a:graphicData>
        </a:graphic>
      </p:graphicFrame>
      <p:sp>
        <p:nvSpPr>
          <p:cNvPr id="634" name="Text Box 2">
            <a:extLst>
              <a:ext uri="{FF2B5EF4-FFF2-40B4-BE49-F238E27FC236}">
                <a16:creationId xmlns:a16="http://schemas.microsoft.com/office/drawing/2014/main" id="{116570C1-3915-E8A3-5B13-A432D8591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35" name="Picture 3">
            <a:extLst>
              <a:ext uri="{FF2B5EF4-FFF2-40B4-BE49-F238E27FC236}">
                <a16:creationId xmlns:a16="http://schemas.microsoft.com/office/drawing/2014/main" id="{CD6888DA-695F-7A58-602A-F597220A1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636" name="Rectangle 635">
            <a:extLst>
              <a:ext uri="{FF2B5EF4-FFF2-40B4-BE49-F238E27FC236}">
                <a16:creationId xmlns:a16="http://schemas.microsoft.com/office/drawing/2014/main" id="{92DE67CC-4398-05A2-ACF1-399D2E1E2C31}"/>
              </a:ext>
            </a:extLst>
          </p:cNvPr>
          <p:cNvSpPr/>
          <p:nvPr/>
        </p:nvSpPr>
        <p:spPr>
          <a:xfrm>
            <a:off x="828951" y="1105828"/>
            <a:ext cx="6080760" cy="60827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702</Words>
  <Application>Microsoft Office PowerPoint</Application>
  <PresentationFormat>Custom</PresentationFormat>
  <Paragraphs>678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- 50 STATES</dc:title>
  <dc:subject>PptxGenJS Presentation</dc:subject>
  <dc:creator>PptxGenJS</dc:creator>
  <cp:lastModifiedBy>Sarah Carter</cp:lastModifiedBy>
  <cp:revision>2</cp:revision>
  <dcterms:created xsi:type="dcterms:W3CDTF">2025-04-21T02:56:46Z</dcterms:created>
  <dcterms:modified xsi:type="dcterms:W3CDTF">2025-04-21T03:03:52Z</dcterms:modified>
</cp:coreProperties>
</file>