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92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54C7C0-43F3-4A44-8953-4E2132BB7FCB}" v="2367" dt="2025-07-15T04:07:53.1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32"/>
      </p:cViewPr>
      <p:guideLst>
        <p:guide orient="horz" pos="319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EA54C7C0-43F3-4A44-8953-4E2132BB7FCB}"/>
    <pc:docChg chg="undo custSel addSld delSld modSld">
      <pc:chgData name="Sarah Carter" userId="4b4e2a7e9c42e1b2" providerId="LiveId" clId="{EA54C7C0-43F3-4A44-8953-4E2132BB7FCB}" dt="2025-07-15T04:11:17.411" v="6218" actId="2696"/>
      <pc:docMkLst>
        <pc:docMk/>
      </pc:docMkLst>
      <pc:sldChg chg="del">
        <pc:chgData name="Sarah Carter" userId="4b4e2a7e9c42e1b2" providerId="LiveId" clId="{EA54C7C0-43F3-4A44-8953-4E2132BB7FCB}" dt="2025-07-15T04:02:19.912" v="179" actId="2696"/>
        <pc:sldMkLst>
          <pc:docMk/>
          <pc:sldMk cId="2196403211" sldId="256"/>
        </pc:sldMkLst>
      </pc:sldChg>
      <pc:sldChg chg="delSp modSp del mod">
        <pc:chgData name="Sarah Carter" userId="4b4e2a7e9c42e1b2" providerId="LiveId" clId="{EA54C7C0-43F3-4A44-8953-4E2132BB7FCB}" dt="2025-07-15T04:03:41.442" v="936" actId="2696"/>
        <pc:sldMkLst>
          <pc:docMk/>
          <pc:sldMk cId="3273828965" sldId="257"/>
        </pc:sldMkLst>
        <pc:spChg chg="mod">
          <ac:chgData name="Sarah Carter" userId="4b4e2a7e9c42e1b2" providerId="LiveId" clId="{EA54C7C0-43F3-4A44-8953-4E2132BB7FCB}" dt="2025-07-15T04:01:21.194" v="29" actId="20577"/>
          <ac:spMkLst>
            <pc:docMk/>
            <pc:sldMk cId="3273828965" sldId="257"/>
            <ac:spMk id="10" creationId="{7A0212EC-9EF3-80AF-3300-196A1F3D4B2E}"/>
          </ac:spMkLst>
        </pc:spChg>
        <pc:spChg chg="mod">
          <ac:chgData name="Sarah Carter" userId="4b4e2a7e9c42e1b2" providerId="LiveId" clId="{EA54C7C0-43F3-4A44-8953-4E2132BB7FCB}" dt="2025-07-15T04:02:14.290" v="178" actId="20577"/>
          <ac:spMkLst>
            <pc:docMk/>
            <pc:sldMk cId="3273828965" sldId="257"/>
            <ac:spMk id="11" creationId="{414C47B2-CAC0-1E55-1FF0-E8FA9E69378D}"/>
          </ac:spMkLst>
        </pc:spChg>
        <pc:picChg chg="del">
          <ac:chgData name="Sarah Carter" userId="4b4e2a7e9c42e1b2" providerId="LiveId" clId="{EA54C7C0-43F3-4A44-8953-4E2132BB7FCB}" dt="2025-07-15T04:02:07.296" v="177" actId="478"/>
          <ac:picMkLst>
            <pc:docMk/>
            <pc:sldMk cId="3273828965" sldId="257"/>
            <ac:picMk id="3" creationId="{78840007-5588-26D5-CB72-33EF9F996F59}"/>
          </ac:picMkLst>
        </pc:picChg>
        <pc:picChg chg="del">
          <ac:chgData name="Sarah Carter" userId="4b4e2a7e9c42e1b2" providerId="LiveId" clId="{EA54C7C0-43F3-4A44-8953-4E2132BB7FCB}" dt="2025-07-15T04:02:07.296" v="177" actId="478"/>
          <ac:picMkLst>
            <pc:docMk/>
            <pc:sldMk cId="3273828965" sldId="257"/>
            <ac:picMk id="6" creationId="{D82421A9-4A4B-8B12-28DC-2146F7527297}"/>
          </ac:picMkLst>
        </pc:picChg>
        <pc:picChg chg="del">
          <ac:chgData name="Sarah Carter" userId="4b4e2a7e9c42e1b2" providerId="LiveId" clId="{EA54C7C0-43F3-4A44-8953-4E2132BB7FCB}" dt="2025-07-15T04:02:07.296" v="177" actId="478"/>
          <ac:picMkLst>
            <pc:docMk/>
            <pc:sldMk cId="3273828965" sldId="257"/>
            <ac:picMk id="13" creationId="{3473A09D-1331-B16C-05A7-0255264575C8}"/>
          </ac:picMkLst>
        </pc:picChg>
        <pc:picChg chg="del">
          <ac:chgData name="Sarah Carter" userId="4b4e2a7e9c42e1b2" providerId="LiveId" clId="{EA54C7C0-43F3-4A44-8953-4E2132BB7FCB}" dt="2025-07-15T04:02:07.296" v="177" actId="478"/>
          <ac:picMkLst>
            <pc:docMk/>
            <pc:sldMk cId="3273828965" sldId="257"/>
            <ac:picMk id="16" creationId="{71D21485-568F-215F-C7CB-8DC50D16D0E9}"/>
          </ac:picMkLst>
        </pc:picChg>
      </pc:sldChg>
      <pc:sldChg chg="addSp delSp modSp add mod">
        <pc:chgData name="Sarah Carter" userId="4b4e2a7e9c42e1b2" providerId="LiveId" clId="{EA54C7C0-43F3-4A44-8953-4E2132BB7FCB}" dt="2025-07-15T04:07:53.076" v="6129"/>
        <pc:sldMkLst>
          <pc:docMk/>
          <pc:sldMk cId="779618581" sldId="258"/>
        </pc:sldMkLst>
        <pc:spChg chg="add mod topLvl">
          <ac:chgData name="Sarah Carter" userId="4b4e2a7e9c42e1b2" providerId="LiveId" clId="{EA54C7C0-43F3-4A44-8953-4E2132BB7FCB}" dt="2025-07-15T04:06:53.547" v="4819" actId="948"/>
          <ac:spMkLst>
            <pc:docMk/>
            <pc:sldMk cId="779618581" sldId="258"/>
            <ac:spMk id="4" creationId="{8E41B70D-B6B3-FC0B-497B-957902090658}"/>
          </ac:spMkLst>
        </pc:spChg>
        <pc:spChg chg="add mod topLvl">
          <ac:chgData name="Sarah Carter" userId="4b4e2a7e9c42e1b2" providerId="LiveId" clId="{EA54C7C0-43F3-4A44-8953-4E2132BB7FCB}" dt="2025-07-15T04:06:53.691" v="5095" actId="948"/>
          <ac:spMkLst>
            <pc:docMk/>
            <pc:sldMk cId="779618581" sldId="258"/>
            <ac:spMk id="8" creationId="{E71701E3-95C6-A0F3-5A69-DA2105232B72}"/>
          </ac:spMkLst>
        </pc:spChg>
        <pc:spChg chg="add mod topLvl">
          <ac:chgData name="Sarah Carter" userId="4b4e2a7e9c42e1b2" providerId="LiveId" clId="{EA54C7C0-43F3-4A44-8953-4E2132BB7FCB}" dt="2025-07-15T04:06:53.877" v="5371" actId="948"/>
          <ac:spMkLst>
            <pc:docMk/>
            <pc:sldMk cId="779618581" sldId="258"/>
            <ac:spMk id="12" creationId="{3B888C3B-C198-9134-77AE-47AB3FF1401E}"/>
          </ac:spMkLst>
        </pc:spChg>
        <pc:spChg chg="add mod topLvl">
          <ac:chgData name="Sarah Carter" userId="4b4e2a7e9c42e1b2" providerId="LiveId" clId="{EA54C7C0-43F3-4A44-8953-4E2132BB7FCB}" dt="2025-07-15T04:06:54.021" v="5647" actId="948"/>
          <ac:spMkLst>
            <pc:docMk/>
            <pc:sldMk cId="779618581" sldId="258"/>
            <ac:spMk id="16" creationId="{C80BD769-9379-4CBB-E936-164F4676ABBE}"/>
          </ac:spMkLst>
        </pc:spChg>
        <pc:spChg chg="add del mod">
          <ac:chgData name="Sarah Carter" userId="4b4e2a7e9c42e1b2" providerId="LiveId" clId="{EA54C7C0-43F3-4A44-8953-4E2132BB7FCB}" dt="2025-07-15T04:05:27.238" v="1689"/>
          <ac:spMkLst>
            <pc:docMk/>
            <pc:sldMk cId="779618581" sldId="258"/>
            <ac:spMk id="22" creationId="{C10B42BE-1D54-3C2E-228F-849FBE3099AC}"/>
          </ac:spMkLst>
        </pc:spChg>
        <pc:spChg chg="add del mod">
          <ac:chgData name="Sarah Carter" userId="4b4e2a7e9c42e1b2" providerId="LiveId" clId="{EA54C7C0-43F3-4A44-8953-4E2132BB7FCB}" dt="2025-07-15T04:05:27.283" v="1839"/>
          <ac:spMkLst>
            <pc:docMk/>
            <pc:sldMk cId="779618581" sldId="258"/>
            <ac:spMk id="23" creationId="{2D62F9CD-4636-5050-CACF-D87D7AD47706}"/>
          </ac:spMkLst>
        </pc:spChg>
        <pc:spChg chg="add del mod">
          <ac:chgData name="Sarah Carter" userId="4b4e2a7e9c42e1b2" providerId="LiveId" clId="{EA54C7C0-43F3-4A44-8953-4E2132BB7FCB}" dt="2025-07-15T04:05:27.268" v="1774"/>
          <ac:spMkLst>
            <pc:docMk/>
            <pc:sldMk cId="779618581" sldId="258"/>
            <ac:spMk id="24" creationId="{E632145C-7AEE-3D9D-0BBC-DFF1BA049FE4}"/>
          </ac:spMkLst>
        </pc:spChg>
        <pc:spChg chg="add mod ord">
          <ac:chgData name="Sarah Carter" userId="4b4e2a7e9c42e1b2" providerId="LiveId" clId="{EA54C7C0-43F3-4A44-8953-4E2132BB7FCB}" dt="2025-07-15T04:06:32.931" v="4706"/>
          <ac:spMkLst>
            <pc:docMk/>
            <pc:sldMk cId="779618581" sldId="258"/>
            <ac:spMk id="26" creationId="{5EDC23FB-3050-A55F-9F6D-29878531AAD6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779618581" sldId="258"/>
            <ac:spMk id="27" creationId="{1A2B7974-35A5-E1FB-866F-ED1799F7FF6C}"/>
          </ac:spMkLst>
        </pc:spChg>
        <pc:spChg chg="add mod ord">
          <ac:chgData name="Sarah Carter" userId="4b4e2a7e9c42e1b2" providerId="LiveId" clId="{EA54C7C0-43F3-4A44-8953-4E2132BB7FCB}" dt="2025-07-15T04:07:00.093" v="5816" actId="20577"/>
          <ac:spMkLst>
            <pc:docMk/>
            <pc:sldMk cId="779618581" sldId="258"/>
            <ac:spMk id="28" creationId="{D638F008-FFC6-8529-6032-4C8CD6D203F8}"/>
          </ac:spMkLst>
        </pc:spChg>
        <pc:grpChg chg="add del mod topLvl">
          <ac:chgData name="Sarah Carter" userId="4b4e2a7e9c42e1b2" providerId="LiveId" clId="{EA54C7C0-43F3-4A44-8953-4E2132BB7FCB}" dt="2025-07-15T04:02:48.979" v="366"/>
          <ac:grpSpMkLst>
            <pc:docMk/>
            <pc:sldMk cId="779618581" sldId="258"/>
            <ac:grpSpMk id="5" creationId="{328EBF04-358F-76FA-6DA4-157CAF1ECB52}"/>
          </ac:grpSpMkLst>
        </pc:grpChg>
        <pc:grpChg chg="add del mod topLvl">
          <ac:chgData name="Sarah Carter" userId="4b4e2a7e9c42e1b2" providerId="LiveId" clId="{EA54C7C0-43F3-4A44-8953-4E2132BB7FCB}" dt="2025-07-15T04:02:48.977" v="361"/>
          <ac:grpSpMkLst>
            <pc:docMk/>
            <pc:sldMk cId="779618581" sldId="258"/>
            <ac:grpSpMk id="9" creationId="{F7D3CF9D-CBD0-5C6F-814C-57AAA4E69F62}"/>
          </ac:grpSpMkLst>
        </pc:grpChg>
        <pc:grpChg chg="add del mod topLvl">
          <ac:chgData name="Sarah Carter" userId="4b4e2a7e9c42e1b2" providerId="LiveId" clId="{EA54C7C0-43F3-4A44-8953-4E2132BB7FCB}" dt="2025-07-15T04:02:48.977" v="362"/>
          <ac:grpSpMkLst>
            <pc:docMk/>
            <pc:sldMk cId="779618581" sldId="258"/>
            <ac:grpSpMk id="13" creationId="{2A8043E4-8798-7FF9-33CB-28520136CCE5}"/>
          </ac:grpSpMkLst>
        </pc:grpChg>
        <pc:grpChg chg="add del mod topLvl">
          <ac:chgData name="Sarah Carter" userId="4b4e2a7e9c42e1b2" providerId="LiveId" clId="{EA54C7C0-43F3-4A44-8953-4E2132BB7FCB}" dt="2025-07-15T04:02:48.971" v="356"/>
          <ac:grpSpMkLst>
            <pc:docMk/>
            <pc:sldMk cId="779618581" sldId="258"/>
            <ac:grpSpMk id="17" creationId="{CEE34C62-9EAC-637C-E5AC-3680BA07FEE6}"/>
          </ac:grpSpMkLst>
        </pc:grpChg>
        <pc:grpChg chg="add del mod topLvl">
          <ac:chgData name="Sarah Carter" userId="4b4e2a7e9c42e1b2" providerId="LiveId" clId="{EA54C7C0-43F3-4A44-8953-4E2132BB7FCB}" dt="2025-07-15T04:02:48.977" v="360"/>
          <ac:grpSpMkLst>
            <pc:docMk/>
            <pc:sldMk cId="779618581" sldId="258"/>
            <ac:grpSpMk id="18" creationId="{7BE82BFE-963A-CDF5-371E-1FE60BE73B24}"/>
          </ac:grpSpMkLst>
        </pc:grpChg>
        <pc:grpChg chg="add del mod topLvl">
          <ac:chgData name="Sarah Carter" userId="4b4e2a7e9c42e1b2" providerId="LiveId" clId="{EA54C7C0-43F3-4A44-8953-4E2132BB7FCB}" dt="2025-07-15T04:02:48.971" v="355"/>
          <ac:grpSpMkLst>
            <pc:docMk/>
            <pc:sldMk cId="779618581" sldId="258"/>
            <ac:grpSpMk id="19" creationId="{D7EB1007-BC06-273B-2910-02189166598D}"/>
          </ac:grpSpMkLst>
        </pc:grpChg>
        <pc:grpChg chg="add mod">
          <ac:chgData name="Sarah Carter" userId="4b4e2a7e9c42e1b2" providerId="LiveId" clId="{EA54C7C0-43F3-4A44-8953-4E2132BB7FCB}" dt="2025-07-15T04:02:48.967" v="349"/>
          <ac:grpSpMkLst>
            <pc:docMk/>
            <pc:sldMk cId="779618581" sldId="258"/>
            <ac:grpSpMk id="20" creationId="{68A46050-E614-2B4B-5635-DE59982D1951}"/>
          </ac:grpSpMkLst>
        </pc:grpChg>
        <pc:picChg chg="add mod topLvl">
          <ac:chgData name="Sarah Carter" userId="4b4e2a7e9c42e1b2" providerId="LiveId" clId="{EA54C7C0-43F3-4A44-8953-4E2132BB7FCB}" dt="2025-07-15T04:07:53.011" v="6033"/>
          <ac:picMkLst>
            <pc:docMk/>
            <pc:sldMk cId="779618581" sldId="258"/>
            <ac:picMk id="3" creationId="{0B859C97-59C6-7BAB-1340-6B4CF11731AA}"/>
          </ac:picMkLst>
        </pc:picChg>
        <pc:picChg chg="add mod topLvl">
          <ac:chgData name="Sarah Carter" userId="4b4e2a7e9c42e1b2" providerId="LiveId" clId="{EA54C7C0-43F3-4A44-8953-4E2132BB7FCB}" dt="2025-07-15T04:07:53.076" v="6129"/>
          <ac:picMkLst>
            <pc:docMk/>
            <pc:sldMk cId="779618581" sldId="258"/>
            <ac:picMk id="7" creationId="{988BA784-518B-DCA3-FF1C-3C92A15B4CD1}"/>
          </ac:picMkLst>
        </pc:picChg>
        <pc:picChg chg="add mod topLvl">
          <ac:chgData name="Sarah Carter" userId="4b4e2a7e9c42e1b2" providerId="LiveId" clId="{EA54C7C0-43F3-4A44-8953-4E2132BB7FCB}" dt="2025-07-15T04:07:52.861" v="5841"/>
          <ac:picMkLst>
            <pc:docMk/>
            <pc:sldMk cId="779618581" sldId="258"/>
            <ac:picMk id="11" creationId="{85FF923A-E44F-8087-7BF6-EBFB887C2ADD}"/>
          </ac:picMkLst>
        </pc:picChg>
        <pc:picChg chg="add mod topLvl">
          <ac:chgData name="Sarah Carter" userId="4b4e2a7e9c42e1b2" providerId="LiveId" clId="{EA54C7C0-43F3-4A44-8953-4E2132BB7FCB}" dt="2025-07-15T04:07:52.937" v="5937"/>
          <ac:picMkLst>
            <pc:docMk/>
            <pc:sldMk cId="779618581" sldId="258"/>
            <ac:picMk id="15" creationId="{1100A475-411F-458E-FA0E-2D359BE1A38B}"/>
          </ac:picMkLst>
        </pc:picChg>
        <pc:picChg chg="add del mod">
          <ac:chgData name="Sarah Carter" userId="4b4e2a7e9c42e1b2" providerId="LiveId" clId="{EA54C7C0-43F3-4A44-8953-4E2132BB7FCB}" dt="2025-07-15T04:05:27.110" v="1594"/>
          <ac:picMkLst>
            <pc:docMk/>
            <pc:sldMk cId="779618581" sldId="258"/>
            <ac:picMk id="21" creationId="{300EBBB3-00C9-9B30-5A92-54040EAC9510}"/>
          </ac:picMkLst>
        </pc:picChg>
        <pc:picChg chg="add mod ord">
          <ac:chgData name="Sarah Carter" userId="4b4e2a7e9c42e1b2" providerId="LiveId" clId="{EA54C7C0-43F3-4A44-8953-4E2132BB7FCB}" dt="2025-07-15T04:06:32.822" v="4225" actId="14100"/>
          <ac:picMkLst>
            <pc:docMk/>
            <pc:sldMk cId="779618581" sldId="258"/>
            <ac:picMk id="25" creationId="{EA23D73F-7C17-76C3-6F85-F73D0A2C1BAA}"/>
          </ac:picMkLst>
        </pc:picChg>
      </pc:sldChg>
      <pc:sldChg chg="del">
        <pc:chgData name="Sarah Carter" userId="4b4e2a7e9c42e1b2" providerId="LiveId" clId="{EA54C7C0-43F3-4A44-8953-4E2132BB7FCB}" dt="2025-07-15T04:02:03.202" v="176" actId="2696"/>
        <pc:sldMkLst>
          <pc:docMk/>
          <pc:sldMk cId="1264964463" sldId="258"/>
        </pc:sldMkLst>
      </pc:sldChg>
      <pc:sldChg chg="addSp delSp modSp add mod">
        <pc:chgData name="Sarah Carter" userId="4b4e2a7e9c42e1b2" providerId="LiveId" clId="{EA54C7C0-43F3-4A44-8953-4E2132BB7FCB}" dt="2025-07-15T04:07:53.078" v="6137"/>
        <pc:sldMkLst>
          <pc:docMk/>
          <pc:sldMk cId="2624380247" sldId="259"/>
        </pc:sldMkLst>
        <pc:spChg chg="add mod topLvl">
          <ac:chgData name="Sarah Carter" userId="4b4e2a7e9c42e1b2" providerId="LiveId" clId="{EA54C7C0-43F3-4A44-8953-4E2132BB7FCB}" dt="2025-07-15T04:06:53.553" v="4834" actId="948"/>
          <ac:spMkLst>
            <pc:docMk/>
            <pc:sldMk cId="2624380247" sldId="259"/>
            <ac:spMk id="4" creationId="{47FD3A0D-1F1B-2053-E110-B7DCBF51BC46}"/>
          </ac:spMkLst>
        </pc:spChg>
        <pc:spChg chg="add mod topLvl">
          <ac:chgData name="Sarah Carter" userId="4b4e2a7e9c42e1b2" providerId="LiveId" clId="{EA54C7C0-43F3-4A44-8953-4E2132BB7FCB}" dt="2025-07-15T04:06:53.703" v="5110" actId="948"/>
          <ac:spMkLst>
            <pc:docMk/>
            <pc:sldMk cId="2624380247" sldId="259"/>
            <ac:spMk id="8" creationId="{F0FCD77D-9D98-762E-1C35-E6B157A80C4A}"/>
          </ac:spMkLst>
        </pc:spChg>
        <pc:spChg chg="add mod topLvl">
          <ac:chgData name="Sarah Carter" userId="4b4e2a7e9c42e1b2" providerId="LiveId" clId="{EA54C7C0-43F3-4A44-8953-4E2132BB7FCB}" dt="2025-07-15T04:06:53.893" v="5386" actId="948"/>
          <ac:spMkLst>
            <pc:docMk/>
            <pc:sldMk cId="2624380247" sldId="259"/>
            <ac:spMk id="12" creationId="{22752C47-8A53-D018-F7DB-59E29DE4C6ED}"/>
          </ac:spMkLst>
        </pc:spChg>
        <pc:spChg chg="add mod topLvl">
          <ac:chgData name="Sarah Carter" userId="4b4e2a7e9c42e1b2" providerId="LiveId" clId="{EA54C7C0-43F3-4A44-8953-4E2132BB7FCB}" dt="2025-07-15T04:06:54.021" v="5662" actId="948"/>
          <ac:spMkLst>
            <pc:docMk/>
            <pc:sldMk cId="2624380247" sldId="259"/>
            <ac:spMk id="16" creationId="{3D92DD95-FE42-E491-8572-3CD0FD4799C6}"/>
          </ac:spMkLst>
        </pc:spChg>
        <pc:spChg chg="add del mod">
          <ac:chgData name="Sarah Carter" userId="4b4e2a7e9c42e1b2" providerId="LiveId" clId="{EA54C7C0-43F3-4A44-8953-4E2132BB7FCB}" dt="2025-07-15T04:05:27.242" v="1700"/>
          <ac:spMkLst>
            <pc:docMk/>
            <pc:sldMk cId="2624380247" sldId="259"/>
            <ac:spMk id="22" creationId="{48DE19B3-D731-5ADD-C2E0-7461FC8E544A}"/>
          </ac:spMkLst>
        </pc:spChg>
        <pc:spChg chg="add del mod">
          <ac:chgData name="Sarah Carter" userId="4b4e2a7e9c42e1b2" providerId="LiveId" clId="{EA54C7C0-43F3-4A44-8953-4E2132BB7FCB}" dt="2025-07-15T04:05:27.297" v="1848"/>
          <ac:spMkLst>
            <pc:docMk/>
            <pc:sldMk cId="2624380247" sldId="259"/>
            <ac:spMk id="23" creationId="{99BE1195-4978-9882-0810-C814E2AF272A}"/>
          </ac:spMkLst>
        </pc:spChg>
        <pc:spChg chg="add del mod">
          <ac:chgData name="Sarah Carter" userId="4b4e2a7e9c42e1b2" providerId="LiveId" clId="{EA54C7C0-43F3-4A44-8953-4E2132BB7FCB}" dt="2025-07-15T04:05:27.271" v="1781"/>
          <ac:spMkLst>
            <pc:docMk/>
            <pc:sldMk cId="2624380247" sldId="259"/>
            <ac:spMk id="24" creationId="{1EFD462C-5C1B-927E-1AC5-B9312EBC28AE}"/>
          </ac:spMkLst>
        </pc:spChg>
        <pc:spChg chg="add mod ord">
          <ac:chgData name="Sarah Carter" userId="4b4e2a7e9c42e1b2" providerId="LiveId" clId="{EA54C7C0-43F3-4A44-8953-4E2132BB7FCB}" dt="2025-07-15T04:06:32.931" v="4706"/>
          <ac:spMkLst>
            <pc:docMk/>
            <pc:sldMk cId="2624380247" sldId="259"/>
            <ac:spMk id="26" creationId="{24DFEAE9-BAA0-0496-B639-E5DFFFB831FA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2624380247" sldId="259"/>
            <ac:spMk id="27" creationId="{CD1AF483-C653-9152-96D4-1D0170F42393}"/>
          </ac:spMkLst>
        </pc:spChg>
        <pc:spChg chg="add mod ord">
          <ac:chgData name="Sarah Carter" userId="4b4e2a7e9c42e1b2" providerId="LiveId" clId="{EA54C7C0-43F3-4A44-8953-4E2132BB7FCB}" dt="2025-07-15T04:07:03.036" v="5820" actId="20577"/>
          <ac:spMkLst>
            <pc:docMk/>
            <pc:sldMk cId="2624380247" sldId="259"/>
            <ac:spMk id="28" creationId="{AFF2D272-2345-F923-F5DD-021BC6ADB808}"/>
          </ac:spMkLst>
        </pc:spChg>
        <pc:grpChg chg="add del mod topLvl">
          <ac:chgData name="Sarah Carter" userId="4b4e2a7e9c42e1b2" providerId="LiveId" clId="{EA54C7C0-43F3-4A44-8953-4E2132BB7FCB}" dt="2025-07-15T04:02:48.979" v="367"/>
          <ac:grpSpMkLst>
            <pc:docMk/>
            <pc:sldMk cId="2624380247" sldId="259"/>
            <ac:grpSpMk id="5" creationId="{C385B38B-165A-E002-4EF3-E16530177AB5}"/>
          </ac:grpSpMkLst>
        </pc:grpChg>
        <pc:grpChg chg="add del mod topLvl">
          <ac:chgData name="Sarah Carter" userId="4b4e2a7e9c42e1b2" providerId="LiveId" clId="{EA54C7C0-43F3-4A44-8953-4E2132BB7FCB}" dt="2025-07-15T04:02:48.979" v="364"/>
          <ac:grpSpMkLst>
            <pc:docMk/>
            <pc:sldMk cId="2624380247" sldId="259"/>
            <ac:grpSpMk id="9" creationId="{15699075-C1EE-359C-AD5E-7D13967F5037}"/>
          </ac:grpSpMkLst>
        </pc:grpChg>
        <pc:grpChg chg="add del mod topLvl">
          <ac:chgData name="Sarah Carter" userId="4b4e2a7e9c42e1b2" providerId="LiveId" clId="{EA54C7C0-43F3-4A44-8953-4E2132BB7FCB}" dt="2025-07-15T04:02:48.979" v="365"/>
          <ac:grpSpMkLst>
            <pc:docMk/>
            <pc:sldMk cId="2624380247" sldId="259"/>
            <ac:grpSpMk id="13" creationId="{E83739DC-13BC-1CBC-B94B-37ADB5106B86}"/>
          </ac:grpSpMkLst>
        </pc:grpChg>
        <pc:grpChg chg="add del mod topLvl">
          <ac:chgData name="Sarah Carter" userId="4b4e2a7e9c42e1b2" providerId="LiveId" clId="{EA54C7C0-43F3-4A44-8953-4E2132BB7FCB}" dt="2025-07-15T04:02:48.977" v="359"/>
          <ac:grpSpMkLst>
            <pc:docMk/>
            <pc:sldMk cId="2624380247" sldId="259"/>
            <ac:grpSpMk id="17" creationId="{9FF12963-6580-8DEA-CF8A-1246C4762617}"/>
          </ac:grpSpMkLst>
        </pc:grpChg>
        <pc:grpChg chg="add del mod">
          <ac:chgData name="Sarah Carter" userId="4b4e2a7e9c42e1b2" providerId="LiveId" clId="{EA54C7C0-43F3-4A44-8953-4E2132BB7FCB}" dt="2025-07-15T04:02:48.977" v="363"/>
          <ac:grpSpMkLst>
            <pc:docMk/>
            <pc:sldMk cId="2624380247" sldId="259"/>
            <ac:grpSpMk id="18" creationId="{151D5E33-DD59-76C8-4E29-BC44BC9C18BD}"/>
          </ac:grpSpMkLst>
        </pc:grpChg>
        <pc:grpChg chg="add del mod topLvl">
          <ac:chgData name="Sarah Carter" userId="4b4e2a7e9c42e1b2" providerId="LiveId" clId="{EA54C7C0-43F3-4A44-8953-4E2132BB7FCB}" dt="2025-07-15T04:02:48.977" v="358"/>
          <ac:grpSpMkLst>
            <pc:docMk/>
            <pc:sldMk cId="2624380247" sldId="259"/>
            <ac:grpSpMk id="19" creationId="{7C849AAF-0D1A-5DFC-5A8A-86CD51ED5D1E}"/>
          </ac:grpSpMkLst>
        </pc:grpChg>
        <pc:grpChg chg="add mod">
          <ac:chgData name="Sarah Carter" userId="4b4e2a7e9c42e1b2" providerId="LiveId" clId="{EA54C7C0-43F3-4A44-8953-4E2132BB7FCB}" dt="2025-07-15T04:02:48.971" v="352" actId="14100"/>
          <ac:grpSpMkLst>
            <pc:docMk/>
            <pc:sldMk cId="2624380247" sldId="259"/>
            <ac:grpSpMk id="20" creationId="{DA155476-BEA5-1598-4FE1-547FA3E135AA}"/>
          </ac:grpSpMkLst>
        </pc:grpChg>
        <pc:picChg chg="add mod topLvl">
          <ac:chgData name="Sarah Carter" userId="4b4e2a7e9c42e1b2" providerId="LiveId" clId="{EA54C7C0-43F3-4A44-8953-4E2132BB7FCB}" dt="2025-07-15T04:07:53.013" v="6041"/>
          <ac:picMkLst>
            <pc:docMk/>
            <pc:sldMk cId="2624380247" sldId="259"/>
            <ac:picMk id="3" creationId="{CC4B6C6B-5272-BFD8-F779-718CF44D4E5B}"/>
          </ac:picMkLst>
        </pc:picChg>
        <pc:picChg chg="add mod topLvl">
          <ac:chgData name="Sarah Carter" userId="4b4e2a7e9c42e1b2" providerId="LiveId" clId="{EA54C7C0-43F3-4A44-8953-4E2132BB7FCB}" dt="2025-07-15T04:07:53.078" v="6137"/>
          <ac:picMkLst>
            <pc:docMk/>
            <pc:sldMk cId="2624380247" sldId="259"/>
            <ac:picMk id="7" creationId="{1CBFF2C2-99F3-7921-1839-B82B57C6169B}"/>
          </ac:picMkLst>
        </pc:picChg>
        <pc:picChg chg="add mod topLvl">
          <ac:chgData name="Sarah Carter" userId="4b4e2a7e9c42e1b2" providerId="LiveId" clId="{EA54C7C0-43F3-4A44-8953-4E2132BB7FCB}" dt="2025-07-15T04:07:52.867" v="5849"/>
          <ac:picMkLst>
            <pc:docMk/>
            <pc:sldMk cId="2624380247" sldId="259"/>
            <ac:picMk id="11" creationId="{51B6B809-22A5-A8C6-0B91-F98CA62B9523}"/>
          </ac:picMkLst>
        </pc:picChg>
        <pc:picChg chg="add mod topLvl">
          <ac:chgData name="Sarah Carter" userId="4b4e2a7e9c42e1b2" providerId="LiveId" clId="{EA54C7C0-43F3-4A44-8953-4E2132BB7FCB}" dt="2025-07-15T04:07:52.938" v="5945"/>
          <ac:picMkLst>
            <pc:docMk/>
            <pc:sldMk cId="2624380247" sldId="259"/>
            <ac:picMk id="15" creationId="{B010CCFF-1B27-218B-F7D7-C33B7574A378}"/>
          </ac:picMkLst>
        </pc:picChg>
        <pc:picChg chg="add del mod">
          <ac:chgData name="Sarah Carter" userId="4b4e2a7e9c42e1b2" providerId="LiveId" clId="{EA54C7C0-43F3-4A44-8953-4E2132BB7FCB}" dt="2025-07-15T04:05:27.135" v="1607"/>
          <ac:picMkLst>
            <pc:docMk/>
            <pc:sldMk cId="2624380247" sldId="259"/>
            <ac:picMk id="21" creationId="{F946F288-9ED9-3C86-3CDD-7A2C01FB02F2}"/>
          </ac:picMkLst>
        </pc:picChg>
        <pc:picChg chg="add mod ord">
          <ac:chgData name="Sarah Carter" userId="4b4e2a7e9c42e1b2" providerId="LiveId" clId="{EA54C7C0-43F3-4A44-8953-4E2132BB7FCB}" dt="2025-07-15T04:06:32.931" v="4706"/>
          <ac:picMkLst>
            <pc:docMk/>
            <pc:sldMk cId="2624380247" sldId="259"/>
            <ac:picMk id="25" creationId="{29CE336E-09E6-6141-29DF-2B410FCC6FAA}"/>
          </ac:picMkLst>
        </pc:picChg>
      </pc:sldChg>
      <pc:sldChg chg="del">
        <pc:chgData name="Sarah Carter" userId="4b4e2a7e9c42e1b2" providerId="LiveId" clId="{EA54C7C0-43F3-4A44-8953-4E2132BB7FCB}" dt="2025-07-15T04:02:03.202" v="176" actId="2696"/>
        <pc:sldMkLst>
          <pc:docMk/>
          <pc:sldMk cId="3322832796" sldId="259"/>
        </pc:sldMkLst>
      </pc:sldChg>
      <pc:sldChg chg="addSp delSp modSp add mod">
        <pc:chgData name="Sarah Carter" userId="4b4e2a7e9c42e1b2" providerId="LiveId" clId="{EA54C7C0-43F3-4A44-8953-4E2132BB7FCB}" dt="2025-07-15T04:07:53.080" v="6145"/>
        <pc:sldMkLst>
          <pc:docMk/>
          <pc:sldMk cId="2641713131" sldId="260"/>
        </pc:sldMkLst>
        <pc:spChg chg="add mod topLvl">
          <ac:chgData name="Sarah Carter" userId="4b4e2a7e9c42e1b2" providerId="LiveId" clId="{EA54C7C0-43F3-4A44-8953-4E2132BB7FCB}" dt="2025-07-15T04:06:53.559" v="4849" actId="948"/>
          <ac:spMkLst>
            <pc:docMk/>
            <pc:sldMk cId="2641713131" sldId="260"/>
            <ac:spMk id="4" creationId="{6691E531-A7BD-DA41-6323-30BBEDFDCF93}"/>
          </ac:spMkLst>
        </pc:spChg>
        <pc:spChg chg="add mod topLvl">
          <ac:chgData name="Sarah Carter" userId="4b4e2a7e9c42e1b2" providerId="LiveId" clId="{EA54C7C0-43F3-4A44-8953-4E2132BB7FCB}" dt="2025-07-15T04:06:53.703" v="5125" actId="948"/>
          <ac:spMkLst>
            <pc:docMk/>
            <pc:sldMk cId="2641713131" sldId="260"/>
            <ac:spMk id="8" creationId="{642FC9F5-CFCE-E11E-1985-D400FBA5DCF4}"/>
          </ac:spMkLst>
        </pc:spChg>
        <pc:spChg chg="add mod topLvl">
          <ac:chgData name="Sarah Carter" userId="4b4e2a7e9c42e1b2" providerId="LiveId" clId="{EA54C7C0-43F3-4A44-8953-4E2132BB7FCB}" dt="2025-07-15T04:06:53.893" v="5401" actId="948"/>
          <ac:spMkLst>
            <pc:docMk/>
            <pc:sldMk cId="2641713131" sldId="260"/>
            <ac:spMk id="12" creationId="{D9E122F0-8423-12A3-D9F0-F954F130A3B4}"/>
          </ac:spMkLst>
        </pc:spChg>
        <pc:spChg chg="add mod topLvl">
          <ac:chgData name="Sarah Carter" userId="4b4e2a7e9c42e1b2" providerId="LiveId" clId="{EA54C7C0-43F3-4A44-8953-4E2132BB7FCB}" dt="2025-07-15T04:06:54.037" v="5677" actId="948"/>
          <ac:spMkLst>
            <pc:docMk/>
            <pc:sldMk cId="2641713131" sldId="260"/>
            <ac:spMk id="16" creationId="{01E8F217-7A20-1327-7358-668C920D9EBA}"/>
          </ac:spMkLst>
        </pc:spChg>
        <pc:spChg chg="add del mod">
          <ac:chgData name="Sarah Carter" userId="4b4e2a7e9c42e1b2" providerId="LiveId" clId="{EA54C7C0-43F3-4A44-8953-4E2132BB7FCB}" dt="2025-07-15T04:05:27.246" v="1711"/>
          <ac:spMkLst>
            <pc:docMk/>
            <pc:sldMk cId="2641713131" sldId="260"/>
            <ac:spMk id="22" creationId="{72ED3A90-97E3-40FB-12D2-A0C20700865B}"/>
          </ac:spMkLst>
        </pc:spChg>
        <pc:spChg chg="add del mod">
          <ac:chgData name="Sarah Carter" userId="4b4e2a7e9c42e1b2" providerId="LiveId" clId="{EA54C7C0-43F3-4A44-8953-4E2132BB7FCB}" dt="2025-07-15T04:05:27.301" v="1857"/>
          <ac:spMkLst>
            <pc:docMk/>
            <pc:sldMk cId="2641713131" sldId="260"/>
            <ac:spMk id="23" creationId="{C5897901-9A26-DF52-6F32-EEF5CF372041}"/>
          </ac:spMkLst>
        </pc:spChg>
        <pc:spChg chg="add del mod">
          <ac:chgData name="Sarah Carter" userId="4b4e2a7e9c42e1b2" providerId="LiveId" clId="{EA54C7C0-43F3-4A44-8953-4E2132BB7FCB}" dt="2025-07-15T04:05:27.274" v="1788"/>
          <ac:spMkLst>
            <pc:docMk/>
            <pc:sldMk cId="2641713131" sldId="260"/>
            <ac:spMk id="24" creationId="{939F43DA-5193-991C-44FA-52781574D44E}"/>
          </ac:spMkLst>
        </pc:spChg>
        <pc:spChg chg="add mod ord">
          <ac:chgData name="Sarah Carter" userId="4b4e2a7e9c42e1b2" providerId="LiveId" clId="{EA54C7C0-43F3-4A44-8953-4E2132BB7FCB}" dt="2025-07-15T04:06:32.931" v="4706"/>
          <ac:spMkLst>
            <pc:docMk/>
            <pc:sldMk cId="2641713131" sldId="260"/>
            <ac:spMk id="26" creationId="{66ECED66-2F32-92E4-4980-1C640218A8C9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2641713131" sldId="260"/>
            <ac:spMk id="27" creationId="{F528F705-4015-DEAC-29E1-BB6035F0DC60}"/>
          </ac:spMkLst>
        </pc:spChg>
        <pc:spChg chg="add mod ord">
          <ac:chgData name="Sarah Carter" userId="4b4e2a7e9c42e1b2" providerId="LiveId" clId="{EA54C7C0-43F3-4A44-8953-4E2132BB7FCB}" dt="2025-07-15T04:07:07.216" v="5826" actId="20577"/>
          <ac:spMkLst>
            <pc:docMk/>
            <pc:sldMk cId="2641713131" sldId="260"/>
            <ac:spMk id="28" creationId="{2F568993-7BE8-23E4-A50D-A451FEA0A301}"/>
          </ac:spMkLst>
        </pc:spChg>
        <pc:grpChg chg="add del mod topLvl">
          <ac:chgData name="Sarah Carter" userId="4b4e2a7e9c42e1b2" providerId="LiveId" clId="{EA54C7C0-43F3-4A44-8953-4E2132BB7FCB}" dt="2025-07-15T04:03:06.517" v="578"/>
          <ac:grpSpMkLst>
            <pc:docMk/>
            <pc:sldMk cId="2641713131" sldId="260"/>
            <ac:grpSpMk id="5" creationId="{3A5661EF-0F61-E510-ECC9-BDE521E4E1EE}"/>
          </ac:grpSpMkLst>
        </pc:grpChg>
        <pc:grpChg chg="add del mod topLvl">
          <ac:chgData name="Sarah Carter" userId="4b4e2a7e9c42e1b2" providerId="LiveId" clId="{EA54C7C0-43F3-4A44-8953-4E2132BB7FCB}" dt="2025-07-15T04:03:06.517" v="573"/>
          <ac:grpSpMkLst>
            <pc:docMk/>
            <pc:sldMk cId="2641713131" sldId="260"/>
            <ac:grpSpMk id="9" creationId="{38A0B75B-26B9-B5F9-5D4C-4D2D945F2184}"/>
          </ac:grpSpMkLst>
        </pc:grpChg>
        <pc:grpChg chg="add del mod topLvl">
          <ac:chgData name="Sarah Carter" userId="4b4e2a7e9c42e1b2" providerId="LiveId" clId="{EA54C7C0-43F3-4A44-8953-4E2132BB7FCB}" dt="2025-07-15T04:03:06.517" v="574"/>
          <ac:grpSpMkLst>
            <pc:docMk/>
            <pc:sldMk cId="2641713131" sldId="260"/>
            <ac:grpSpMk id="13" creationId="{576F0461-8C8A-313F-4FC4-62AA3439A78A}"/>
          </ac:grpSpMkLst>
        </pc:grpChg>
        <pc:grpChg chg="add del mod topLvl">
          <ac:chgData name="Sarah Carter" userId="4b4e2a7e9c42e1b2" providerId="LiveId" clId="{EA54C7C0-43F3-4A44-8953-4E2132BB7FCB}" dt="2025-07-15T04:03:06.517" v="568"/>
          <ac:grpSpMkLst>
            <pc:docMk/>
            <pc:sldMk cId="2641713131" sldId="260"/>
            <ac:grpSpMk id="17" creationId="{160035E6-D309-E988-3676-EE562B989CE5}"/>
          </ac:grpSpMkLst>
        </pc:grpChg>
        <pc:grpChg chg="add del mod topLvl">
          <ac:chgData name="Sarah Carter" userId="4b4e2a7e9c42e1b2" providerId="LiveId" clId="{EA54C7C0-43F3-4A44-8953-4E2132BB7FCB}" dt="2025-07-15T04:03:06.517" v="572"/>
          <ac:grpSpMkLst>
            <pc:docMk/>
            <pc:sldMk cId="2641713131" sldId="260"/>
            <ac:grpSpMk id="18" creationId="{B9B34CEA-A129-B5CD-EFB5-90FD3FA0C8BC}"/>
          </ac:grpSpMkLst>
        </pc:grpChg>
        <pc:grpChg chg="add del mod">
          <ac:chgData name="Sarah Carter" userId="4b4e2a7e9c42e1b2" providerId="LiveId" clId="{EA54C7C0-43F3-4A44-8953-4E2132BB7FCB}" dt="2025-07-15T04:03:06.517" v="567"/>
          <ac:grpSpMkLst>
            <pc:docMk/>
            <pc:sldMk cId="2641713131" sldId="260"/>
            <ac:grpSpMk id="19" creationId="{9E9E1700-5D56-AAA7-F66F-3D021E1820C2}"/>
          </ac:grpSpMkLst>
        </pc:grpChg>
        <pc:grpChg chg="add mod">
          <ac:chgData name="Sarah Carter" userId="4b4e2a7e9c42e1b2" providerId="LiveId" clId="{EA54C7C0-43F3-4A44-8953-4E2132BB7FCB}" dt="2025-07-15T04:03:06.516" v="560" actId="14100"/>
          <ac:grpSpMkLst>
            <pc:docMk/>
            <pc:sldMk cId="2641713131" sldId="260"/>
            <ac:grpSpMk id="20" creationId="{BDC702AA-6755-E861-367B-2400E13DBBD9}"/>
          </ac:grpSpMkLst>
        </pc:grpChg>
        <pc:picChg chg="add mod topLvl">
          <ac:chgData name="Sarah Carter" userId="4b4e2a7e9c42e1b2" providerId="LiveId" clId="{EA54C7C0-43F3-4A44-8953-4E2132BB7FCB}" dt="2025-07-15T04:07:53.017" v="6049"/>
          <ac:picMkLst>
            <pc:docMk/>
            <pc:sldMk cId="2641713131" sldId="260"/>
            <ac:picMk id="3" creationId="{186618C0-7214-5558-7797-194CA7E27E9F}"/>
          </ac:picMkLst>
        </pc:picChg>
        <pc:picChg chg="add mod topLvl">
          <ac:chgData name="Sarah Carter" userId="4b4e2a7e9c42e1b2" providerId="LiveId" clId="{EA54C7C0-43F3-4A44-8953-4E2132BB7FCB}" dt="2025-07-15T04:07:53.080" v="6145"/>
          <ac:picMkLst>
            <pc:docMk/>
            <pc:sldMk cId="2641713131" sldId="260"/>
            <ac:picMk id="7" creationId="{CA443F71-E6A2-3435-80B5-3590F86BBC95}"/>
          </ac:picMkLst>
        </pc:picChg>
        <pc:picChg chg="add mod topLvl">
          <ac:chgData name="Sarah Carter" userId="4b4e2a7e9c42e1b2" providerId="LiveId" clId="{EA54C7C0-43F3-4A44-8953-4E2132BB7FCB}" dt="2025-07-15T04:07:52.871" v="5857"/>
          <ac:picMkLst>
            <pc:docMk/>
            <pc:sldMk cId="2641713131" sldId="260"/>
            <ac:picMk id="11" creationId="{5EB55BF7-85AC-37AD-82BC-BD51FB43C261}"/>
          </ac:picMkLst>
        </pc:picChg>
        <pc:picChg chg="add mod topLvl">
          <ac:chgData name="Sarah Carter" userId="4b4e2a7e9c42e1b2" providerId="LiveId" clId="{EA54C7C0-43F3-4A44-8953-4E2132BB7FCB}" dt="2025-07-15T04:07:52.940" v="5953"/>
          <ac:picMkLst>
            <pc:docMk/>
            <pc:sldMk cId="2641713131" sldId="260"/>
            <ac:picMk id="15" creationId="{6FC36008-2B33-BF56-F564-797157320C04}"/>
          </ac:picMkLst>
        </pc:picChg>
        <pc:picChg chg="add del mod">
          <ac:chgData name="Sarah Carter" userId="4b4e2a7e9c42e1b2" providerId="LiveId" clId="{EA54C7C0-43F3-4A44-8953-4E2132BB7FCB}" dt="2025-07-15T04:05:27.139" v="1620"/>
          <ac:picMkLst>
            <pc:docMk/>
            <pc:sldMk cId="2641713131" sldId="260"/>
            <ac:picMk id="21" creationId="{0EDDE55F-1BB5-BE4A-436A-87E5B9B703A9}"/>
          </ac:picMkLst>
        </pc:picChg>
        <pc:picChg chg="add mod ord">
          <ac:chgData name="Sarah Carter" userId="4b4e2a7e9c42e1b2" providerId="LiveId" clId="{EA54C7C0-43F3-4A44-8953-4E2132BB7FCB}" dt="2025-07-15T04:06:32.931" v="4706"/>
          <ac:picMkLst>
            <pc:docMk/>
            <pc:sldMk cId="2641713131" sldId="260"/>
            <ac:picMk id="25" creationId="{052610B5-BBA2-B5B0-D5DE-A8F9D9E9B2D1}"/>
          </ac:picMkLst>
        </pc:picChg>
      </pc:sldChg>
      <pc:sldChg chg="addSp delSp modSp add mod">
        <pc:chgData name="Sarah Carter" userId="4b4e2a7e9c42e1b2" providerId="LiveId" clId="{EA54C7C0-43F3-4A44-8953-4E2132BB7FCB}" dt="2025-07-15T04:07:53.084" v="6153"/>
        <pc:sldMkLst>
          <pc:docMk/>
          <pc:sldMk cId="633875146" sldId="261"/>
        </pc:sldMkLst>
        <pc:spChg chg="add mod topLvl">
          <ac:chgData name="Sarah Carter" userId="4b4e2a7e9c42e1b2" providerId="LiveId" clId="{EA54C7C0-43F3-4A44-8953-4E2132BB7FCB}" dt="2025-07-15T04:06:53.567" v="4864" actId="948"/>
          <ac:spMkLst>
            <pc:docMk/>
            <pc:sldMk cId="633875146" sldId="261"/>
            <ac:spMk id="4" creationId="{74C59881-AFDB-237D-ECB3-910FB4AF353E}"/>
          </ac:spMkLst>
        </pc:spChg>
        <pc:spChg chg="add mod topLvl">
          <ac:chgData name="Sarah Carter" userId="4b4e2a7e9c42e1b2" providerId="LiveId" clId="{EA54C7C0-43F3-4A44-8953-4E2132BB7FCB}" dt="2025-07-15T04:06:53.719" v="5140" actId="948"/>
          <ac:spMkLst>
            <pc:docMk/>
            <pc:sldMk cId="633875146" sldId="261"/>
            <ac:spMk id="8" creationId="{6102A4EE-5861-FBF4-790E-1AF80C4FF518}"/>
          </ac:spMkLst>
        </pc:spChg>
        <pc:spChg chg="add mod topLvl">
          <ac:chgData name="Sarah Carter" userId="4b4e2a7e9c42e1b2" providerId="LiveId" clId="{EA54C7C0-43F3-4A44-8953-4E2132BB7FCB}" dt="2025-07-15T04:06:53.893" v="5416" actId="948"/>
          <ac:spMkLst>
            <pc:docMk/>
            <pc:sldMk cId="633875146" sldId="261"/>
            <ac:spMk id="12" creationId="{28177790-5FDC-7391-C0E3-058E2032A1AE}"/>
          </ac:spMkLst>
        </pc:spChg>
        <pc:spChg chg="add mod topLvl">
          <ac:chgData name="Sarah Carter" userId="4b4e2a7e9c42e1b2" providerId="LiveId" clId="{EA54C7C0-43F3-4A44-8953-4E2132BB7FCB}" dt="2025-07-15T04:06:54.044" v="5692" actId="948"/>
          <ac:spMkLst>
            <pc:docMk/>
            <pc:sldMk cId="633875146" sldId="261"/>
            <ac:spMk id="16" creationId="{F7EE8E42-5CFC-CFA6-65C0-EB5AFF6CA8EC}"/>
          </ac:spMkLst>
        </pc:spChg>
        <pc:spChg chg="add del mod">
          <ac:chgData name="Sarah Carter" userId="4b4e2a7e9c42e1b2" providerId="LiveId" clId="{EA54C7C0-43F3-4A44-8953-4E2132BB7FCB}" dt="2025-07-15T04:05:27.248" v="1722"/>
          <ac:spMkLst>
            <pc:docMk/>
            <pc:sldMk cId="633875146" sldId="261"/>
            <ac:spMk id="22" creationId="{7C377678-D8EC-A452-7F3D-881F8EED3D94}"/>
          </ac:spMkLst>
        </pc:spChg>
        <pc:spChg chg="add del mod">
          <ac:chgData name="Sarah Carter" userId="4b4e2a7e9c42e1b2" providerId="LiveId" clId="{EA54C7C0-43F3-4A44-8953-4E2132BB7FCB}" dt="2025-07-15T04:05:27.303" v="1866"/>
          <ac:spMkLst>
            <pc:docMk/>
            <pc:sldMk cId="633875146" sldId="261"/>
            <ac:spMk id="23" creationId="{1DEAD0FF-A56F-89D1-5393-7654F0B5B3BF}"/>
          </ac:spMkLst>
        </pc:spChg>
        <pc:spChg chg="add del mod">
          <ac:chgData name="Sarah Carter" userId="4b4e2a7e9c42e1b2" providerId="LiveId" clId="{EA54C7C0-43F3-4A44-8953-4E2132BB7FCB}" dt="2025-07-15T04:05:27.274" v="1795"/>
          <ac:spMkLst>
            <pc:docMk/>
            <pc:sldMk cId="633875146" sldId="261"/>
            <ac:spMk id="24" creationId="{E53FBD31-DEAE-A01D-8311-1EC89968C56C}"/>
          </ac:spMkLst>
        </pc:spChg>
        <pc:spChg chg="add mod ord">
          <ac:chgData name="Sarah Carter" userId="4b4e2a7e9c42e1b2" providerId="LiveId" clId="{EA54C7C0-43F3-4A44-8953-4E2132BB7FCB}" dt="2025-07-15T04:06:32.931" v="4706"/>
          <ac:spMkLst>
            <pc:docMk/>
            <pc:sldMk cId="633875146" sldId="261"/>
            <ac:spMk id="26" creationId="{C04B938B-C9A5-7E8E-4C72-667B4E3816BC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633875146" sldId="261"/>
            <ac:spMk id="27" creationId="{85A73E49-DD97-8D9B-BC46-3285B8658DFD}"/>
          </ac:spMkLst>
        </pc:spChg>
        <pc:spChg chg="add mod ord">
          <ac:chgData name="Sarah Carter" userId="4b4e2a7e9c42e1b2" providerId="LiveId" clId="{EA54C7C0-43F3-4A44-8953-4E2132BB7FCB}" dt="2025-07-15T04:07:12.256" v="5832" actId="20577"/>
          <ac:spMkLst>
            <pc:docMk/>
            <pc:sldMk cId="633875146" sldId="261"/>
            <ac:spMk id="28" creationId="{FA47F52D-6A71-2479-F4C4-7BF58E3BC358}"/>
          </ac:spMkLst>
        </pc:spChg>
        <pc:grpChg chg="add del mod topLvl">
          <ac:chgData name="Sarah Carter" userId="4b4e2a7e9c42e1b2" providerId="LiveId" clId="{EA54C7C0-43F3-4A44-8953-4E2132BB7FCB}" dt="2025-07-15T04:03:06.517" v="579"/>
          <ac:grpSpMkLst>
            <pc:docMk/>
            <pc:sldMk cId="633875146" sldId="261"/>
            <ac:grpSpMk id="5" creationId="{8CA8F4B0-06FC-D202-7EA0-4DF79D842049}"/>
          </ac:grpSpMkLst>
        </pc:grpChg>
        <pc:grpChg chg="add del mod topLvl">
          <ac:chgData name="Sarah Carter" userId="4b4e2a7e9c42e1b2" providerId="LiveId" clId="{EA54C7C0-43F3-4A44-8953-4E2132BB7FCB}" dt="2025-07-15T04:03:06.517" v="576"/>
          <ac:grpSpMkLst>
            <pc:docMk/>
            <pc:sldMk cId="633875146" sldId="261"/>
            <ac:grpSpMk id="9" creationId="{E5413482-BC08-D7DA-1964-00D1B349A2D4}"/>
          </ac:grpSpMkLst>
        </pc:grpChg>
        <pc:grpChg chg="add del mod topLvl">
          <ac:chgData name="Sarah Carter" userId="4b4e2a7e9c42e1b2" providerId="LiveId" clId="{EA54C7C0-43F3-4A44-8953-4E2132BB7FCB}" dt="2025-07-15T04:03:06.517" v="577"/>
          <ac:grpSpMkLst>
            <pc:docMk/>
            <pc:sldMk cId="633875146" sldId="261"/>
            <ac:grpSpMk id="13" creationId="{6395A79F-0EF0-EE9B-FDC6-2DC04890208D}"/>
          </ac:grpSpMkLst>
        </pc:grpChg>
        <pc:grpChg chg="add del mod topLvl">
          <ac:chgData name="Sarah Carter" userId="4b4e2a7e9c42e1b2" providerId="LiveId" clId="{EA54C7C0-43F3-4A44-8953-4E2132BB7FCB}" dt="2025-07-15T04:03:06.517" v="571"/>
          <ac:grpSpMkLst>
            <pc:docMk/>
            <pc:sldMk cId="633875146" sldId="261"/>
            <ac:grpSpMk id="17" creationId="{5816E472-9009-2C13-620F-A1383736A60E}"/>
          </ac:grpSpMkLst>
        </pc:grpChg>
        <pc:grpChg chg="add del mod">
          <ac:chgData name="Sarah Carter" userId="4b4e2a7e9c42e1b2" providerId="LiveId" clId="{EA54C7C0-43F3-4A44-8953-4E2132BB7FCB}" dt="2025-07-15T04:03:06.517" v="575"/>
          <ac:grpSpMkLst>
            <pc:docMk/>
            <pc:sldMk cId="633875146" sldId="261"/>
            <ac:grpSpMk id="18" creationId="{CDBADA44-0E73-AA26-3CE3-3ACB4648B9AC}"/>
          </ac:grpSpMkLst>
        </pc:grpChg>
        <pc:grpChg chg="add del mod topLvl">
          <ac:chgData name="Sarah Carter" userId="4b4e2a7e9c42e1b2" providerId="LiveId" clId="{EA54C7C0-43F3-4A44-8953-4E2132BB7FCB}" dt="2025-07-15T04:03:06.517" v="570"/>
          <ac:grpSpMkLst>
            <pc:docMk/>
            <pc:sldMk cId="633875146" sldId="261"/>
            <ac:grpSpMk id="19" creationId="{7A61FDC8-7F00-F9CA-C9D7-EC0DF477524F}"/>
          </ac:grpSpMkLst>
        </pc:grpChg>
        <pc:grpChg chg="add mod">
          <ac:chgData name="Sarah Carter" userId="4b4e2a7e9c42e1b2" providerId="LiveId" clId="{EA54C7C0-43F3-4A44-8953-4E2132BB7FCB}" dt="2025-07-15T04:03:06.517" v="564" actId="14100"/>
          <ac:grpSpMkLst>
            <pc:docMk/>
            <pc:sldMk cId="633875146" sldId="261"/>
            <ac:grpSpMk id="20" creationId="{6D3AB444-D822-C603-5ED7-14403F54E14D}"/>
          </ac:grpSpMkLst>
        </pc:grpChg>
        <pc:picChg chg="add mod topLvl">
          <ac:chgData name="Sarah Carter" userId="4b4e2a7e9c42e1b2" providerId="LiveId" clId="{EA54C7C0-43F3-4A44-8953-4E2132BB7FCB}" dt="2025-07-15T04:07:53.019" v="6057"/>
          <ac:picMkLst>
            <pc:docMk/>
            <pc:sldMk cId="633875146" sldId="261"/>
            <ac:picMk id="3" creationId="{95DEA584-16FD-5856-DCED-42F460AB09BD}"/>
          </ac:picMkLst>
        </pc:picChg>
        <pc:picChg chg="add mod topLvl">
          <ac:chgData name="Sarah Carter" userId="4b4e2a7e9c42e1b2" providerId="LiveId" clId="{EA54C7C0-43F3-4A44-8953-4E2132BB7FCB}" dt="2025-07-15T04:07:53.084" v="6153"/>
          <ac:picMkLst>
            <pc:docMk/>
            <pc:sldMk cId="633875146" sldId="261"/>
            <ac:picMk id="7" creationId="{0E47379E-BC56-A041-2E29-9F301F3E6DC3}"/>
          </ac:picMkLst>
        </pc:picChg>
        <pc:picChg chg="add mod topLvl">
          <ac:chgData name="Sarah Carter" userId="4b4e2a7e9c42e1b2" providerId="LiveId" clId="{EA54C7C0-43F3-4A44-8953-4E2132BB7FCB}" dt="2025-07-15T04:07:52.877" v="5865"/>
          <ac:picMkLst>
            <pc:docMk/>
            <pc:sldMk cId="633875146" sldId="261"/>
            <ac:picMk id="11" creationId="{91CFA08B-5C12-6D3E-20C2-AF1EDEF086E5}"/>
          </ac:picMkLst>
        </pc:picChg>
        <pc:picChg chg="add mod topLvl">
          <ac:chgData name="Sarah Carter" userId="4b4e2a7e9c42e1b2" providerId="LiveId" clId="{EA54C7C0-43F3-4A44-8953-4E2132BB7FCB}" dt="2025-07-15T04:07:52.942" v="5961"/>
          <ac:picMkLst>
            <pc:docMk/>
            <pc:sldMk cId="633875146" sldId="261"/>
            <ac:picMk id="15" creationId="{5756DA86-6B84-BD95-D9E0-FF3BC709ADDF}"/>
          </ac:picMkLst>
        </pc:picChg>
        <pc:picChg chg="add del mod">
          <ac:chgData name="Sarah Carter" userId="4b4e2a7e9c42e1b2" providerId="LiveId" clId="{EA54C7C0-43F3-4A44-8953-4E2132BB7FCB}" dt="2025-07-15T04:05:27.144" v="1633"/>
          <ac:picMkLst>
            <pc:docMk/>
            <pc:sldMk cId="633875146" sldId="261"/>
            <ac:picMk id="21" creationId="{EE24BF67-503E-59FC-85A5-7B57C694941B}"/>
          </ac:picMkLst>
        </pc:picChg>
        <pc:picChg chg="add mod ord">
          <ac:chgData name="Sarah Carter" userId="4b4e2a7e9c42e1b2" providerId="LiveId" clId="{EA54C7C0-43F3-4A44-8953-4E2132BB7FCB}" dt="2025-07-15T04:06:32.931" v="4706"/>
          <ac:picMkLst>
            <pc:docMk/>
            <pc:sldMk cId="633875146" sldId="261"/>
            <ac:picMk id="25" creationId="{9822487C-2D10-B4F4-CE40-4A468BE7162C}"/>
          </ac:picMkLst>
        </pc:picChg>
      </pc:sldChg>
      <pc:sldChg chg="addSp delSp modSp add mod">
        <pc:chgData name="Sarah Carter" userId="4b4e2a7e9c42e1b2" providerId="LiveId" clId="{EA54C7C0-43F3-4A44-8953-4E2132BB7FCB}" dt="2025-07-15T04:07:53.090" v="6161"/>
        <pc:sldMkLst>
          <pc:docMk/>
          <pc:sldMk cId="453803343" sldId="262"/>
        </pc:sldMkLst>
        <pc:spChg chg="add mod topLvl">
          <ac:chgData name="Sarah Carter" userId="4b4e2a7e9c42e1b2" providerId="LiveId" clId="{EA54C7C0-43F3-4A44-8953-4E2132BB7FCB}" dt="2025-07-15T04:06:53.573" v="4879" actId="948"/>
          <ac:spMkLst>
            <pc:docMk/>
            <pc:sldMk cId="453803343" sldId="262"/>
            <ac:spMk id="4" creationId="{4506A80B-E9E8-6EA8-4377-44D0ED262C82}"/>
          </ac:spMkLst>
        </pc:spChg>
        <pc:spChg chg="add mod topLvl">
          <ac:chgData name="Sarah Carter" userId="4b4e2a7e9c42e1b2" providerId="LiveId" clId="{EA54C7C0-43F3-4A44-8953-4E2132BB7FCB}" dt="2025-07-15T04:06:53.719" v="5155" actId="948"/>
          <ac:spMkLst>
            <pc:docMk/>
            <pc:sldMk cId="453803343" sldId="262"/>
            <ac:spMk id="8" creationId="{0F8F1887-2D96-A1A1-2F6A-201DBE37958F}"/>
          </ac:spMkLst>
        </pc:spChg>
        <pc:spChg chg="add mod topLvl">
          <ac:chgData name="Sarah Carter" userId="4b4e2a7e9c42e1b2" providerId="LiveId" clId="{EA54C7C0-43F3-4A44-8953-4E2132BB7FCB}" dt="2025-07-15T04:06:53.909" v="5431" actId="948"/>
          <ac:spMkLst>
            <pc:docMk/>
            <pc:sldMk cId="453803343" sldId="262"/>
            <ac:spMk id="12" creationId="{1E92C6E1-42F1-E952-0BBC-6994BC19D686}"/>
          </ac:spMkLst>
        </pc:spChg>
        <pc:spChg chg="add mod topLvl">
          <ac:chgData name="Sarah Carter" userId="4b4e2a7e9c42e1b2" providerId="LiveId" clId="{EA54C7C0-43F3-4A44-8953-4E2132BB7FCB}" dt="2025-07-15T04:06:54.050" v="5707" actId="948"/>
          <ac:spMkLst>
            <pc:docMk/>
            <pc:sldMk cId="453803343" sldId="262"/>
            <ac:spMk id="16" creationId="{AE75D7B3-D6F7-91A6-7DCB-4B308F4BA3AE}"/>
          </ac:spMkLst>
        </pc:spChg>
        <pc:spChg chg="add del mod">
          <ac:chgData name="Sarah Carter" userId="4b4e2a7e9c42e1b2" providerId="LiveId" clId="{EA54C7C0-43F3-4A44-8953-4E2132BB7FCB}" dt="2025-07-15T04:05:27.252" v="1733"/>
          <ac:spMkLst>
            <pc:docMk/>
            <pc:sldMk cId="453803343" sldId="262"/>
            <ac:spMk id="22" creationId="{FF9BD327-27C1-1548-579B-2BABCDE06FAF}"/>
          </ac:spMkLst>
        </pc:spChg>
        <pc:spChg chg="add del mod">
          <ac:chgData name="Sarah Carter" userId="4b4e2a7e9c42e1b2" providerId="LiveId" clId="{EA54C7C0-43F3-4A44-8953-4E2132BB7FCB}" dt="2025-07-15T04:05:27.307" v="1875"/>
          <ac:spMkLst>
            <pc:docMk/>
            <pc:sldMk cId="453803343" sldId="262"/>
            <ac:spMk id="23" creationId="{26C0A909-DF02-8C90-1331-E6AD23FC792A}"/>
          </ac:spMkLst>
        </pc:spChg>
        <pc:spChg chg="add del mod">
          <ac:chgData name="Sarah Carter" userId="4b4e2a7e9c42e1b2" providerId="LiveId" clId="{EA54C7C0-43F3-4A44-8953-4E2132BB7FCB}" dt="2025-07-15T04:05:27.274" v="1802"/>
          <ac:spMkLst>
            <pc:docMk/>
            <pc:sldMk cId="453803343" sldId="262"/>
            <ac:spMk id="24" creationId="{0D44797D-FA71-C49C-2521-43B269439012}"/>
          </ac:spMkLst>
        </pc:spChg>
        <pc:spChg chg="add mod ord">
          <ac:chgData name="Sarah Carter" userId="4b4e2a7e9c42e1b2" providerId="LiveId" clId="{EA54C7C0-43F3-4A44-8953-4E2132BB7FCB}" dt="2025-07-15T04:06:32.931" v="4706"/>
          <ac:spMkLst>
            <pc:docMk/>
            <pc:sldMk cId="453803343" sldId="262"/>
            <ac:spMk id="26" creationId="{0FCBA3F6-C928-C5E1-F823-CB3644093086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453803343" sldId="262"/>
            <ac:spMk id="27" creationId="{8F892448-8DF8-720C-FFCB-B68E5C35AE73}"/>
          </ac:spMkLst>
        </pc:spChg>
        <pc:spChg chg="add mod ord">
          <ac:chgData name="Sarah Carter" userId="4b4e2a7e9c42e1b2" providerId="LiveId" clId="{EA54C7C0-43F3-4A44-8953-4E2132BB7FCB}" dt="2025-07-15T04:06:32.931" v="4706"/>
          <ac:spMkLst>
            <pc:docMk/>
            <pc:sldMk cId="453803343" sldId="262"/>
            <ac:spMk id="28" creationId="{9FCF8AED-F393-2020-0C87-DC4E1D8FB86F}"/>
          </ac:spMkLst>
        </pc:spChg>
        <pc:grpChg chg="add del mod topLvl">
          <ac:chgData name="Sarah Carter" userId="4b4e2a7e9c42e1b2" providerId="LiveId" clId="{EA54C7C0-43F3-4A44-8953-4E2132BB7FCB}" dt="2025-07-15T04:03:17.816" v="790"/>
          <ac:grpSpMkLst>
            <pc:docMk/>
            <pc:sldMk cId="453803343" sldId="262"/>
            <ac:grpSpMk id="5" creationId="{E7CA822B-4747-C596-0EAA-8466B1C48599}"/>
          </ac:grpSpMkLst>
        </pc:grpChg>
        <pc:grpChg chg="add del mod topLvl">
          <ac:chgData name="Sarah Carter" userId="4b4e2a7e9c42e1b2" providerId="LiveId" clId="{EA54C7C0-43F3-4A44-8953-4E2132BB7FCB}" dt="2025-07-15T04:03:17.800" v="785"/>
          <ac:grpSpMkLst>
            <pc:docMk/>
            <pc:sldMk cId="453803343" sldId="262"/>
            <ac:grpSpMk id="9" creationId="{77B16A71-67F2-46C1-956B-17BA6AAB1636}"/>
          </ac:grpSpMkLst>
        </pc:grpChg>
        <pc:grpChg chg="add del mod topLvl">
          <ac:chgData name="Sarah Carter" userId="4b4e2a7e9c42e1b2" providerId="LiveId" clId="{EA54C7C0-43F3-4A44-8953-4E2132BB7FCB}" dt="2025-07-15T04:03:17.800" v="786"/>
          <ac:grpSpMkLst>
            <pc:docMk/>
            <pc:sldMk cId="453803343" sldId="262"/>
            <ac:grpSpMk id="13" creationId="{725871FF-4C7F-42AB-4ED4-A8948027D288}"/>
          </ac:grpSpMkLst>
        </pc:grpChg>
        <pc:grpChg chg="add del mod topLvl">
          <ac:chgData name="Sarah Carter" userId="4b4e2a7e9c42e1b2" providerId="LiveId" clId="{EA54C7C0-43F3-4A44-8953-4E2132BB7FCB}" dt="2025-07-15T04:03:17.800" v="780"/>
          <ac:grpSpMkLst>
            <pc:docMk/>
            <pc:sldMk cId="453803343" sldId="262"/>
            <ac:grpSpMk id="17" creationId="{C52E981E-DC49-3BB1-45A2-84BA8E0CBA20}"/>
          </ac:grpSpMkLst>
        </pc:grpChg>
        <pc:grpChg chg="add del mod">
          <ac:chgData name="Sarah Carter" userId="4b4e2a7e9c42e1b2" providerId="LiveId" clId="{EA54C7C0-43F3-4A44-8953-4E2132BB7FCB}" dt="2025-07-15T04:03:17.800" v="784"/>
          <ac:grpSpMkLst>
            <pc:docMk/>
            <pc:sldMk cId="453803343" sldId="262"/>
            <ac:grpSpMk id="18" creationId="{7D839ACF-AD08-2533-5E73-5CB771E33B49}"/>
          </ac:grpSpMkLst>
        </pc:grpChg>
        <pc:grpChg chg="add del mod">
          <ac:chgData name="Sarah Carter" userId="4b4e2a7e9c42e1b2" providerId="LiveId" clId="{EA54C7C0-43F3-4A44-8953-4E2132BB7FCB}" dt="2025-07-15T04:03:17.800" v="779"/>
          <ac:grpSpMkLst>
            <pc:docMk/>
            <pc:sldMk cId="453803343" sldId="262"/>
            <ac:grpSpMk id="19" creationId="{590929E6-9E3B-9EB5-3C32-4E8F75CFF1F4}"/>
          </ac:grpSpMkLst>
        </pc:grpChg>
        <pc:grpChg chg="add mod">
          <ac:chgData name="Sarah Carter" userId="4b4e2a7e9c42e1b2" providerId="LiveId" clId="{EA54C7C0-43F3-4A44-8953-4E2132BB7FCB}" dt="2025-07-15T04:03:17.753" v="772" actId="14100"/>
          <ac:grpSpMkLst>
            <pc:docMk/>
            <pc:sldMk cId="453803343" sldId="262"/>
            <ac:grpSpMk id="20" creationId="{9BEFB455-F98B-251F-3C41-0498C5FFE844}"/>
          </ac:grpSpMkLst>
        </pc:grpChg>
        <pc:picChg chg="add mod topLvl">
          <ac:chgData name="Sarah Carter" userId="4b4e2a7e9c42e1b2" providerId="LiveId" clId="{EA54C7C0-43F3-4A44-8953-4E2132BB7FCB}" dt="2025-07-15T04:07:53.025" v="6065"/>
          <ac:picMkLst>
            <pc:docMk/>
            <pc:sldMk cId="453803343" sldId="262"/>
            <ac:picMk id="3" creationId="{F851418D-BE7C-8C4B-7DC8-B7CFEBBD51D4}"/>
          </ac:picMkLst>
        </pc:picChg>
        <pc:picChg chg="add mod topLvl">
          <ac:chgData name="Sarah Carter" userId="4b4e2a7e9c42e1b2" providerId="LiveId" clId="{EA54C7C0-43F3-4A44-8953-4E2132BB7FCB}" dt="2025-07-15T04:07:53.090" v="6161"/>
          <ac:picMkLst>
            <pc:docMk/>
            <pc:sldMk cId="453803343" sldId="262"/>
            <ac:picMk id="7" creationId="{E3CD6137-A233-ECD3-EDC0-28716764A5ED}"/>
          </ac:picMkLst>
        </pc:picChg>
        <pc:picChg chg="add mod topLvl">
          <ac:chgData name="Sarah Carter" userId="4b4e2a7e9c42e1b2" providerId="LiveId" clId="{EA54C7C0-43F3-4A44-8953-4E2132BB7FCB}" dt="2025-07-15T04:07:52.887" v="5873"/>
          <ac:picMkLst>
            <pc:docMk/>
            <pc:sldMk cId="453803343" sldId="262"/>
            <ac:picMk id="11" creationId="{4F70E6C1-1D99-C80F-A19E-41E2CEB680CF}"/>
          </ac:picMkLst>
        </pc:picChg>
        <pc:picChg chg="add mod topLvl">
          <ac:chgData name="Sarah Carter" userId="4b4e2a7e9c42e1b2" providerId="LiveId" clId="{EA54C7C0-43F3-4A44-8953-4E2132BB7FCB}" dt="2025-07-15T04:07:52.942" v="5969"/>
          <ac:picMkLst>
            <pc:docMk/>
            <pc:sldMk cId="453803343" sldId="262"/>
            <ac:picMk id="15" creationId="{D88070AE-9B3A-4B31-B17C-7478C05A1226}"/>
          </ac:picMkLst>
        </pc:picChg>
        <pc:picChg chg="add del mod">
          <ac:chgData name="Sarah Carter" userId="4b4e2a7e9c42e1b2" providerId="LiveId" clId="{EA54C7C0-43F3-4A44-8953-4E2132BB7FCB}" dt="2025-07-15T04:05:27.210" v="1646"/>
          <ac:picMkLst>
            <pc:docMk/>
            <pc:sldMk cId="453803343" sldId="262"/>
            <ac:picMk id="21" creationId="{4C27FDCF-9F3C-21D7-8103-5155C8F1BE6C}"/>
          </ac:picMkLst>
        </pc:picChg>
        <pc:picChg chg="add mod ord">
          <ac:chgData name="Sarah Carter" userId="4b4e2a7e9c42e1b2" providerId="LiveId" clId="{EA54C7C0-43F3-4A44-8953-4E2132BB7FCB}" dt="2025-07-15T04:06:32.931" v="4706"/>
          <ac:picMkLst>
            <pc:docMk/>
            <pc:sldMk cId="453803343" sldId="262"/>
            <ac:picMk id="25" creationId="{5573690D-1AFC-9AE1-9FED-B466DBBED6D3}"/>
          </ac:picMkLst>
        </pc:picChg>
      </pc:sldChg>
      <pc:sldChg chg="addSp delSp modSp add mod">
        <pc:chgData name="Sarah Carter" userId="4b4e2a7e9c42e1b2" providerId="LiveId" clId="{EA54C7C0-43F3-4A44-8953-4E2132BB7FCB}" dt="2025-07-15T04:07:53.096" v="6169"/>
        <pc:sldMkLst>
          <pc:docMk/>
          <pc:sldMk cId="4001706120" sldId="263"/>
        </pc:sldMkLst>
        <pc:spChg chg="add mod topLvl">
          <ac:chgData name="Sarah Carter" userId="4b4e2a7e9c42e1b2" providerId="LiveId" clId="{EA54C7C0-43F3-4A44-8953-4E2132BB7FCB}" dt="2025-07-15T04:06:53.577" v="4894" actId="948"/>
          <ac:spMkLst>
            <pc:docMk/>
            <pc:sldMk cId="4001706120" sldId="263"/>
            <ac:spMk id="4" creationId="{05FFDC99-B476-2D6D-49E7-B1EA638D1A63}"/>
          </ac:spMkLst>
        </pc:spChg>
        <pc:spChg chg="add mod topLvl">
          <ac:chgData name="Sarah Carter" userId="4b4e2a7e9c42e1b2" providerId="LiveId" clId="{EA54C7C0-43F3-4A44-8953-4E2132BB7FCB}" dt="2025-07-15T04:06:53.735" v="5170" actId="948"/>
          <ac:spMkLst>
            <pc:docMk/>
            <pc:sldMk cId="4001706120" sldId="263"/>
            <ac:spMk id="8" creationId="{FABE10E7-CBC0-C589-BD06-D3D923952900}"/>
          </ac:spMkLst>
        </pc:spChg>
        <pc:spChg chg="add mod topLvl">
          <ac:chgData name="Sarah Carter" userId="4b4e2a7e9c42e1b2" providerId="LiveId" clId="{EA54C7C0-43F3-4A44-8953-4E2132BB7FCB}" dt="2025-07-15T04:06:53.909" v="5446" actId="948"/>
          <ac:spMkLst>
            <pc:docMk/>
            <pc:sldMk cId="4001706120" sldId="263"/>
            <ac:spMk id="12" creationId="{13E10591-CA10-6608-EE58-8FDD09983E58}"/>
          </ac:spMkLst>
        </pc:spChg>
        <pc:spChg chg="add mod topLvl">
          <ac:chgData name="Sarah Carter" userId="4b4e2a7e9c42e1b2" providerId="LiveId" clId="{EA54C7C0-43F3-4A44-8953-4E2132BB7FCB}" dt="2025-07-15T04:06:54.057" v="5722" actId="948"/>
          <ac:spMkLst>
            <pc:docMk/>
            <pc:sldMk cId="4001706120" sldId="263"/>
            <ac:spMk id="16" creationId="{76A3E680-CF66-D87D-0988-113752702B2A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4001706120" sldId="263"/>
            <ac:spMk id="22" creationId="{26C9ED36-5ED6-DEA5-6CC3-E5E0DFEE3C81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4001706120" sldId="263"/>
            <ac:spMk id="23" creationId="{F62FB7CB-9466-2BE3-45FB-ED593C95FC30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4001706120" sldId="263"/>
            <ac:spMk id="24" creationId="{4FD343A7-136E-5E58-F54F-1FABE50490C5}"/>
          </ac:spMkLst>
        </pc:spChg>
        <pc:grpChg chg="add del mod topLvl">
          <ac:chgData name="Sarah Carter" userId="4b4e2a7e9c42e1b2" providerId="LiveId" clId="{EA54C7C0-43F3-4A44-8953-4E2132BB7FCB}" dt="2025-07-15T04:03:17.816" v="791"/>
          <ac:grpSpMkLst>
            <pc:docMk/>
            <pc:sldMk cId="4001706120" sldId="263"/>
            <ac:grpSpMk id="5" creationId="{6A1E7C0D-F187-EB3C-8747-759F970AFACD}"/>
          </ac:grpSpMkLst>
        </pc:grpChg>
        <pc:grpChg chg="add del mod topLvl">
          <ac:chgData name="Sarah Carter" userId="4b4e2a7e9c42e1b2" providerId="LiveId" clId="{EA54C7C0-43F3-4A44-8953-4E2132BB7FCB}" dt="2025-07-15T04:03:17.800" v="788"/>
          <ac:grpSpMkLst>
            <pc:docMk/>
            <pc:sldMk cId="4001706120" sldId="263"/>
            <ac:grpSpMk id="9" creationId="{7D2C9006-7956-A06A-75FA-FDDED7AA8127}"/>
          </ac:grpSpMkLst>
        </pc:grpChg>
        <pc:grpChg chg="add del mod topLvl">
          <ac:chgData name="Sarah Carter" userId="4b4e2a7e9c42e1b2" providerId="LiveId" clId="{EA54C7C0-43F3-4A44-8953-4E2132BB7FCB}" dt="2025-07-15T04:03:17.800" v="789"/>
          <ac:grpSpMkLst>
            <pc:docMk/>
            <pc:sldMk cId="4001706120" sldId="263"/>
            <ac:grpSpMk id="13" creationId="{64FC58BF-7F5E-CC8C-B22D-E059A8A072D7}"/>
          </ac:grpSpMkLst>
        </pc:grpChg>
        <pc:grpChg chg="add del mod topLvl">
          <ac:chgData name="Sarah Carter" userId="4b4e2a7e9c42e1b2" providerId="LiveId" clId="{EA54C7C0-43F3-4A44-8953-4E2132BB7FCB}" dt="2025-07-15T04:03:17.800" v="783"/>
          <ac:grpSpMkLst>
            <pc:docMk/>
            <pc:sldMk cId="4001706120" sldId="263"/>
            <ac:grpSpMk id="17" creationId="{BFC9519D-3B95-A9C4-8E2E-866309400314}"/>
          </ac:grpSpMkLst>
        </pc:grpChg>
        <pc:grpChg chg="add del mod">
          <ac:chgData name="Sarah Carter" userId="4b4e2a7e9c42e1b2" providerId="LiveId" clId="{EA54C7C0-43F3-4A44-8953-4E2132BB7FCB}" dt="2025-07-15T04:03:17.800" v="787"/>
          <ac:grpSpMkLst>
            <pc:docMk/>
            <pc:sldMk cId="4001706120" sldId="263"/>
            <ac:grpSpMk id="18" creationId="{A6500A94-C5E8-5F94-0CDC-62340231DC04}"/>
          </ac:grpSpMkLst>
        </pc:grpChg>
        <pc:grpChg chg="add del mod">
          <ac:chgData name="Sarah Carter" userId="4b4e2a7e9c42e1b2" providerId="LiveId" clId="{EA54C7C0-43F3-4A44-8953-4E2132BB7FCB}" dt="2025-07-15T04:03:17.800" v="782"/>
          <ac:grpSpMkLst>
            <pc:docMk/>
            <pc:sldMk cId="4001706120" sldId="263"/>
            <ac:grpSpMk id="19" creationId="{ED2610F0-E8D6-29DD-C936-98F35658088E}"/>
          </ac:grpSpMkLst>
        </pc:grpChg>
        <pc:grpChg chg="add mod">
          <ac:chgData name="Sarah Carter" userId="4b4e2a7e9c42e1b2" providerId="LiveId" clId="{EA54C7C0-43F3-4A44-8953-4E2132BB7FCB}" dt="2025-07-15T04:03:17.800" v="776" actId="14100"/>
          <ac:grpSpMkLst>
            <pc:docMk/>
            <pc:sldMk cId="4001706120" sldId="263"/>
            <ac:grpSpMk id="20" creationId="{B7629405-6D52-B227-BEF1-09B6EB3FC6E7}"/>
          </ac:grpSpMkLst>
        </pc:grpChg>
        <pc:picChg chg="add mod topLvl">
          <ac:chgData name="Sarah Carter" userId="4b4e2a7e9c42e1b2" providerId="LiveId" clId="{EA54C7C0-43F3-4A44-8953-4E2132BB7FCB}" dt="2025-07-15T04:07:53.031" v="6073"/>
          <ac:picMkLst>
            <pc:docMk/>
            <pc:sldMk cId="4001706120" sldId="263"/>
            <ac:picMk id="3" creationId="{CB37DF4E-B92B-85D2-0958-764A32FD8E21}"/>
          </ac:picMkLst>
        </pc:picChg>
        <pc:picChg chg="add mod topLvl">
          <ac:chgData name="Sarah Carter" userId="4b4e2a7e9c42e1b2" providerId="LiveId" clId="{EA54C7C0-43F3-4A44-8953-4E2132BB7FCB}" dt="2025-07-15T04:07:53.096" v="6169"/>
          <ac:picMkLst>
            <pc:docMk/>
            <pc:sldMk cId="4001706120" sldId="263"/>
            <ac:picMk id="7" creationId="{FE3FBCB5-1D75-1186-37D7-83B0D33CC709}"/>
          </ac:picMkLst>
        </pc:picChg>
        <pc:picChg chg="add mod topLvl">
          <ac:chgData name="Sarah Carter" userId="4b4e2a7e9c42e1b2" providerId="LiveId" clId="{EA54C7C0-43F3-4A44-8953-4E2132BB7FCB}" dt="2025-07-15T04:07:52.893" v="5881"/>
          <ac:picMkLst>
            <pc:docMk/>
            <pc:sldMk cId="4001706120" sldId="263"/>
            <ac:picMk id="11" creationId="{8193730E-446A-09CC-8970-892F87528E9A}"/>
          </ac:picMkLst>
        </pc:picChg>
        <pc:picChg chg="add mod topLvl">
          <ac:chgData name="Sarah Carter" userId="4b4e2a7e9c42e1b2" providerId="LiveId" clId="{EA54C7C0-43F3-4A44-8953-4E2132BB7FCB}" dt="2025-07-15T04:07:52.958" v="5977"/>
          <ac:picMkLst>
            <pc:docMk/>
            <pc:sldMk cId="4001706120" sldId="263"/>
            <ac:picMk id="15" creationId="{C99E9960-37CB-0609-C194-1954EA6D2395}"/>
          </ac:picMkLst>
        </pc:picChg>
        <pc:picChg chg="add mod">
          <ac:chgData name="Sarah Carter" userId="4b4e2a7e9c42e1b2" providerId="LiveId" clId="{EA54C7C0-43F3-4A44-8953-4E2132BB7FCB}" dt="2025-07-15T04:06:32.818" v="4205" actId="14100"/>
          <ac:picMkLst>
            <pc:docMk/>
            <pc:sldMk cId="4001706120" sldId="263"/>
            <ac:picMk id="21" creationId="{E35727AB-61D6-D5B5-3ADC-D2D234CD09E3}"/>
          </ac:picMkLst>
        </pc:picChg>
      </pc:sldChg>
      <pc:sldChg chg="addSp delSp modSp add del mod">
        <pc:chgData name="Sarah Carter" userId="4b4e2a7e9c42e1b2" providerId="LiveId" clId="{EA54C7C0-43F3-4A44-8953-4E2132BB7FCB}" dt="2025-07-15T04:11:17.411" v="6218" actId="2696"/>
        <pc:sldMkLst>
          <pc:docMk/>
          <pc:sldMk cId="3687593606" sldId="264"/>
        </pc:sldMkLst>
        <pc:spChg chg="add mod topLvl">
          <ac:chgData name="Sarah Carter" userId="4b4e2a7e9c42e1b2" providerId="LiveId" clId="{EA54C7C0-43F3-4A44-8953-4E2132BB7FCB}" dt="2025-07-15T04:06:53.577" v="4909" actId="948"/>
          <ac:spMkLst>
            <pc:docMk/>
            <pc:sldMk cId="3687593606" sldId="264"/>
            <ac:spMk id="4" creationId="{85CC0B90-8B21-4505-A9B0-5C44DF49B088}"/>
          </ac:spMkLst>
        </pc:spChg>
        <pc:spChg chg="add mod topLvl">
          <ac:chgData name="Sarah Carter" userId="4b4e2a7e9c42e1b2" providerId="LiveId" clId="{EA54C7C0-43F3-4A44-8953-4E2132BB7FCB}" dt="2025-07-15T04:06:53.751" v="5185" actId="948"/>
          <ac:spMkLst>
            <pc:docMk/>
            <pc:sldMk cId="3687593606" sldId="264"/>
            <ac:spMk id="8" creationId="{4CA9EF21-E097-A567-5A73-65EE89621150}"/>
          </ac:spMkLst>
        </pc:spChg>
        <pc:spChg chg="add mod topLvl">
          <ac:chgData name="Sarah Carter" userId="4b4e2a7e9c42e1b2" providerId="LiveId" clId="{EA54C7C0-43F3-4A44-8953-4E2132BB7FCB}" dt="2025-07-15T04:06:53.925" v="5461" actId="948"/>
          <ac:spMkLst>
            <pc:docMk/>
            <pc:sldMk cId="3687593606" sldId="264"/>
            <ac:spMk id="12" creationId="{6501D68F-F714-E8C6-1821-720177FFEBA5}"/>
          </ac:spMkLst>
        </pc:spChg>
        <pc:spChg chg="add mod topLvl">
          <ac:chgData name="Sarah Carter" userId="4b4e2a7e9c42e1b2" providerId="LiveId" clId="{EA54C7C0-43F3-4A44-8953-4E2132BB7FCB}" dt="2025-07-15T04:06:54.063" v="5737" actId="948"/>
          <ac:spMkLst>
            <pc:docMk/>
            <pc:sldMk cId="3687593606" sldId="264"/>
            <ac:spMk id="16" creationId="{D3D75261-8641-995E-E074-23324C09CCFF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3687593606" sldId="264"/>
            <ac:spMk id="22" creationId="{5453642D-99DC-10A4-C785-EDC58DF79720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3687593606" sldId="264"/>
            <ac:spMk id="23" creationId="{1AE40B6E-2AD3-AD32-406F-DDEF0C791F58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3687593606" sldId="264"/>
            <ac:spMk id="24" creationId="{2C924BE0-7250-EF66-461C-2986767C1C22}"/>
          </ac:spMkLst>
        </pc:spChg>
        <pc:grpChg chg="add del mod topLvl">
          <ac:chgData name="Sarah Carter" userId="4b4e2a7e9c42e1b2" providerId="LiveId" clId="{EA54C7C0-43F3-4A44-8953-4E2132BB7FCB}" dt="2025-07-15T04:04:30.099" v="1143"/>
          <ac:grpSpMkLst>
            <pc:docMk/>
            <pc:sldMk cId="3687593606" sldId="264"/>
            <ac:grpSpMk id="5" creationId="{74E3A8E9-8A5E-30BC-4F39-479FCFCE8A47}"/>
          </ac:grpSpMkLst>
        </pc:grpChg>
        <pc:grpChg chg="add del mod topLvl">
          <ac:chgData name="Sarah Carter" userId="4b4e2a7e9c42e1b2" providerId="LiveId" clId="{EA54C7C0-43F3-4A44-8953-4E2132BB7FCB}" dt="2025-07-15T04:04:30.097" v="1138"/>
          <ac:grpSpMkLst>
            <pc:docMk/>
            <pc:sldMk cId="3687593606" sldId="264"/>
            <ac:grpSpMk id="9" creationId="{F342C25A-8127-B6B6-7EB1-973FE6E9D084}"/>
          </ac:grpSpMkLst>
        </pc:grpChg>
        <pc:grpChg chg="add del mod topLvl">
          <ac:chgData name="Sarah Carter" userId="4b4e2a7e9c42e1b2" providerId="LiveId" clId="{EA54C7C0-43F3-4A44-8953-4E2132BB7FCB}" dt="2025-07-15T04:04:30.097" v="1139"/>
          <ac:grpSpMkLst>
            <pc:docMk/>
            <pc:sldMk cId="3687593606" sldId="264"/>
            <ac:grpSpMk id="13" creationId="{22125D62-2801-39D2-0E84-E356265FC15C}"/>
          </ac:grpSpMkLst>
        </pc:grpChg>
        <pc:grpChg chg="add del mod topLvl">
          <ac:chgData name="Sarah Carter" userId="4b4e2a7e9c42e1b2" providerId="LiveId" clId="{EA54C7C0-43F3-4A44-8953-4E2132BB7FCB}" dt="2025-07-15T04:04:30.095" v="1133"/>
          <ac:grpSpMkLst>
            <pc:docMk/>
            <pc:sldMk cId="3687593606" sldId="264"/>
            <ac:grpSpMk id="17" creationId="{2C5FF2FD-7FB0-E466-8300-42397A9AD716}"/>
          </ac:grpSpMkLst>
        </pc:grpChg>
        <pc:grpChg chg="add del mod topLvl">
          <ac:chgData name="Sarah Carter" userId="4b4e2a7e9c42e1b2" providerId="LiveId" clId="{EA54C7C0-43F3-4A44-8953-4E2132BB7FCB}" dt="2025-07-15T04:04:30.097" v="1137"/>
          <ac:grpSpMkLst>
            <pc:docMk/>
            <pc:sldMk cId="3687593606" sldId="264"/>
            <ac:grpSpMk id="18" creationId="{5DBA0791-916B-11C5-D822-C05F98E9DB31}"/>
          </ac:grpSpMkLst>
        </pc:grpChg>
        <pc:grpChg chg="add del mod">
          <ac:chgData name="Sarah Carter" userId="4b4e2a7e9c42e1b2" providerId="LiveId" clId="{EA54C7C0-43F3-4A44-8953-4E2132BB7FCB}" dt="2025-07-15T04:04:30.093" v="1132"/>
          <ac:grpSpMkLst>
            <pc:docMk/>
            <pc:sldMk cId="3687593606" sldId="264"/>
            <ac:grpSpMk id="19" creationId="{699A00C3-4B2D-5EC3-682C-E40133C3869B}"/>
          </ac:grpSpMkLst>
        </pc:grpChg>
        <pc:grpChg chg="add mod">
          <ac:chgData name="Sarah Carter" userId="4b4e2a7e9c42e1b2" providerId="LiveId" clId="{EA54C7C0-43F3-4A44-8953-4E2132BB7FCB}" dt="2025-07-15T04:04:30.053" v="1125" actId="14100"/>
          <ac:grpSpMkLst>
            <pc:docMk/>
            <pc:sldMk cId="3687593606" sldId="264"/>
            <ac:grpSpMk id="20" creationId="{1E947934-7137-1DE1-7747-D7F7FC1675E7}"/>
          </ac:grpSpMkLst>
        </pc:grpChg>
        <pc:picChg chg="add mod topLvl">
          <ac:chgData name="Sarah Carter" userId="4b4e2a7e9c42e1b2" providerId="LiveId" clId="{EA54C7C0-43F3-4A44-8953-4E2132BB7FCB}" dt="2025-07-15T04:07:53.039" v="6081"/>
          <ac:picMkLst>
            <pc:docMk/>
            <pc:sldMk cId="3687593606" sldId="264"/>
            <ac:picMk id="3" creationId="{B02BC17A-470C-0C06-A83D-9F8B7218A784}"/>
          </ac:picMkLst>
        </pc:picChg>
        <pc:picChg chg="add mod topLvl">
          <ac:chgData name="Sarah Carter" userId="4b4e2a7e9c42e1b2" providerId="LiveId" clId="{EA54C7C0-43F3-4A44-8953-4E2132BB7FCB}" dt="2025-07-15T04:07:53.102" v="6177"/>
          <ac:picMkLst>
            <pc:docMk/>
            <pc:sldMk cId="3687593606" sldId="264"/>
            <ac:picMk id="7" creationId="{2C62582A-2DAA-A99E-FA6C-A558DD77782F}"/>
          </ac:picMkLst>
        </pc:picChg>
        <pc:picChg chg="add mod topLvl">
          <ac:chgData name="Sarah Carter" userId="4b4e2a7e9c42e1b2" providerId="LiveId" clId="{EA54C7C0-43F3-4A44-8953-4E2132BB7FCB}" dt="2025-07-15T04:07:52.901" v="5889"/>
          <ac:picMkLst>
            <pc:docMk/>
            <pc:sldMk cId="3687593606" sldId="264"/>
            <ac:picMk id="11" creationId="{A7A48942-5EAA-2D97-95A7-96D7998E72D8}"/>
          </ac:picMkLst>
        </pc:picChg>
        <pc:picChg chg="add mod topLvl">
          <ac:chgData name="Sarah Carter" userId="4b4e2a7e9c42e1b2" providerId="LiveId" clId="{EA54C7C0-43F3-4A44-8953-4E2132BB7FCB}" dt="2025-07-15T04:07:52.958" v="5985"/>
          <ac:picMkLst>
            <pc:docMk/>
            <pc:sldMk cId="3687593606" sldId="264"/>
            <ac:picMk id="15" creationId="{28F1FFDD-91B9-E562-567B-2DD22B4AD913}"/>
          </ac:picMkLst>
        </pc:picChg>
        <pc:picChg chg="add mod">
          <ac:chgData name="Sarah Carter" userId="4b4e2a7e9c42e1b2" providerId="LiveId" clId="{EA54C7C0-43F3-4A44-8953-4E2132BB7FCB}" dt="2025-07-15T04:06:32.818" v="4201" actId="14100"/>
          <ac:picMkLst>
            <pc:docMk/>
            <pc:sldMk cId="3687593606" sldId="264"/>
            <ac:picMk id="21" creationId="{62DF9333-1A4A-29A1-9DB8-52CFE6E32E3F}"/>
          </ac:picMkLst>
        </pc:picChg>
      </pc:sldChg>
      <pc:sldChg chg="addSp delSp modSp add del mod">
        <pc:chgData name="Sarah Carter" userId="4b4e2a7e9c42e1b2" providerId="LiveId" clId="{EA54C7C0-43F3-4A44-8953-4E2132BB7FCB}" dt="2025-07-15T04:11:17.411" v="6218" actId="2696"/>
        <pc:sldMkLst>
          <pc:docMk/>
          <pc:sldMk cId="2493960319" sldId="265"/>
        </pc:sldMkLst>
        <pc:spChg chg="add mod topLvl">
          <ac:chgData name="Sarah Carter" userId="4b4e2a7e9c42e1b2" providerId="LiveId" clId="{EA54C7C0-43F3-4A44-8953-4E2132BB7FCB}" dt="2025-07-15T04:06:53.593" v="4924" actId="948"/>
          <ac:spMkLst>
            <pc:docMk/>
            <pc:sldMk cId="2493960319" sldId="265"/>
            <ac:spMk id="4" creationId="{503FA221-AA68-375D-3DBD-A2A14A19A85A}"/>
          </ac:spMkLst>
        </pc:spChg>
        <pc:spChg chg="add mod topLvl">
          <ac:chgData name="Sarah Carter" userId="4b4e2a7e9c42e1b2" providerId="LiveId" clId="{EA54C7C0-43F3-4A44-8953-4E2132BB7FCB}" dt="2025-07-15T04:06:53.751" v="5200" actId="948"/>
          <ac:spMkLst>
            <pc:docMk/>
            <pc:sldMk cId="2493960319" sldId="265"/>
            <ac:spMk id="8" creationId="{78C2F8EA-0922-B12E-9D08-9382A15F9111}"/>
          </ac:spMkLst>
        </pc:spChg>
        <pc:spChg chg="add mod topLvl">
          <ac:chgData name="Sarah Carter" userId="4b4e2a7e9c42e1b2" providerId="LiveId" clId="{EA54C7C0-43F3-4A44-8953-4E2132BB7FCB}" dt="2025-07-15T04:06:53.925" v="5476" actId="948"/>
          <ac:spMkLst>
            <pc:docMk/>
            <pc:sldMk cId="2493960319" sldId="265"/>
            <ac:spMk id="12" creationId="{8703A0F9-A981-ADA7-86E1-E5CAD6270617}"/>
          </ac:spMkLst>
        </pc:spChg>
        <pc:spChg chg="add mod topLvl">
          <ac:chgData name="Sarah Carter" userId="4b4e2a7e9c42e1b2" providerId="LiveId" clId="{EA54C7C0-43F3-4A44-8953-4E2132BB7FCB}" dt="2025-07-15T04:06:54.069" v="5752" actId="948"/>
          <ac:spMkLst>
            <pc:docMk/>
            <pc:sldMk cId="2493960319" sldId="265"/>
            <ac:spMk id="16" creationId="{5617D909-8765-7284-00EB-3F08059C093C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2493960319" sldId="265"/>
            <ac:spMk id="22" creationId="{A87CAEF9-2A45-D462-201E-81FF1F4B01C0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2493960319" sldId="265"/>
            <ac:spMk id="23" creationId="{71630446-9C11-B8D8-0A43-FA537C16C81E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2493960319" sldId="265"/>
            <ac:spMk id="24" creationId="{1029A8C7-B788-0A87-A489-18A06FD26C8E}"/>
          </ac:spMkLst>
        </pc:spChg>
        <pc:grpChg chg="add del mod topLvl">
          <ac:chgData name="Sarah Carter" userId="4b4e2a7e9c42e1b2" providerId="LiveId" clId="{EA54C7C0-43F3-4A44-8953-4E2132BB7FCB}" dt="2025-07-15T04:04:30.099" v="1144"/>
          <ac:grpSpMkLst>
            <pc:docMk/>
            <pc:sldMk cId="2493960319" sldId="265"/>
            <ac:grpSpMk id="5" creationId="{413DD9AA-3750-117A-2143-36D8D7316316}"/>
          </ac:grpSpMkLst>
        </pc:grpChg>
        <pc:grpChg chg="add del mod topLvl">
          <ac:chgData name="Sarah Carter" userId="4b4e2a7e9c42e1b2" providerId="LiveId" clId="{EA54C7C0-43F3-4A44-8953-4E2132BB7FCB}" dt="2025-07-15T04:04:30.097" v="1141"/>
          <ac:grpSpMkLst>
            <pc:docMk/>
            <pc:sldMk cId="2493960319" sldId="265"/>
            <ac:grpSpMk id="9" creationId="{A179C322-1144-8FDE-62A7-A8EA6CF70622}"/>
          </ac:grpSpMkLst>
        </pc:grpChg>
        <pc:grpChg chg="add del mod topLvl">
          <ac:chgData name="Sarah Carter" userId="4b4e2a7e9c42e1b2" providerId="LiveId" clId="{EA54C7C0-43F3-4A44-8953-4E2132BB7FCB}" dt="2025-07-15T04:04:30.097" v="1142"/>
          <ac:grpSpMkLst>
            <pc:docMk/>
            <pc:sldMk cId="2493960319" sldId="265"/>
            <ac:grpSpMk id="13" creationId="{916567A2-2A88-F29E-4242-2F5CE97AAA06}"/>
          </ac:grpSpMkLst>
        </pc:grpChg>
        <pc:grpChg chg="add del mod topLvl">
          <ac:chgData name="Sarah Carter" userId="4b4e2a7e9c42e1b2" providerId="LiveId" clId="{EA54C7C0-43F3-4A44-8953-4E2132BB7FCB}" dt="2025-07-15T04:04:30.095" v="1136"/>
          <ac:grpSpMkLst>
            <pc:docMk/>
            <pc:sldMk cId="2493960319" sldId="265"/>
            <ac:grpSpMk id="17" creationId="{328A4FA0-7B16-BF8E-6D84-CD5B97B5B27E}"/>
          </ac:grpSpMkLst>
        </pc:grpChg>
        <pc:grpChg chg="add del mod topLvl">
          <ac:chgData name="Sarah Carter" userId="4b4e2a7e9c42e1b2" providerId="LiveId" clId="{EA54C7C0-43F3-4A44-8953-4E2132BB7FCB}" dt="2025-07-15T04:04:30.097" v="1140"/>
          <ac:grpSpMkLst>
            <pc:docMk/>
            <pc:sldMk cId="2493960319" sldId="265"/>
            <ac:grpSpMk id="18" creationId="{1CB3CEA5-F77E-3394-5CB3-AF5CB27C3D26}"/>
          </ac:grpSpMkLst>
        </pc:grpChg>
        <pc:grpChg chg="add del mod">
          <ac:chgData name="Sarah Carter" userId="4b4e2a7e9c42e1b2" providerId="LiveId" clId="{EA54C7C0-43F3-4A44-8953-4E2132BB7FCB}" dt="2025-07-15T04:04:30.095" v="1135"/>
          <ac:grpSpMkLst>
            <pc:docMk/>
            <pc:sldMk cId="2493960319" sldId="265"/>
            <ac:grpSpMk id="19" creationId="{738F1FC8-914E-0CA8-E720-6155D1783B7D}"/>
          </ac:grpSpMkLst>
        </pc:grpChg>
        <pc:grpChg chg="add mod">
          <ac:chgData name="Sarah Carter" userId="4b4e2a7e9c42e1b2" providerId="LiveId" clId="{EA54C7C0-43F3-4A44-8953-4E2132BB7FCB}" dt="2025-07-15T04:04:30.093" v="1130"/>
          <ac:grpSpMkLst>
            <pc:docMk/>
            <pc:sldMk cId="2493960319" sldId="265"/>
            <ac:grpSpMk id="20" creationId="{15885A00-8044-21E6-D313-9C7380DA1552}"/>
          </ac:grpSpMkLst>
        </pc:grpChg>
        <pc:picChg chg="add mod topLvl">
          <ac:chgData name="Sarah Carter" userId="4b4e2a7e9c42e1b2" providerId="LiveId" clId="{EA54C7C0-43F3-4A44-8953-4E2132BB7FCB}" dt="2025-07-15T04:07:53.045" v="6089"/>
          <ac:picMkLst>
            <pc:docMk/>
            <pc:sldMk cId="2493960319" sldId="265"/>
            <ac:picMk id="3" creationId="{830A5AA9-570F-9B9F-A75E-0ABC0328A541}"/>
          </ac:picMkLst>
        </pc:picChg>
        <pc:picChg chg="add mod topLvl">
          <ac:chgData name="Sarah Carter" userId="4b4e2a7e9c42e1b2" providerId="LiveId" clId="{EA54C7C0-43F3-4A44-8953-4E2132BB7FCB}" dt="2025-07-15T04:07:53.108" v="6185"/>
          <ac:picMkLst>
            <pc:docMk/>
            <pc:sldMk cId="2493960319" sldId="265"/>
            <ac:picMk id="7" creationId="{48FAAE39-05C6-F118-A5C0-0978F749F2E2}"/>
          </ac:picMkLst>
        </pc:picChg>
        <pc:picChg chg="add mod topLvl">
          <ac:chgData name="Sarah Carter" userId="4b4e2a7e9c42e1b2" providerId="LiveId" clId="{EA54C7C0-43F3-4A44-8953-4E2132BB7FCB}" dt="2025-07-15T04:07:52.907" v="5897"/>
          <ac:picMkLst>
            <pc:docMk/>
            <pc:sldMk cId="2493960319" sldId="265"/>
            <ac:picMk id="11" creationId="{3CFD547D-E6E0-3DC2-6A57-AB78A7DF1EA7}"/>
          </ac:picMkLst>
        </pc:picChg>
        <pc:picChg chg="add mod topLvl">
          <ac:chgData name="Sarah Carter" userId="4b4e2a7e9c42e1b2" providerId="LiveId" clId="{EA54C7C0-43F3-4A44-8953-4E2132BB7FCB}" dt="2025-07-15T04:07:52.974" v="5993"/>
          <ac:picMkLst>
            <pc:docMk/>
            <pc:sldMk cId="2493960319" sldId="265"/>
            <ac:picMk id="15" creationId="{6DC63E31-9F3C-E919-1E3D-C3371F4D73EE}"/>
          </ac:picMkLst>
        </pc:picChg>
        <pc:picChg chg="add mod">
          <ac:chgData name="Sarah Carter" userId="4b4e2a7e9c42e1b2" providerId="LiveId" clId="{EA54C7C0-43F3-4A44-8953-4E2132BB7FCB}" dt="2025-07-15T04:06:32.812" v="4197" actId="14100"/>
          <ac:picMkLst>
            <pc:docMk/>
            <pc:sldMk cId="2493960319" sldId="265"/>
            <ac:picMk id="21" creationId="{7BEBD22F-0C63-AC00-BF98-7483178B75ED}"/>
          </ac:picMkLst>
        </pc:picChg>
      </pc:sldChg>
      <pc:sldChg chg="addSp delSp modSp add del mod">
        <pc:chgData name="Sarah Carter" userId="4b4e2a7e9c42e1b2" providerId="LiveId" clId="{EA54C7C0-43F3-4A44-8953-4E2132BB7FCB}" dt="2025-07-15T04:11:17.411" v="6218" actId="2696"/>
        <pc:sldMkLst>
          <pc:docMk/>
          <pc:sldMk cId="373601831" sldId="266"/>
        </pc:sldMkLst>
        <pc:spChg chg="add mod topLvl">
          <ac:chgData name="Sarah Carter" userId="4b4e2a7e9c42e1b2" providerId="LiveId" clId="{EA54C7C0-43F3-4A44-8953-4E2132BB7FCB}" dt="2025-07-15T04:06:53.593" v="4939" actId="948"/>
          <ac:spMkLst>
            <pc:docMk/>
            <pc:sldMk cId="373601831" sldId="266"/>
            <ac:spMk id="4" creationId="{759AC7CE-58B6-5EB6-688E-AFFCFA3C1807}"/>
          </ac:spMkLst>
        </pc:spChg>
        <pc:spChg chg="add mod topLvl">
          <ac:chgData name="Sarah Carter" userId="4b4e2a7e9c42e1b2" providerId="LiveId" clId="{EA54C7C0-43F3-4A44-8953-4E2132BB7FCB}" dt="2025-07-15T04:06:53.768" v="5215" actId="948"/>
          <ac:spMkLst>
            <pc:docMk/>
            <pc:sldMk cId="373601831" sldId="266"/>
            <ac:spMk id="8" creationId="{FC2519EE-B267-FC25-CAF1-E2A69A3FCF98}"/>
          </ac:spMkLst>
        </pc:spChg>
        <pc:spChg chg="add mod topLvl">
          <ac:chgData name="Sarah Carter" userId="4b4e2a7e9c42e1b2" providerId="LiveId" clId="{EA54C7C0-43F3-4A44-8953-4E2132BB7FCB}" dt="2025-07-15T04:06:53.925" v="5491" actId="948"/>
          <ac:spMkLst>
            <pc:docMk/>
            <pc:sldMk cId="373601831" sldId="266"/>
            <ac:spMk id="12" creationId="{D5BB9973-68D3-5A55-49D3-E2BA91DDBD6D}"/>
          </ac:spMkLst>
        </pc:spChg>
        <pc:spChg chg="add mod topLvl">
          <ac:chgData name="Sarah Carter" userId="4b4e2a7e9c42e1b2" providerId="LiveId" clId="{EA54C7C0-43F3-4A44-8953-4E2132BB7FCB}" dt="2025-07-15T04:06:54.075" v="5767" actId="948"/>
          <ac:spMkLst>
            <pc:docMk/>
            <pc:sldMk cId="373601831" sldId="266"/>
            <ac:spMk id="16" creationId="{6F3F184B-163E-8EE3-A731-3C1BBE58B683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373601831" sldId="266"/>
            <ac:spMk id="22" creationId="{4E10F7D4-2C4A-AA06-1991-C03DCAAA9D7C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373601831" sldId="266"/>
            <ac:spMk id="23" creationId="{08810E51-4317-4559-052C-90A31CD96882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373601831" sldId="266"/>
            <ac:spMk id="24" creationId="{3E962FAA-9767-3973-15B4-B60FA3719370}"/>
          </ac:spMkLst>
        </pc:spChg>
        <pc:grpChg chg="add del mod topLvl">
          <ac:chgData name="Sarah Carter" userId="4b4e2a7e9c42e1b2" providerId="LiveId" clId="{EA54C7C0-43F3-4A44-8953-4E2132BB7FCB}" dt="2025-07-15T04:04:43.340" v="1355"/>
          <ac:grpSpMkLst>
            <pc:docMk/>
            <pc:sldMk cId="373601831" sldId="266"/>
            <ac:grpSpMk id="5" creationId="{9CCAABF0-2E9E-A350-7813-366F2E220BA2}"/>
          </ac:grpSpMkLst>
        </pc:grpChg>
        <pc:grpChg chg="add del mod topLvl">
          <ac:chgData name="Sarah Carter" userId="4b4e2a7e9c42e1b2" providerId="LiveId" clId="{EA54C7C0-43F3-4A44-8953-4E2132BB7FCB}" dt="2025-07-15T04:04:43.337" v="1350"/>
          <ac:grpSpMkLst>
            <pc:docMk/>
            <pc:sldMk cId="373601831" sldId="266"/>
            <ac:grpSpMk id="9" creationId="{6B8D0316-1DDF-BE6F-5416-1734F1643831}"/>
          </ac:grpSpMkLst>
        </pc:grpChg>
        <pc:grpChg chg="add del mod topLvl">
          <ac:chgData name="Sarah Carter" userId="4b4e2a7e9c42e1b2" providerId="LiveId" clId="{EA54C7C0-43F3-4A44-8953-4E2132BB7FCB}" dt="2025-07-15T04:04:43.337" v="1351"/>
          <ac:grpSpMkLst>
            <pc:docMk/>
            <pc:sldMk cId="373601831" sldId="266"/>
            <ac:grpSpMk id="13" creationId="{41A9ACC2-257D-180C-5E19-7B9CB79C97C2}"/>
          </ac:grpSpMkLst>
        </pc:grpChg>
        <pc:grpChg chg="add del mod topLvl">
          <ac:chgData name="Sarah Carter" userId="4b4e2a7e9c42e1b2" providerId="LiveId" clId="{EA54C7C0-43F3-4A44-8953-4E2132BB7FCB}" dt="2025-07-15T04:04:43.333" v="1345"/>
          <ac:grpSpMkLst>
            <pc:docMk/>
            <pc:sldMk cId="373601831" sldId="266"/>
            <ac:grpSpMk id="17" creationId="{2071F401-BAAA-9755-03E3-7A6CA6687A81}"/>
          </ac:grpSpMkLst>
        </pc:grpChg>
        <pc:grpChg chg="add del mod topLvl">
          <ac:chgData name="Sarah Carter" userId="4b4e2a7e9c42e1b2" providerId="LiveId" clId="{EA54C7C0-43F3-4A44-8953-4E2132BB7FCB}" dt="2025-07-15T04:04:43.337" v="1349"/>
          <ac:grpSpMkLst>
            <pc:docMk/>
            <pc:sldMk cId="373601831" sldId="266"/>
            <ac:grpSpMk id="18" creationId="{CF4ADBD9-61F2-3C36-2DCC-F46329F1F64D}"/>
          </ac:grpSpMkLst>
        </pc:grpChg>
        <pc:grpChg chg="add del mod">
          <ac:chgData name="Sarah Carter" userId="4b4e2a7e9c42e1b2" providerId="LiveId" clId="{EA54C7C0-43F3-4A44-8953-4E2132BB7FCB}" dt="2025-07-15T04:04:43.333" v="1344"/>
          <ac:grpSpMkLst>
            <pc:docMk/>
            <pc:sldMk cId="373601831" sldId="266"/>
            <ac:grpSpMk id="19" creationId="{7199D231-27D2-C098-7CE9-75922B5F33F8}"/>
          </ac:grpSpMkLst>
        </pc:grpChg>
        <pc:grpChg chg="add mod">
          <ac:chgData name="Sarah Carter" userId="4b4e2a7e9c42e1b2" providerId="LiveId" clId="{EA54C7C0-43F3-4A44-8953-4E2132BB7FCB}" dt="2025-07-15T04:04:43.282" v="1337" actId="14100"/>
          <ac:grpSpMkLst>
            <pc:docMk/>
            <pc:sldMk cId="373601831" sldId="266"/>
            <ac:grpSpMk id="20" creationId="{ED24F5F7-14ED-EBF5-ADD3-5714A1E67F8C}"/>
          </ac:grpSpMkLst>
        </pc:grpChg>
        <pc:picChg chg="add mod topLvl">
          <ac:chgData name="Sarah Carter" userId="4b4e2a7e9c42e1b2" providerId="LiveId" clId="{EA54C7C0-43F3-4A44-8953-4E2132BB7FCB}" dt="2025-07-15T04:07:53.051" v="6097"/>
          <ac:picMkLst>
            <pc:docMk/>
            <pc:sldMk cId="373601831" sldId="266"/>
            <ac:picMk id="3" creationId="{B094EBB6-C505-590D-C60E-89BE5A16AE17}"/>
          </ac:picMkLst>
        </pc:picChg>
        <pc:picChg chg="add mod topLvl">
          <ac:chgData name="Sarah Carter" userId="4b4e2a7e9c42e1b2" providerId="LiveId" clId="{EA54C7C0-43F3-4A44-8953-4E2132BB7FCB}" dt="2025-07-15T04:07:53.116" v="6193"/>
          <ac:picMkLst>
            <pc:docMk/>
            <pc:sldMk cId="373601831" sldId="266"/>
            <ac:picMk id="7" creationId="{B3122410-E4F1-48C2-6E48-BEA19027E9F5}"/>
          </ac:picMkLst>
        </pc:picChg>
        <pc:picChg chg="add mod topLvl">
          <ac:chgData name="Sarah Carter" userId="4b4e2a7e9c42e1b2" providerId="LiveId" clId="{EA54C7C0-43F3-4A44-8953-4E2132BB7FCB}" dt="2025-07-15T04:07:52.913" v="5905"/>
          <ac:picMkLst>
            <pc:docMk/>
            <pc:sldMk cId="373601831" sldId="266"/>
            <ac:picMk id="11" creationId="{2839E625-E14F-4E7F-F365-D3109FF3685E}"/>
          </ac:picMkLst>
        </pc:picChg>
        <pc:picChg chg="add mod topLvl">
          <ac:chgData name="Sarah Carter" userId="4b4e2a7e9c42e1b2" providerId="LiveId" clId="{EA54C7C0-43F3-4A44-8953-4E2132BB7FCB}" dt="2025-07-15T04:07:52.980" v="6001"/>
          <ac:picMkLst>
            <pc:docMk/>
            <pc:sldMk cId="373601831" sldId="266"/>
            <ac:picMk id="15" creationId="{0663D82A-9898-3533-2AFF-44D0C883A8A2}"/>
          </ac:picMkLst>
        </pc:picChg>
        <pc:picChg chg="add mod">
          <ac:chgData name="Sarah Carter" userId="4b4e2a7e9c42e1b2" providerId="LiveId" clId="{EA54C7C0-43F3-4A44-8953-4E2132BB7FCB}" dt="2025-07-15T04:06:32.812" v="4193" actId="14100"/>
          <ac:picMkLst>
            <pc:docMk/>
            <pc:sldMk cId="373601831" sldId="266"/>
            <ac:picMk id="21" creationId="{CBA5A477-5EE4-4D3C-7140-91E55BFC3C16}"/>
          </ac:picMkLst>
        </pc:picChg>
      </pc:sldChg>
      <pc:sldChg chg="addSp delSp modSp add del mod">
        <pc:chgData name="Sarah Carter" userId="4b4e2a7e9c42e1b2" providerId="LiveId" clId="{EA54C7C0-43F3-4A44-8953-4E2132BB7FCB}" dt="2025-07-15T04:11:17.411" v="6218" actId="2696"/>
        <pc:sldMkLst>
          <pc:docMk/>
          <pc:sldMk cId="1086087747" sldId="267"/>
        </pc:sldMkLst>
        <pc:spChg chg="add mod topLvl">
          <ac:chgData name="Sarah Carter" userId="4b4e2a7e9c42e1b2" providerId="LiveId" clId="{EA54C7C0-43F3-4A44-8953-4E2132BB7FCB}" dt="2025-07-15T04:06:53.593" v="4954" actId="948"/>
          <ac:spMkLst>
            <pc:docMk/>
            <pc:sldMk cId="1086087747" sldId="267"/>
            <ac:spMk id="4" creationId="{7CE80F55-83C1-1305-EAA9-6E7A59B7EBC2}"/>
          </ac:spMkLst>
        </pc:spChg>
        <pc:spChg chg="add mod topLvl">
          <ac:chgData name="Sarah Carter" userId="4b4e2a7e9c42e1b2" providerId="LiveId" clId="{EA54C7C0-43F3-4A44-8953-4E2132BB7FCB}" dt="2025-07-15T04:06:53.768" v="5230" actId="948"/>
          <ac:spMkLst>
            <pc:docMk/>
            <pc:sldMk cId="1086087747" sldId="267"/>
            <ac:spMk id="8" creationId="{CAEC4484-16C0-4168-53F9-785FE51FB3FA}"/>
          </ac:spMkLst>
        </pc:spChg>
        <pc:spChg chg="add mod topLvl">
          <ac:chgData name="Sarah Carter" userId="4b4e2a7e9c42e1b2" providerId="LiveId" clId="{EA54C7C0-43F3-4A44-8953-4E2132BB7FCB}" dt="2025-07-15T04:06:53.941" v="5506" actId="948"/>
          <ac:spMkLst>
            <pc:docMk/>
            <pc:sldMk cId="1086087747" sldId="267"/>
            <ac:spMk id="12" creationId="{F1A5D42E-B58D-ED9B-E4BF-8EDF743F278B}"/>
          </ac:spMkLst>
        </pc:spChg>
        <pc:spChg chg="add mod topLvl">
          <ac:chgData name="Sarah Carter" userId="4b4e2a7e9c42e1b2" providerId="LiveId" clId="{EA54C7C0-43F3-4A44-8953-4E2132BB7FCB}" dt="2025-07-15T04:06:54.083" v="5782" actId="948"/>
          <ac:spMkLst>
            <pc:docMk/>
            <pc:sldMk cId="1086087747" sldId="267"/>
            <ac:spMk id="16" creationId="{BA27D82C-8FED-E629-7EE0-09EFDBD48D0B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1086087747" sldId="267"/>
            <ac:spMk id="22" creationId="{9A9444D7-3D1B-FF60-5404-308D10328F83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1086087747" sldId="267"/>
            <ac:spMk id="23" creationId="{7E243185-7D73-12F5-AE19-28DE4733D696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1086087747" sldId="267"/>
            <ac:spMk id="24" creationId="{F24E6973-D45B-6FBD-0497-9DB4E39B2D0E}"/>
          </ac:spMkLst>
        </pc:spChg>
        <pc:grpChg chg="add del mod topLvl">
          <ac:chgData name="Sarah Carter" userId="4b4e2a7e9c42e1b2" providerId="LiveId" clId="{EA54C7C0-43F3-4A44-8953-4E2132BB7FCB}" dt="2025-07-15T04:04:43.340" v="1356"/>
          <ac:grpSpMkLst>
            <pc:docMk/>
            <pc:sldMk cId="1086087747" sldId="267"/>
            <ac:grpSpMk id="5" creationId="{9D643DBA-483E-1CE0-9330-DE287542A0D7}"/>
          </ac:grpSpMkLst>
        </pc:grpChg>
        <pc:grpChg chg="add del mod topLvl">
          <ac:chgData name="Sarah Carter" userId="4b4e2a7e9c42e1b2" providerId="LiveId" clId="{EA54C7C0-43F3-4A44-8953-4E2132BB7FCB}" dt="2025-07-15T04:04:43.338" v="1353"/>
          <ac:grpSpMkLst>
            <pc:docMk/>
            <pc:sldMk cId="1086087747" sldId="267"/>
            <ac:grpSpMk id="9" creationId="{0AB882DE-F9B3-55E1-DF67-ADC60810CBF3}"/>
          </ac:grpSpMkLst>
        </pc:grpChg>
        <pc:grpChg chg="add del mod topLvl">
          <ac:chgData name="Sarah Carter" userId="4b4e2a7e9c42e1b2" providerId="LiveId" clId="{EA54C7C0-43F3-4A44-8953-4E2132BB7FCB}" dt="2025-07-15T04:04:43.338" v="1354"/>
          <ac:grpSpMkLst>
            <pc:docMk/>
            <pc:sldMk cId="1086087747" sldId="267"/>
            <ac:grpSpMk id="13" creationId="{9AF2820B-CD04-B035-1144-7790904C1798}"/>
          </ac:grpSpMkLst>
        </pc:grpChg>
        <pc:grpChg chg="add del mod topLvl">
          <ac:chgData name="Sarah Carter" userId="4b4e2a7e9c42e1b2" providerId="LiveId" clId="{EA54C7C0-43F3-4A44-8953-4E2132BB7FCB}" dt="2025-07-15T04:04:43.335" v="1348"/>
          <ac:grpSpMkLst>
            <pc:docMk/>
            <pc:sldMk cId="1086087747" sldId="267"/>
            <ac:grpSpMk id="17" creationId="{366C1648-1B53-42B0-1BFF-110BF0E0850B}"/>
          </ac:grpSpMkLst>
        </pc:grpChg>
        <pc:grpChg chg="add del mod topLvl">
          <ac:chgData name="Sarah Carter" userId="4b4e2a7e9c42e1b2" providerId="LiveId" clId="{EA54C7C0-43F3-4A44-8953-4E2132BB7FCB}" dt="2025-07-15T04:04:43.338" v="1352"/>
          <ac:grpSpMkLst>
            <pc:docMk/>
            <pc:sldMk cId="1086087747" sldId="267"/>
            <ac:grpSpMk id="18" creationId="{94CD6673-42DD-65F2-D9CA-10EE3EA2F6B7}"/>
          </ac:grpSpMkLst>
        </pc:grpChg>
        <pc:grpChg chg="add del mod">
          <ac:chgData name="Sarah Carter" userId="4b4e2a7e9c42e1b2" providerId="LiveId" clId="{EA54C7C0-43F3-4A44-8953-4E2132BB7FCB}" dt="2025-07-15T04:04:43.335" v="1347"/>
          <ac:grpSpMkLst>
            <pc:docMk/>
            <pc:sldMk cId="1086087747" sldId="267"/>
            <ac:grpSpMk id="19" creationId="{DC1722DF-C795-5A26-03FD-6CEAB9C44CF6}"/>
          </ac:grpSpMkLst>
        </pc:grpChg>
        <pc:grpChg chg="add mod">
          <ac:chgData name="Sarah Carter" userId="4b4e2a7e9c42e1b2" providerId="LiveId" clId="{EA54C7C0-43F3-4A44-8953-4E2132BB7FCB}" dt="2025-07-15T04:04:43.331" v="1342"/>
          <ac:grpSpMkLst>
            <pc:docMk/>
            <pc:sldMk cId="1086087747" sldId="267"/>
            <ac:grpSpMk id="20" creationId="{FB749F47-0817-E7C5-B36C-C2E788EE6F04}"/>
          </ac:grpSpMkLst>
        </pc:grpChg>
        <pc:picChg chg="add mod topLvl">
          <ac:chgData name="Sarah Carter" userId="4b4e2a7e9c42e1b2" providerId="LiveId" clId="{EA54C7C0-43F3-4A44-8953-4E2132BB7FCB}" dt="2025-07-15T04:07:53.057" v="6105"/>
          <ac:picMkLst>
            <pc:docMk/>
            <pc:sldMk cId="1086087747" sldId="267"/>
            <ac:picMk id="3" creationId="{70777DE5-23EA-64B8-336D-EEF344DEA3A1}"/>
          </ac:picMkLst>
        </pc:picChg>
        <pc:picChg chg="add mod topLvl">
          <ac:chgData name="Sarah Carter" userId="4b4e2a7e9c42e1b2" providerId="LiveId" clId="{EA54C7C0-43F3-4A44-8953-4E2132BB7FCB}" dt="2025-07-15T04:07:53.122" v="6201"/>
          <ac:picMkLst>
            <pc:docMk/>
            <pc:sldMk cId="1086087747" sldId="267"/>
            <ac:picMk id="7" creationId="{47D3BE56-53C3-7872-7C2B-37D6442F3E9A}"/>
          </ac:picMkLst>
        </pc:picChg>
        <pc:picChg chg="add mod topLvl">
          <ac:chgData name="Sarah Carter" userId="4b4e2a7e9c42e1b2" providerId="LiveId" clId="{EA54C7C0-43F3-4A44-8953-4E2132BB7FCB}" dt="2025-07-15T04:07:52.919" v="5913"/>
          <ac:picMkLst>
            <pc:docMk/>
            <pc:sldMk cId="1086087747" sldId="267"/>
            <ac:picMk id="11" creationId="{01400534-D072-C09D-56D9-E2413545C9DD}"/>
          </ac:picMkLst>
        </pc:picChg>
        <pc:picChg chg="add mod topLvl">
          <ac:chgData name="Sarah Carter" userId="4b4e2a7e9c42e1b2" providerId="LiveId" clId="{EA54C7C0-43F3-4A44-8953-4E2132BB7FCB}" dt="2025-07-15T04:07:52.987" v="6009"/>
          <ac:picMkLst>
            <pc:docMk/>
            <pc:sldMk cId="1086087747" sldId="267"/>
            <ac:picMk id="15" creationId="{03F9E6AF-35C8-CF8E-EF90-F0BC1EC4F606}"/>
          </ac:picMkLst>
        </pc:picChg>
        <pc:picChg chg="add mod">
          <ac:chgData name="Sarah Carter" userId="4b4e2a7e9c42e1b2" providerId="LiveId" clId="{EA54C7C0-43F3-4A44-8953-4E2132BB7FCB}" dt="2025-07-15T04:06:32.812" v="4189" actId="14100"/>
          <ac:picMkLst>
            <pc:docMk/>
            <pc:sldMk cId="1086087747" sldId="267"/>
            <ac:picMk id="21" creationId="{E1DC20F7-C5FC-CAA9-ED88-6BDA26D6529C}"/>
          </ac:picMkLst>
        </pc:picChg>
      </pc:sldChg>
      <pc:sldChg chg="addSp delSp modSp add del mod">
        <pc:chgData name="Sarah Carter" userId="4b4e2a7e9c42e1b2" providerId="LiveId" clId="{EA54C7C0-43F3-4A44-8953-4E2132BB7FCB}" dt="2025-07-15T04:11:17.411" v="6218" actId="2696"/>
        <pc:sldMkLst>
          <pc:docMk/>
          <pc:sldMk cId="425147349" sldId="268"/>
        </pc:sldMkLst>
        <pc:spChg chg="add mod topLvl">
          <ac:chgData name="Sarah Carter" userId="4b4e2a7e9c42e1b2" providerId="LiveId" clId="{EA54C7C0-43F3-4A44-8953-4E2132BB7FCB}" dt="2025-07-15T04:06:53.610" v="4969" actId="948"/>
          <ac:spMkLst>
            <pc:docMk/>
            <pc:sldMk cId="425147349" sldId="268"/>
            <ac:spMk id="4" creationId="{EECEA9BA-706B-F1BD-7651-971339B369FE}"/>
          </ac:spMkLst>
        </pc:spChg>
        <pc:spChg chg="add mod topLvl">
          <ac:chgData name="Sarah Carter" userId="4b4e2a7e9c42e1b2" providerId="LiveId" clId="{EA54C7C0-43F3-4A44-8953-4E2132BB7FCB}" dt="2025-07-15T04:06:53.783" v="5245" actId="948"/>
          <ac:spMkLst>
            <pc:docMk/>
            <pc:sldMk cId="425147349" sldId="268"/>
            <ac:spMk id="8" creationId="{997E5988-25EE-A06F-01FD-D8A7201215B5}"/>
          </ac:spMkLst>
        </pc:spChg>
        <pc:spChg chg="add mod topLvl">
          <ac:chgData name="Sarah Carter" userId="4b4e2a7e9c42e1b2" providerId="LiveId" clId="{EA54C7C0-43F3-4A44-8953-4E2132BB7FCB}" dt="2025-07-15T04:06:53.941" v="5521" actId="948"/>
          <ac:spMkLst>
            <pc:docMk/>
            <pc:sldMk cId="425147349" sldId="268"/>
            <ac:spMk id="12" creationId="{E2EE2D94-2787-BCD7-B3A0-5B547F2E4F49}"/>
          </ac:spMkLst>
        </pc:spChg>
        <pc:spChg chg="add mod topLvl">
          <ac:chgData name="Sarah Carter" userId="4b4e2a7e9c42e1b2" providerId="LiveId" clId="{EA54C7C0-43F3-4A44-8953-4E2132BB7FCB}" dt="2025-07-15T04:06:54.089" v="5797" actId="948"/>
          <ac:spMkLst>
            <pc:docMk/>
            <pc:sldMk cId="425147349" sldId="268"/>
            <ac:spMk id="16" creationId="{CD453C85-168B-4AC4-9847-E01C91979A2C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425147349" sldId="268"/>
            <ac:spMk id="22" creationId="{49525608-5597-39EE-2F18-E97225E7D4AD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425147349" sldId="268"/>
            <ac:spMk id="23" creationId="{921326AF-CF58-287C-6387-312419C5992C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425147349" sldId="268"/>
            <ac:spMk id="24" creationId="{12B34164-D709-F321-72EB-DD34417F247C}"/>
          </ac:spMkLst>
        </pc:spChg>
        <pc:grpChg chg="add del mod topLvl">
          <ac:chgData name="Sarah Carter" userId="4b4e2a7e9c42e1b2" providerId="LiveId" clId="{EA54C7C0-43F3-4A44-8953-4E2132BB7FCB}" dt="2025-07-15T04:04:54.790" v="1567"/>
          <ac:grpSpMkLst>
            <pc:docMk/>
            <pc:sldMk cId="425147349" sldId="268"/>
            <ac:grpSpMk id="5" creationId="{6AC5C297-CB1B-FAFF-2B5B-AC931054A314}"/>
          </ac:grpSpMkLst>
        </pc:grpChg>
        <pc:grpChg chg="add del mod topLvl">
          <ac:chgData name="Sarah Carter" userId="4b4e2a7e9c42e1b2" providerId="LiveId" clId="{EA54C7C0-43F3-4A44-8953-4E2132BB7FCB}" dt="2025-07-15T04:04:54.790" v="1562"/>
          <ac:grpSpMkLst>
            <pc:docMk/>
            <pc:sldMk cId="425147349" sldId="268"/>
            <ac:grpSpMk id="9" creationId="{EB62F510-BE19-5736-27D1-3C36410F10F3}"/>
          </ac:grpSpMkLst>
        </pc:grpChg>
        <pc:grpChg chg="add del mod topLvl">
          <ac:chgData name="Sarah Carter" userId="4b4e2a7e9c42e1b2" providerId="LiveId" clId="{EA54C7C0-43F3-4A44-8953-4E2132BB7FCB}" dt="2025-07-15T04:04:54.790" v="1563"/>
          <ac:grpSpMkLst>
            <pc:docMk/>
            <pc:sldMk cId="425147349" sldId="268"/>
            <ac:grpSpMk id="13" creationId="{7937549E-AD4E-2D8D-2753-4A7F2DCB5B49}"/>
          </ac:grpSpMkLst>
        </pc:grpChg>
        <pc:grpChg chg="add del mod topLvl">
          <ac:chgData name="Sarah Carter" userId="4b4e2a7e9c42e1b2" providerId="LiveId" clId="{EA54C7C0-43F3-4A44-8953-4E2132BB7FCB}" dt="2025-07-15T04:04:54.785" v="1557"/>
          <ac:grpSpMkLst>
            <pc:docMk/>
            <pc:sldMk cId="425147349" sldId="268"/>
            <ac:grpSpMk id="17" creationId="{A832A4C1-9038-C41D-F00C-44C9D962E79F}"/>
          </ac:grpSpMkLst>
        </pc:grpChg>
        <pc:grpChg chg="add del mod">
          <ac:chgData name="Sarah Carter" userId="4b4e2a7e9c42e1b2" providerId="LiveId" clId="{EA54C7C0-43F3-4A44-8953-4E2132BB7FCB}" dt="2025-07-15T04:04:54.790" v="1561"/>
          <ac:grpSpMkLst>
            <pc:docMk/>
            <pc:sldMk cId="425147349" sldId="268"/>
            <ac:grpSpMk id="18" creationId="{21430334-8D95-17E7-1EE2-44776E2F3BD0}"/>
          </ac:grpSpMkLst>
        </pc:grpChg>
        <pc:grpChg chg="add del mod">
          <ac:chgData name="Sarah Carter" userId="4b4e2a7e9c42e1b2" providerId="LiveId" clId="{EA54C7C0-43F3-4A44-8953-4E2132BB7FCB}" dt="2025-07-15T04:04:54.785" v="1556"/>
          <ac:grpSpMkLst>
            <pc:docMk/>
            <pc:sldMk cId="425147349" sldId="268"/>
            <ac:grpSpMk id="19" creationId="{832BAB4B-F244-B5C0-C9E6-3DAD2FA3B77A}"/>
          </ac:grpSpMkLst>
        </pc:grpChg>
        <pc:grpChg chg="add del mod">
          <ac:chgData name="Sarah Carter" userId="4b4e2a7e9c42e1b2" providerId="LiveId" clId="{EA54C7C0-43F3-4A44-8953-4E2132BB7FCB}" dt="2025-07-15T04:04:54.785" v="1555"/>
          <ac:grpSpMkLst>
            <pc:docMk/>
            <pc:sldMk cId="425147349" sldId="268"/>
            <ac:grpSpMk id="20" creationId="{BD554F88-DD1A-1767-A0E3-EF8F71664A3D}"/>
          </ac:grpSpMkLst>
        </pc:grpChg>
        <pc:picChg chg="add mod topLvl">
          <ac:chgData name="Sarah Carter" userId="4b4e2a7e9c42e1b2" providerId="LiveId" clId="{EA54C7C0-43F3-4A44-8953-4E2132BB7FCB}" dt="2025-07-15T04:07:53.063" v="6113"/>
          <ac:picMkLst>
            <pc:docMk/>
            <pc:sldMk cId="425147349" sldId="268"/>
            <ac:picMk id="3" creationId="{AC65C884-B1EE-C8AE-484A-C7321EE15199}"/>
          </ac:picMkLst>
        </pc:picChg>
        <pc:picChg chg="add mod topLvl">
          <ac:chgData name="Sarah Carter" userId="4b4e2a7e9c42e1b2" providerId="LiveId" clId="{EA54C7C0-43F3-4A44-8953-4E2132BB7FCB}" dt="2025-07-15T04:07:53.128" v="6209"/>
          <ac:picMkLst>
            <pc:docMk/>
            <pc:sldMk cId="425147349" sldId="268"/>
            <ac:picMk id="7" creationId="{988C814B-90FE-B668-9F21-E8982EBFA7D0}"/>
          </ac:picMkLst>
        </pc:picChg>
        <pc:picChg chg="add mod topLvl">
          <ac:chgData name="Sarah Carter" userId="4b4e2a7e9c42e1b2" providerId="LiveId" clId="{EA54C7C0-43F3-4A44-8953-4E2132BB7FCB}" dt="2025-07-15T04:07:52.927" v="5921"/>
          <ac:picMkLst>
            <pc:docMk/>
            <pc:sldMk cId="425147349" sldId="268"/>
            <ac:picMk id="11" creationId="{404BA262-02E8-F2EF-D387-3FE0126B6F10}"/>
          </ac:picMkLst>
        </pc:picChg>
        <pc:picChg chg="add mod topLvl">
          <ac:chgData name="Sarah Carter" userId="4b4e2a7e9c42e1b2" providerId="LiveId" clId="{EA54C7C0-43F3-4A44-8953-4E2132BB7FCB}" dt="2025-07-15T04:07:52.999" v="6017"/>
          <ac:picMkLst>
            <pc:docMk/>
            <pc:sldMk cId="425147349" sldId="268"/>
            <ac:picMk id="15" creationId="{2852718A-5186-C755-33C5-0264F987F85C}"/>
          </ac:picMkLst>
        </pc:picChg>
        <pc:picChg chg="add mod">
          <ac:chgData name="Sarah Carter" userId="4b4e2a7e9c42e1b2" providerId="LiveId" clId="{EA54C7C0-43F3-4A44-8953-4E2132BB7FCB}" dt="2025-07-15T04:06:32.931" v="4706"/>
          <ac:picMkLst>
            <pc:docMk/>
            <pc:sldMk cId="425147349" sldId="268"/>
            <ac:picMk id="21" creationId="{DD4E919B-9903-EE60-273D-8EFB9ED6BD82}"/>
          </ac:picMkLst>
        </pc:picChg>
      </pc:sldChg>
      <pc:sldChg chg="addSp delSp modSp add del mod">
        <pc:chgData name="Sarah Carter" userId="4b4e2a7e9c42e1b2" providerId="LiveId" clId="{EA54C7C0-43F3-4A44-8953-4E2132BB7FCB}" dt="2025-07-15T04:11:17.411" v="6218" actId="2696"/>
        <pc:sldMkLst>
          <pc:docMk/>
          <pc:sldMk cId="4243766550" sldId="269"/>
        </pc:sldMkLst>
        <pc:spChg chg="add mod topLvl">
          <ac:chgData name="Sarah Carter" userId="4b4e2a7e9c42e1b2" providerId="LiveId" clId="{EA54C7C0-43F3-4A44-8953-4E2132BB7FCB}" dt="2025-07-15T04:06:53.617" v="4984" actId="948"/>
          <ac:spMkLst>
            <pc:docMk/>
            <pc:sldMk cId="4243766550" sldId="269"/>
            <ac:spMk id="4" creationId="{02E3C35C-5375-728E-0927-A625DDC68F1C}"/>
          </ac:spMkLst>
        </pc:spChg>
        <pc:spChg chg="add mod topLvl">
          <ac:chgData name="Sarah Carter" userId="4b4e2a7e9c42e1b2" providerId="LiveId" clId="{EA54C7C0-43F3-4A44-8953-4E2132BB7FCB}" dt="2025-07-15T04:06:53.810" v="5260" actId="948"/>
          <ac:spMkLst>
            <pc:docMk/>
            <pc:sldMk cId="4243766550" sldId="269"/>
            <ac:spMk id="8" creationId="{5B35E99A-F8A9-EAC5-F579-666A3743D6BC}"/>
          </ac:spMkLst>
        </pc:spChg>
        <pc:spChg chg="add mod topLvl">
          <ac:chgData name="Sarah Carter" userId="4b4e2a7e9c42e1b2" providerId="LiveId" clId="{EA54C7C0-43F3-4A44-8953-4E2132BB7FCB}" dt="2025-07-15T04:06:53.941" v="5536" actId="948"/>
          <ac:spMkLst>
            <pc:docMk/>
            <pc:sldMk cId="4243766550" sldId="269"/>
            <ac:spMk id="12" creationId="{91DE83AF-4B39-8D7F-4F64-B50B4D1A4811}"/>
          </ac:spMkLst>
        </pc:spChg>
        <pc:spChg chg="add mod topLvl">
          <ac:chgData name="Sarah Carter" userId="4b4e2a7e9c42e1b2" providerId="LiveId" clId="{EA54C7C0-43F3-4A44-8953-4E2132BB7FCB}" dt="2025-07-15T04:06:54.095" v="5812" actId="948"/>
          <ac:spMkLst>
            <pc:docMk/>
            <pc:sldMk cId="4243766550" sldId="269"/>
            <ac:spMk id="16" creationId="{8342AD3B-7527-CB40-25D0-308950F5E5B3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4243766550" sldId="269"/>
            <ac:spMk id="22" creationId="{C091563A-CF93-CA74-C99F-D9B8491C2563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4243766550" sldId="269"/>
            <ac:spMk id="23" creationId="{53B676CD-32DE-25DB-AD13-8B378031A3C1}"/>
          </ac:spMkLst>
        </pc:spChg>
        <pc:spChg chg="add mod">
          <ac:chgData name="Sarah Carter" userId="4b4e2a7e9c42e1b2" providerId="LiveId" clId="{EA54C7C0-43F3-4A44-8953-4E2132BB7FCB}" dt="2025-07-15T04:06:32.931" v="4706"/>
          <ac:spMkLst>
            <pc:docMk/>
            <pc:sldMk cId="4243766550" sldId="269"/>
            <ac:spMk id="24" creationId="{33D377B9-E2E4-ADFD-02D6-785BF200A0A8}"/>
          </ac:spMkLst>
        </pc:spChg>
        <pc:grpChg chg="add del mod topLvl">
          <ac:chgData name="Sarah Carter" userId="4b4e2a7e9c42e1b2" providerId="LiveId" clId="{EA54C7C0-43F3-4A44-8953-4E2132BB7FCB}" dt="2025-07-15T04:04:54.794" v="1568"/>
          <ac:grpSpMkLst>
            <pc:docMk/>
            <pc:sldMk cId="4243766550" sldId="269"/>
            <ac:grpSpMk id="5" creationId="{DEA5A0FB-8FBE-9755-3BCC-D81895B20962}"/>
          </ac:grpSpMkLst>
        </pc:grpChg>
        <pc:grpChg chg="add del mod topLvl">
          <ac:chgData name="Sarah Carter" userId="4b4e2a7e9c42e1b2" providerId="LiveId" clId="{EA54C7C0-43F3-4A44-8953-4E2132BB7FCB}" dt="2025-07-15T04:04:54.790" v="1565"/>
          <ac:grpSpMkLst>
            <pc:docMk/>
            <pc:sldMk cId="4243766550" sldId="269"/>
            <ac:grpSpMk id="9" creationId="{7AE00F2F-A504-CB13-31AE-DEC9489DF5E6}"/>
          </ac:grpSpMkLst>
        </pc:grpChg>
        <pc:grpChg chg="add del mod topLvl">
          <ac:chgData name="Sarah Carter" userId="4b4e2a7e9c42e1b2" providerId="LiveId" clId="{EA54C7C0-43F3-4A44-8953-4E2132BB7FCB}" dt="2025-07-15T04:04:54.790" v="1566"/>
          <ac:grpSpMkLst>
            <pc:docMk/>
            <pc:sldMk cId="4243766550" sldId="269"/>
            <ac:grpSpMk id="13" creationId="{04B59BEE-8876-5CEE-BEFE-62D2899A4EC6}"/>
          </ac:grpSpMkLst>
        </pc:grpChg>
        <pc:grpChg chg="add del mod topLvl">
          <ac:chgData name="Sarah Carter" userId="4b4e2a7e9c42e1b2" providerId="LiveId" clId="{EA54C7C0-43F3-4A44-8953-4E2132BB7FCB}" dt="2025-07-15T04:04:54.785" v="1560"/>
          <ac:grpSpMkLst>
            <pc:docMk/>
            <pc:sldMk cId="4243766550" sldId="269"/>
            <ac:grpSpMk id="17" creationId="{C56EF0CE-6A80-9C9A-9AFC-405E37403C34}"/>
          </ac:grpSpMkLst>
        </pc:grpChg>
        <pc:grpChg chg="add del mod">
          <ac:chgData name="Sarah Carter" userId="4b4e2a7e9c42e1b2" providerId="LiveId" clId="{EA54C7C0-43F3-4A44-8953-4E2132BB7FCB}" dt="2025-07-15T04:04:54.790" v="1564"/>
          <ac:grpSpMkLst>
            <pc:docMk/>
            <pc:sldMk cId="4243766550" sldId="269"/>
            <ac:grpSpMk id="18" creationId="{CC704109-055F-3216-7000-6BA3BC73D3B6}"/>
          </ac:grpSpMkLst>
        </pc:grpChg>
        <pc:grpChg chg="add del mod topLvl">
          <ac:chgData name="Sarah Carter" userId="4b4e2a7e9c42e1b2" providerId="LiveId" clId="{EA54C7C0-43F3-4A44-8953-4E2132BB7FCB}" dt="2025-07-15T04:04:54.785" v="1559"/>
          <ac:grpSpMkLst>
            <pc:docMk/>
            <pc:sldMk cId="4243766550" sldId="269"/>
            <ac:grpSpMk id="19" creationId="{955C1ADD-85CE-6508-EF57-E9A0363C8FF0}"/>
          </ac:grpSpMkLst>
        </pc:grpChg>
        <pc:grpChg chg="add mod">
          <ac:chgData name="Sarah Carter" userId="4b4e2a7e9c42e1b2" providerId="LiveId" clId="{EA54C7C0-43F3-4A44-8953-4E2132BB7FCB}" dt="2025-07-15T04:04:54.785" v="1553" actId="14100"/>
          <ac:grpSpMkLst>
            <pc:docMk/>
            <pc:sldMk cId="4243766550" sldId="269"/>
            <ac:grpSpMk id="20" creationId="{E8BDF2FA-F0C5-9719-0A0F-5E5DA32E272B}"/>
          </ac:grpSpMkLst>
        </pc:grpChg>
        <pc:picChg chg="add mod topLvl">
          <ac:chgData name="Sarah Carter" userId="4b4e2a7e9c42e1b2" providerId="LiveId" clId="{EA54C7C0-43F3-4A44-8953-4E2132BB7FCB}" dt="2025-07-15T04:07:53.070" v="6121"/>
          <ac:picMkLst>
            <pc:docMk/>
            <pc:sldMk cId="4243766550" sldId="269"/>
            <ac:picMk id="3" creationId="{862FC339-B33D-CA9B-EAF8-16A59C637854}"/>
          </ac:picMkLst>
        </pc:picChg>
        <pc:picChg chg="add mod topLvl">
          <ac:chgData name="Sarah Carter" userId="4b4e2a7e9c42e1b2" providerId="LiveId" clId="{EA54C7C0-43F3-4A44-8953-4E2132BB7FCB}" dt="2025-07-15T04:07:53.133" v="6217"/>
          <ac:picMkLst>
            <pc:docMk/>
            <pc:sldMk cId="4243766550" sldId="269"/>
            <ac:picMk id="7" creationId="{3BC9949C-910A-AA8F-899C-E3CE22D8D7B2}"/>
          </ac:picMkLst>
        </pc:picChg>
        <pc:picChg chg="add mod topLvl">
          <ac:chgData name="Sarah Carter" userId="4b4e2a7e9c42e1b2" providerId="LiveId" clId="{EA54C7C0-43F3-4A44-8953-4E2132BB7FCB}" dt="2025-07-15T04:07:52.933" v="5929"/>
          <ac:picMkLst>
            <pc:docMk/>
            <pc:sldMk cId="4243766550" sldId="269"/>
            <ac:picMk id="11" creationId="{9771A284-CFFC-41A7-76FC-BF269303A639}"/>
          </ac:picMkLst>
        </pc:picChg>
        <pc:picChg chg="add mod topLvl">
          <ac:chgData name="Sarah Carter" userId="4b4e2a7e9c42e1b2" providerId="LiveId" clId="{EA54C7C0-43F3-4A44-8953-4E2132BB7FCB}" dt="2025-07-15T04:07:53.005" v="6025"/>
          <ac:picMkLst>
            <pc:docMk/>
            <pc:sldMk cId="4243766550" sldId="269"/>
            <ac:picMk id="15" creationId="{2F52E143-ACFE-25E5-F2CE-5DBA20F367B2}"/>
          </ac:picMkLst>
        </pc:picChg>
        <pc:picChg chg="add mod">
          <ac:chgData name="Sarah Carter" userId="4b4e2a7e9c42e1b2" providerId="LiveId" clId="{EA54C7C0-43F3-4A44-8953-4E2132BB7FCB}" dt="2025-07-15T04:06:32.931" v="4706"/>
          <ac:picMkLst>
            <pc:docMk/>
            <pc:sldMk cId="4243766550" sldId="269"/>
            <ac:picMk id="21" creationId="{7EC21773-D9C0-08CB-D7A2-982DA68EF57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48DCE-46F4-3FB6-2D87-B51969BBDC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081B01-3C3D-DC0F-A979-32B2A11437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62F02-E9F1-7FD4-EC25-5A16427BA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AA825-80E9-31C3-1ACB-69EB2C3A8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8FF1B-1805-29E9-AD90-D1907850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6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A5FDB-9F02-BC62-3802-CD1D2BEC0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55EDA-A125-65FF-FB12-1320D830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74977-E92C-738E-7AD0-254607D67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4D643-ED4E-2040-DCB0-CEA69E836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C0F6D-9EB6-4922-CB0B-DA7FE88F2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60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73BB5F-7FEA-A615-2775-1CD3C5B663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CE87C2-7518-1EA9-D2D3-AC9969D2E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FCA3A-0613-7213-EA80-75CA66229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0E983-28F7-1699-B203-7B3891AF7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75CA6-01E1-5B71-9760-C7A81DDC1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44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82F5C-A696-EE8B-8044-5A95A4ED6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777E6-EDA7-118F-E914-6BEB4628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6A919-7DF0-54F9-1288-0113152FC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76B8C-5476-3165-58C5-59B20656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5E647-C37A-3871-AFA4-4AE5EB529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475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E3A88-B957-BC1A-12EB-11E6EE69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BA91F-C15E-9792-13E4-445ACE44B1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49FCE-E6B8-17A2-662F-3626A8A88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F36B7-7FCC-3E3E-CEE1-80F1C066D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E76A2-F0BA-9F95-866E-F6F54A8FF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3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6BC7E-C68C-176C-2F56-6B58E629D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04BB1-643D-AF7C-8BDB-3F67DA0A89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60BEA-55DB-7134-0896-ADF052343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87EBD1-0FDC-A322-9809-48C44B9E5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0D4F51-8A18-8481-6342-BF52E6D91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40190-C1D4-015A-435F-762B33113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44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98BE6-7E1B-9B44-8034-AD380F916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BE40D4-30CB-EEB7-CC56-BE230AF94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736CF1-98C6-9B67-0201-B7A34DDA8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2B1309-00BA-4D75-3DC7-DF7A97AF72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516B4E-8E7F-4E08-3BEE-094B93CA0B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EC7E76-6E2A-8C4E-99A5-CBEEA14EA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33BF4B-A622-48EA-3C66-3698F0E29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F7F981-6885-408C-86EA-CF041FCFB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64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638B3-DBB8-7970-E598-065112C65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40294E-7215-642C-92AB-3D44E723A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9D7095-08CA-D168-331A-8A63F2E8A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B633CE-D50F-8078-C85B-33075A680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1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497DF1-74DD-6E81-8A28-96425BCD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710EBF-EBD1-437C-CE5F-D9DE2FAA2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C734AD-1F05-C294-DE97-60F3DC36C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9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20585-17D9-04D1-E0D8-A55E3E8F6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5B63C-CBCA-7B2C-7719-15060BCCC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D551F1-7BC3-9465-9020-C0A5EE304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11B10-CCC1-1DA4-1A59-B74ADBCF5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8873CA-E569-8B8E-CBED-2DF79A99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B199C-29C8-A7BD-E4FD-2482E5942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44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943E3-1D00-1267-431A-C6C0D224D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6C2509-0732-E1B9-EF78-F316134501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55A910-D818-8A5A-7D14-B5497AF8C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18C578-0823-51FD-D71E-9A899FAE7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D7B70-8324-2489-64A3-4BAADB5CA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51547-93BC-2338-7620-4DA1EFDA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3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C4FEE3-B9C8-06B0-C4DB-EF30AADD4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5A7765-C90B-4C3F-0699-039DE98C5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655E6-2345-8BDF-550A-C9E124B829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C30A67-3099-4AB4-8F95-5BD6DD3A5E79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88BEE-1756-A9EB-3E65-8689066D36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C1D1D-4B6B-C2B4-064C-B07F77C07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33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tags" Target="../tags/tag7.xml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4.png"/><Relationship Id="rId4" Type="http://schemas.openxmlformats.org/officeDocument/2006/relationships/tags" Target="../tags/tag8.xml"/><Relationship Id="rId9" Type="http://schemas.openxmlformats.org/officeDocument/2006/relationships/image" Target="../media/image13.sv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tags" Target="../tags/tag11.xml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2.png"/><Relationship Id="rId4" Type="http://schemas.openxmlformats.org/officeDocument/2006/relationships/tags" Target="../tags/tag12.xml"/><Relationship Id="rId9" Type="http://schemas.openxmlformats.org/officeDocument/2006/relationships/image" Target="../media/image21.sv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tags" Target="../tags/tag15.xml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0.png"/><Relationship Id="rId4" Type="http://schemas.openxmlformats.org/officeDocument/2006/relationships/tags" Target="../tags/tag16.xml"/><Relationship Id="rId9" Type="http://schemas.openxmlformats.org/officeDocument/2006/relationships/image" Target="../media/image29.svg"/><Relationship Id="rId1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svg"/><Relationship Id="rId3" Type="http://schemas.openxmlformats.org/officeDocument/2006/relationships/tags" Target="../tags/tag19.xml"/><Relationship Id="rId7" Type="http://schemas.openxmlformats.org/officeDocument/2006/relationships/image" Target="../media/image35.svg"/><Relationship Id="rId12" Type="http://schemas.openxmlformats.org/officeDocument/2006/relationships/image" Target="../media/image40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34.png"/><Relationship Id="rId11" Type="http://schemas.openxmlformats.org/officeDocument/2006/relationships/image" Target="../media/image39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8.png"/><Relationship Id="rId4" Type="http://schemas.openxmlformats.org/officeDocument/2006/relationships/tags" Target="../tags/tag20.xml"/><Relationship Id="rId9" Type="http://schemas.openxmlformats.org/officeDocument/2006/relationships/image" Target="../media/image37.svg"/><Relationship Id="rId1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svg"/><Relationship Id="rId3" Type="http://schemas.openxmlformats.org/officeDocument/2006/relationships/tags" Target="../tags/tag23.xml"/><Relationship Id="rId7" Type="http://schemas.openxmlformats.org/officeDocument/2006/relationships/image" Target="../media/image43.svg"/><Relationship Id="rId12" Type="http://schemas.openxmlformats.org/officeDocument/2006/relationships/image" Target="../media/image48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42.png"/><Relationship Id="rId11" Type="http://schemas.openxmlformats.org/officeDocument/2006/relationships/image" Target="../media/image47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46.png"/><Relationship Id="rId4" Type="http://schemas.openxmlformats.org/officeDocument/2006/relationships/tags" Target="../tags/tag24.xml"/><Relationship Id="rId9" Type="http://schemas.openxmlformats.org/officeDocument/2006/relationships/image" Target="../media/image45.sv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0B859C97-59C6-7BAB-1340-6B4CF11731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1200" y="2159000"/>
            <a:ext cx="2921000" cy="2921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8E41B70D-B6B3-FC0B-497B-957902090658}"/>
              </a:ext>
            </a:extLst>
          </p:cNvPr>
          <p:cNvSpPr txBox="1"/>
          <p:nvPr/>
        </p:nvSpPr>
        <p:spPr>
          <a:xfrm>
            <a:off x="812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7" name="Other_02">
            <a:extLst>
              <a:ext uri="{FF2B5EF4-FFF2-40B4-BE49-F238E27FC236}">
                <a16:creationId xmlns:a16="http://schemas.microsoft.com/office/drawing/2014/main" id="{988BA784-518B-DCA3-FF1C-3C92A15B4CD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86200" y="2159000"/>
            <a:ext cx="2921000" cy="2921000"/>
          </a:xfrm>
          <a:prstGeom prst="rect">
            <a:avLst/>
          </a:prstGeom>
        </p:spPr>
      </p:pic>
      <p:sp>
        <p:nvSpPr>
          <p:cNvPr id="8" name="Textbox_02">
            <a:extLst>
              <a:ext uri="{FF2B5EF4-FFF2-40B4-BE49-F238E27FC236}">
                <a16:creationId xmlns:a16="http://schemas.microsoft.com/office/drawing/2014/main" id="{E71701E3-95C6-A0F3-5A69-DA2105232B72}"/>
              </a:ext>
            </a:extLst>
          </p:cNvPr>
          <p:cNvSpPr txBox="1"/>
          <p:nvPr/>
        </p:nvSpPr>
        <p:spPr>
          <a:xfrm>
            <a:off x="3987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11" name="Other_03">
            <a:extLst>
              <a:ext uri="{FF2B5EF4-FFF2-40B4-BE49-F238E27FC236}">
                <a16:creationId xmlns:a16="http://schemas.microsoft.com/office/drawing/2014/main" id="{85FF923A-E44F-8087-7BF6-EBFB887C2AD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1200" y="6019800"/>
            <a:ext cx="2921000" cy="2921000"/>
          </a:xfrm>
          <a:prstGeom prst="rect">
            <a:avLst/>
          </a:prstGeom>
        </p:spPr>
      </p:pic>
      <p:sp>
        <p:nvSpPr>
          <p:cNvPr id="12" name="Textbox_03">
            <a:extLst>
              <a:ext uri="{FF2B5EF4-FFF2-40B4-BE49-F238E27FC236}">
                <a16:creationId xmlns:a16="http://schemas.microsoft.com/office/drawing/2014/main" id="{3B888C3B-C198-9134-77AE-47AB3FF1401E}"/>
              </a:ext>
            </a:extLst>
          </p:cNvPr>
          <p:cNvSpPr txBox="1"/>
          <p:nvPr/>
        </p:nvSpPr>
        <p:spPr>
          <a:xfrm>
            <a:off x="812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15" name="Other_04">
            <a:extLst>
              <a:ext uri="{FF2B5EF4-FFF2-40B4-BE49-F238E27FC236}">
                <a16:creationId xmlns:a16="http://schemas.microsoft.com/office/drawing/2014/main" id="{1100A475-411F-458E-FA0E-2D359BE1A38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886200" y="6019800"/>
            <a:ext cx="2921000" cy="2921000"/>
          </a:xfrm>
          <a:prstGeom prst="rect">
            <a:avLst/>
          </a:prstGeom>
        </p:spPr>
      </p:pic>
      <p:sp>
        <p:nvSpPr>
          <p:cNvPr id="16" name="Textbox_04">
            <a:extLst>
              <a:ext uri="{FF2B5EF4-FFF2-40B4-BE49-F238E27FC236}">
                <a16:creationId xmlns:a16="http://schemas.microsoft.com/office/drawing/2014/main" id="{C80BD769-9379-4CBB-E936-164F4676ABBE}"/>
              </a:ext>
            </a:extLst>
          </p:cNvPr>
          <p:cNvSpPr txBox="1"/>
          <p:nvPr/>
        </p:nvSpPr>
        <p:spPr>
          <a:xfrm>
            <a:off x="3987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pic>
        <p:nvPicPr>
          <p:cNvPr id="25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A23D73F-7C17-76C3-6F85-F73D0A2C1BA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6" name="Textbox_05">
            <a:extLst>
              <a:ext uri="{FF2B5EF4-FFF2-40B4-BE49-F238E27FC236}">
                <a16:creationId xmlns:a16="http://schemas.microsoft.com/office/drawing/2014/main" id="{5EDC23FB-3050-A55F-9F6D-29878531AAD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8" name="Textbox_06">
            <a:extLst>
              <a:ext uri="{FF2B5EF4-FFF2-40B4-BE49-F238E27FC236}">
                <a16:creationId xmlns:a16="http://schemas.microsoft.com/office/drawing/2014/main" id="{D638F008-FFC6-8529-6032-4C8CD6D203F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5x5 NUMBER CROSS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EASY</a:t>
            </a:r>
          </a:p>
        </p:txBody>
      </p:sp>
      <p:sp>
        <p:nvSpPr>
          <p:cNvPr id="27" name="Textbox_07">
            <a:extLst>
              <a:ext uri="{FF2B5EF4-FFF2-40B4-BE49-F238E27FC236}">
                <a16:creationId xmlns:a16="http://schemas.microsoft.com/office/drawing/2014/main" id="{1A2B7974-35A5-E1FB-866F-ED1799F7FF6C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Cross out numbers in each grid so that each row and column of the grid sum to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the specified numbers written outside the grid. </a:t>
            </a:r>
          </a:p>
        </p:txBody>
      </p:sp>
    </p:spTree>
    <p:extLst>
      <p:ext uri="{BB962C8B-B14F-4D97-AF65-F5344CB8AC3E}">
        <p14:creationId xmlns:p14="http://schemas.microsoft.com/office/powerpoint/2010/main" val="779618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CC4B6C6B-5272-BFD8-F779-718CF44D4E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1200" y="2159000"/>
            <a:ext cx="2921000" cy="2921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47FD3A0D-1F1B-2053-E110-B7DCBF51BC46}"/>
              </a:ext>
            </a:extLst>
          </p:cNvPr>
          <p:cNvSpPr txBox="1"/>
          <p:nvPr/>
        </p:nvSpPr>
        <p:spPr>
          <a:xfrm>
            <a:off x="812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5</a:t>
            </a:r>
          </a:p>
        </p:txBody>
      </p:sp>
      <p:pic>
        <p:nvPicPr>
          <p:cNvPr id="7" name="Other_02">
            <a:extLst>
              <a:ext uri="{FF2B5EF4-FFF2-40B4-BE49-F238E27FC236}">
                <a16:creationId xmlns:a16="http://schemas.microsoft.com/office/drawing/2014/main" id="{1CBFF2C2-99F3-7921-1839-B82B57C6169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86200" y="2159000"/>
            <a:ext cx="2921000" cy="2921000"/>
          </a:xfrm>
          <a:prstGeom prst="rect">
            <a:avLst/>
          </a:prstGeom>
        </p:spPr>
      </p:pic>
      <p:sp>
        <p:nvSpPr>
          <p:cNvPr id="8" name="Textbox_02">
            <a:extLst>
              <a:ext uri="{FF2B5EF4-FFF2-40B4-BE49-F238E27FC236}">
                <a16:creationId xmlns:a16="http://schemas.microsoft.com/office/drawing/2014/main" id="{F0FCD77D-9D98-762E-1C35-E6B157A80C4A}"/>
              </a:ext>
            </a:extLst>
          </p:cNvPr>
          <p:cNvSpPr txBox="1"/>
          <p:nvPr/>
        </p:nvSpPr>
        <p:spPr>
          <a:xfrm>
            <a:off x="3987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6</a:t>
            </a:r>
          </a:p>
        </p:txBody>
      </p:sp>
      <p:pic>
        <p:nvPicPr>
          <p:cNvPr id="11" name="Other_03">
            <a:extLst>
              <a:ext uri="{FF2B5EF4-FFF2-40B4-BE49-F238E27FC236}">
                <a16:creationId xmlns:a16="http://schemas.microsoft.com/office/drawing/2014/main" id="{51B6B809-22A5-A8C6-0B91-F98CA62B952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1200" y="6019800"/>
            <a:ext cx="2921000" cy="2921000"/>
          </a:xfrm>
          <a:prstGeom prst="rect">
            <a:avLst/>
          </a:prstGeom>
        </p:spPr>
      </p:pic>
      <p:sp>
        <p:nvSpPr>
          <p:cNvPr id="12" name="Textbox_03">
            <a:extLst>
              <a:ext uri="{FF2B5EF4-FFF2-40B4-BE49-F238E27FC236}">
                <a16:creationId xmlns:a16="http://schemas.microsoft.com/office/drawing/2014/main" id="{22752C47-8A53-D018-F7DB-59E29DE4C6ED}"/>
              </a:ext>
            </a:extLst>
          </p:cNvPr>
          <p:cNvSpPr txBox="1"/>
          <p:nvPr/>
        </p:nvSpPr>
        <p:spPr>
          <a:xfrm>
            <a:off x="812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7</a:t>
            </a:r>
          </a:p>
        </p:txBody>
      </p:sp>
      <p:pic>
        <p:nvPicPr>
          <p:cNvPr id="15" name="Other_04">
            <a:extLst>
              <a:ext uri="{FF2B5EF4-FFF2-40B4-BE49-F238E27FC236}">
                <a16:creationId xmlns:a16="http://schemas.microsoft.com/office/drawing/2014/main" id="{B010CCFF-1B27-218B-F7D7-C33B7574A37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886200" y="6019800"/>
            <a:ext cx="2921000" cy="2921000"/>
          </a:xfrm>
          <a:prstGeom prst="rect">
            <a:avLst/>
          </a:prstGeom>
        </p:spPr>
      </p:pic>
      <p:sp>
        <p:nvSpPr>
          <p:cNvPr id="16" name="Textbox_04">
            <a:extLst>
              <a:ext uri="{FF2B5EF4-FFF2-40B4-BE49-F238E27FC236}">
                <a16:creationId xmlns:a16="http://schemas.microsoft.com/office/drawing/2014/main" id="{3D92DD95-FE42-E491-8572-3CD0FD4799C6}"/>
              </a:ext>
            </a:extLst>
          </p:cNvPr>
          <p:cNvSpPr txBox="1"/>
          <p:nvPr/>
        </p:nvSpPr>
        <p:spPr>
          <a:xfrm>
            <a:off x="3987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8</a:t>
            </a:r>
          </a:p>
        </p:txBody>
      </p:sp>
      <p:pic>
        <p:nvPicPr>
          <p:cNvPr id="25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9CE336E-09E6-6141-29DF-2B410FCC6FA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6" name="Textbox_05">
            <a:extLst>
              <a:ext uri="{FF2B5EF4-FFF2-40B4-BE49-F238E27FC236}">
                <a16:creationId xmlns:a16="http://schemas.microsoft.com/office/drawing/2014/main" id="{24DFEAE9-BAA0-0496-B639-E5DFFFB831F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8" name="Textbox_06">
            <a:extLst>
              <a:ext uri="{FF2B5EF4-FFF2-40B4-BE49-F238E27FC236}">
                <a16:creationId xmlns:a16="http://schemas.microsoft.com/office/drawing/2014/main" id="{AFF2D272-2345-F923-F5DD-021BC6ADB80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5x5 NUMBER CROSS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EASY</a:t>
            </a:r>
          </a:p>
        </p:txBody>
      </p:sp>
      <p:sp>
        <p:nvSpPr>
          <p:cNvPr id="27" name="Textbox_07">
            <a:extLst>
              <a:ext uri="{FF2B5EF4-FFF2-40B4-BE49-F238E27FC236}">
                <a16:creationId xmlns:a16="http://schemas.microsoft.com/office/drawing/2014/main" id="{CD1AF483-C653-9152-96D4-1D0170F4239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Cross out numbers in each grid so that each row and column of the grid sum to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the specified numbers written outside the grid. </a:t>
            </a:r>
          </a:p>
        </p:txBody>
      </p:sp>
    </p:spTree>
    <p:extLst>
      <p:ext uri="{BB962C8B-B14F-4D97-AF65-F5344CB8AC3E}">
        <p14:creationId xmlns:p14="http://schemas.microsoft.com/office/powerpoint/2010/main" val="2624380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186618C0-7214-5558-7797-194CA7E27E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1200" y="2159000"/>
            <a:ext cx="2921000" cy="2921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6691E531-A7BD-DA41-6323-30BBEDFDCF93}"/>
              </a:ext>
            </a:extLst>
          </p:cNvPr>
          <p:cNvSpPr txBox="1"/>
          <p:nvPr/>
        </p:nvSpPr>
        <p:spPr>
          <a:xfrm>
            <a:off x="812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7" name="Other_02">
            <a:extLst>
              <a:ext uri="{FF2B5EF4-FFF2-40B4-BE49-F238E27FC236}">
                <a16:creationId xmlns:a16="http://schemas.microsoft.com/office/drawing/2014/main" id="{CA443F71-E6A2-3435-80B5-3590F86BBC9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86200" y="2159000"/>
            <a:ext cx="2921000" cy="2921000"/>
          </a:xfrm>
          <a:prstGeom prst="rect">
            <a:avLst/>
          </a:prstGeom>
        </p:spPr>
      </p:pic>
      <p:sp>
        <p:nvSpPr>
          <p:cNvPr id="8" name="Textbox_02">
            <a:extLst>
              <a:ext uri="{FF2B5EF4-FFF2-40B4-BE49-F238E27FC236}">
                <a16:creationId xmlns:a16="http://schemas.microsoft.com/office/drawing/2014/main" id="{642FC9F5-CFCE-E11E-1985-D400FBA5DCF4}"/>
              </a:ext>
            </a:extLst>
          </p:cNvPr>
          <p:cNvSpPr txBox="1"/>
          <p:nvPr/>
        </p:nvSpPr>
        <p:spPr>
          <a:xfrm>
            <a:off x="3987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11" name="Other_03">
            <a:extLst>
              <a:ext uri="{FF2B5EF4-FFF2-40B4-BE49-F238E27FC236}">
                <a16:creationId xmlns:a16="http://schemas.microsoft.com/office/drawing/2014/main" id="{5EB55BF7-85AC-37AD-82BC-BD51FB43C26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1200" y="6019800"/>
            <a:ext cx="2921000" cy="2921000"/>
          </a:xfrm>
          <a:prstGeom prst="rect">
            <a:avLst/>
          </a:prstGeom>
        </p:spPr>
      </p:pic>
      <p:sp>
        <p:nvSpPr>
          <p:cNvPr id="12" name="Textbox_03">
            <a:extLst>
              <a:ext uri="{FF2B5EF4-FFF2-40B4-BE49-F238E27FC236}">
                <a16:creationId xmlns:a16="http://schemas.microsoft.com/office/drawing/2014/main" id="{D9E122F0-8423-12A3-D9F0-F954F130A3B4}"/>
              </a:ext>
            </a:extLst>
          </p:cNvPr>
          <p:cNvSpPr txBox="1"/>
          <p:nvPr/>
        </p:nvSpPr>
        <p:spPr>
          <a:xfrm>
            <a:off x="812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15" name="Other_04">
            <a:extLst>
              <a:ext uri="{FF2B5EF4-FFF2-40B4-BE49-F238E27FC236}">
                <a16:creationId xmlns:a16="http://schemas.microsoft.com/office/drawing/2014/main" id="{6FC36008-2B33-BF56-F564-797157320C0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886200" y="6019800"/>
            <a:ext cx="2921000" cy="2921000"/>
          </a:xfrm>
          <a:prstGeom prst="rect">
            <a:avLst/>
          </a:prstGeom>
        </p:spPr>
      </p:pic>
      <p:sp>
        <p:nvSpPr>
          <p:cNvPr id="16" name="Textbox_04">
            <a:extLst>
              <a:ext uri="{FF2B5EF4-FFF2-40B4-BE49-F238E27FC236}">
                <a16:creationId xmlns:a16="http://schemas.microsoft.com/office/drawing/2014/main" id="{01E8F217-7A20-1327-7358-668C920D9EBA}"/>
              </a:ext>
            </a:extLst>
          </p:cNvPr>
          <p:cNvSpPr txBox="1"/>
          <p:nvPr/>
        </p:nvSpPr>
        <p:spPr>
          <a:xfrm>
            <a:off x="3987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pic>
        <p:nvPicPr>
          <p:cNvPr id="25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52610B5-BBA2-B5B0-D5DE-A8F9D9E9B2D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6" name="Textbox_05">
            <a:extLst>
              <a:ext uri="{FF2B5EF4-FFF2-40B4-BE49-F238E27FC236}">
                <a16:creationId xmlns:a16="http://schemas.microsoft.com/office/drawing/2014/main" id="{66ECED66-2F32-92E4-4980-1C640218A8C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8" name="Textbox_06">
            <a:extLst>
              <a:ext uri="{FF2B5EF4-FFF2-40B4-BE49-F238E27FC236}">
                <a16:creationId xmlns:a16="http://schemas.microsoft.com/office/drawing/2014/main" id="{2F568993-7BE8-23E4-A50D-A451FEA0A30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5x5 NUMBER CROSS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MEDIUM</a:t>
            </a:r>
          </a:p>
        </p:txBody>
      </p:sp>
      <p:sp>
        <p:nvSpPr>
          <p:cNvPr id="27" name="Textbox_07">
            <a:extLst>
              <a:ext uri="{FF2B5EF4-FFF2-40B4-BE49-F238E27FC236}">
                <a16:creationId xmlns:a16="http://schemas.microsoft.com/office/drawing/2014/main" id="{F528F705-4015-DEAC-29E1-BB6035F0DC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Cross out numbers in each grid so that each row and column of the grid sum to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the specified numbers written outside the grid. </a:t>
            </a:r>
          </a:p>
        </p:txBody>
      </p:sp>
    </p:spTree>
    <p:extLst>
      <p:ext uri="{BB962C8B-B14F-4D97-AF65-F5344CB8AC3E}">
        <p14:creationId xmlns:p14="http://schemas.microsoft.com/office/powerpoint/2010/main" val="2641713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95DEA584-16FD-5856-DCED-42F460AB09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1200" y="2159000"/>
            <a:ext cx="2921000" cy="2921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74C59881-AFDB-237D-ECB3-910FB4AF353E}"/>
              </a:ext>
            </a:extLst>
          </p:cNvPr>
          <p:cNvSpPr txBox="1"/>
          <p:nvPr/>
        </p:nvSpPr>
        <p:spPr>
          <a:xfrm>
            <a:off x="812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5</a:t>
            </a:r>
          </a:p>
        </p:txBody>
      </p:sp>
      <p:pic>
        <p:nvPicPr>
          <p:cNvPr id="7" name="Other_02">
            <a:extLst>
              <a:ext uri="{FF2B5EF4-FFF2-40B4-BE49-F238E27FC236}">
                <a16:creationId xmlns:a16="http://schemas.microsoft.com/office/drawing/2014/main" id="{0E47379E-BC56-A041-2E29-9F301F3E6D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86200" y="2159000"/>
            <a:ext cx="2921000" cy="2921000"/>
          </a:xfrm>
          <a:prstGeom prst="rect">
            <a:avLst/>
          </a:prstGeom>
        </p:spPr>
      </p:pic>
      <p:sp>
        <p:nvSpPr>
          <p:cNvPr id="8" name="Textbox_02">
            <a:extLst>
              <a:ext uri="{FF2B5EF4-FFF2-40B4-BE49-F238E27FC236}">
                <a16:creationId xmlns:a16="http://schemas.microsoft.com/office/drawing/2014/main" id="{6102A4EE-5861-FBF4-790E-1AF80C4FF518}"/>
              </a:ext>
            </a:extLst>
          </p:cNvPr>
          <p:cNvSpPr txBox="1"/>
          <p:nvPr/>
        </p:nvSpPr>
        <p:spPr>
          <a:xfrm>
            <a:off x="3987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6</a:t>
            </a:r>
          </a:p>
        </p:txBody>
      </p:sp>
      <p:pic>
        <p:nvPicPr>
          <p:cNvPr id="11" name="Other_03">
            <a:extLst>
              <a:ext uri="{FF2B5EF4-FFF2-40B4-BE49-F238E27FC236}">
                <a16:creationId xmlns:a16="http://schemas.microsoft.com/office/drawing/2014/main" id="{91CFA08B-5C12-6D3E-20C2-AF1EDEF086E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1200" y="6019800"/>
            <a:ext cx="2921000" cy="2921000"/>
          </a:xfrm>
          <a:prstGeom prst="rect">
            <a:avLst/>
          </a:prstGeom>
        </p:spPr>
      </p:pic>
      <p:sp>
        <p:nvSpPr>
          <p:cNvPr id="12" name="Textbox_03">
            <a:extLst>
              <a:ext uri="{FF2B5EF4-FFF2-40B4-BE49-F238E27FC236}">
                <a16:creationId xmlns:a16="http://schemas.microsoft.com/office/drawing/2014/main" id="{28177790-5FDC-7391-C0E3-058E2032A1AE}"/>
              </a:ext>
            </a:extLst>
          </p:cNvPr>
          <p:cNvSpPr txBox="1"/>
          <p:nvPr/>
        </p:nvSpPr>
        <p:spPr>
          <a:xfrm>
            <a:off x="812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7</a:t>
            </a:r>
          </a:p>
        </p:txBody>
      </p:sp>
      <p:pic>
        <p:nvPicPr>
          <p:cNvPr id="15" name="Other_04">
            <a:extLst>
              <a:ext uri="{FF2B5EF4-FFF2-40B4-BE49-F238E27FC236}">
                <a16:creationId xmlns:a16="http://schemas.microsoft.com/office/drawing/2014/main" id="{5756DA86-6B84-BD95-D9E0-FF3BC709ADD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886200" y="6019800"/>
            <a:ext cx="2921000" cy="2921000"/>
          </a:xfrm>
          <a:prstGeom prst="rect">
            <a:avLst/>
          </a:prstGeom>
        </p:spPr>
      </p:pic>
      <p:sp>
        <p:nvSpPr>
          <p:cNvPr id="16" name="Textbox_04">
            <a:extLst>
              <a:ext uri="{FF2B5EF4-FFF2-40B4-BE49-F238E27FC236}">
                <a16:creationId xmlns:a16="http://schemas.microsoft.com/office/drawing/2014/main" id="{F7EE8E42-5CFC-CFA6-65C0-EB5AFF6CA8EC}"/>
              </a:ext>
            </a:extLst>
          </p:cNvPr>
          <p:cNvSpPr txBox="1"/>
          <p:nvPr/>
        </p:nvSpPr>
        <p:spPr>
          <a:xfrm>
            <a:off x="3987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8</a:t>
            </a:r>
          </a:p>
        </p:txBody>
      </p:sp>
      <p:pic>
        <p:nvPicPr>
          <p:cNvPr id="25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822487C-2D10-B4F4-CE40-4A468BE7162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6" name="Textbox_05">
            <a:extLst>
              <a:ext uri="{FF2B5EF4-FFF2-40B4-BE49-F238E27FC236}">
                <a16:creationId xmlns:a16="http://schemas.microsoft.com/office/drawing/2014/main" id="{C04B938B-C9A5-7E8E-4C72-667B4E3816B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8" name="Textbox_06">
            <a:extLst>
              <a:ext uri="{FF2B5EF4-FFF2-40B4-BE49-F238E27FC236}">
                <a16:creationId xmlns:a16="http://schemas.microsoft.com/office/drawing/2014/main" id="{FA47F52D-6A71-2479-F4C4-7BF58E3BC35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5x5 NUMBER CROSS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MEDIUM</a:t>
            </a:r>
          </a:p>
        </p:txBody>
      </p:sp>
      <p:sp>
        <p:nvSpPr>
          <p:cNvPr id="27" name="Textbox_07">
            <a:extLst>
              <a:ext uri="{FF2B5EF4-FFF2-40B4-BE49-F238E27FC236}">
                <a16:creationId xmlns:a16="http://schemas.microsoft.com/office/drawing/2014/main" id="{85A73E49-DD97-8D9B-BC46-3285B8658DF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Cross out numbers in each grid so that each row and column of the grid sum to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the specified numbers written outside the grid. </a:t>
            </a:r>
          </a:p>
        </p:txBody>
      </p:sp>
    </p:spTree>
    <p:extLst>
      <p:ext uri="{BB962C8B-B14F-4D97-AF65-F5344CB8AC3E}">
        <p14:creationId xmlns:p14="http://schemas.microsoft.com/office/powerpoint/2010/main" val="633875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F851418D-BE7C-8C4B-7DC8-B7CFEBBD51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1200" y="2159000"/>
            <a:ext cx="2921000" cy="2921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4506A80B-E9E8-6EA8-4377-44D0ED262C82}"/>
              </a:ext>
            </a:extLst>
          </p:cNvPr>
          <p:cNvSpPr txBox="1"/>
          <p:nvPr/>
        </p:nvSpPr>
        <p:spPr>
          <a:xfrm>
            <a:off x="812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7" name="Other_02">
            <a:extLst>
              <a:ext uri="{FF2B5EF4-FFF2-40B4-BE49-F238E27FC236}">
                <a16:creationId xmlns:a16="http://schemas.microsoft.com/office/drawing/2014/main" id="{E3CD6137-A233-ECD3-EDC0-28716764A5E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86200" y="2159000"/>
            <a:ext cx="2921000" cy="2921000"/>
          </a:xfrm>
          <a:prstGeom prst="rect">
            <a:avLst/>
          </a:prstGeom>
        </p:spPr>
      </p:pic>
      <p:sp>
        <p:nvSpPr>
          <p:cNvPr id="8" name="Textbox_02">
            <a:extLst>
              <a:ext uri="{FF2B5EF4-FFF2-40B4-BE49-F238E27FC236}">
                <a16:creationId xmlns:a16="http://schemas.microsoft.com/office/drawing/2014/main" id="{0F8F1887-2D96-A1A1-2F6A-201DBE37958F}"/>
              </a:ext>
            </a:extLst>
          </p:cNvPr>
          <p:cNvSpPr txBox="1"/>
          <p:nvPr/>
        </p:nvSpPr>
        <p:spPr>
          <a:xfrm>
            <a:off x="3987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11" name="Other_03">
            <a:extLst>
              <a:ext uri="{FF2B5EF4-FFF2-40B4-BE49-F238E27FC236}">
                <a16:creationId xmlns:a16="http://schemas.microsoft.com/office/drawing/2014/main" id="{4F70E6C1-1D99-C80F-A19E-41E2CEB680C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1200" y="6019800"/>
            <a:ext cx="2921000" cy="2921000"/>
          </a:xfrm>
          <a:prstGeom prst="rect">
            <a:avLst/>
          </a:prstGeom>
        </p:spPr>
      </p:pic>
      <p:sp>
        <p:nvSpPr>
          <p:cNvPr id="12" name="Textbox_03">
            <a:extLst>
              <a:ext uri="{FF2B5EF4-FFF2-40B4-BE49-F238E27FC236}">
                <a16:creationId xmlns:a16="http://schemas.microsoft.com/office/drawing/2014/main" id="{1E92C6E1-42F1-E952-0BBC-6994BC19D686}"/>
              </a:ext>
            </a:extLst>
          </p:cNvPr>
          <p:cNvSpPr txBox="1"/>
          <p:nvPr/>
        </p:nvSpPr>
        <p:spPr>
          <a:xfrm>
            <a:off x="812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15" name="Other_04">
            <a:extLst>
              <a:ext uri="{FF2B5EF4-FFF2-40B4-BE49-F238E27FC236}">
                <a16:creationId xmlns:a16="http://schemas.microsoft.com/office/drawing/2014/main" id="{D88070AE-9B3A-4B31-B17C-7478C05A122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886200" y="6019800"/>
            <a:ext cx="2921000" cy="2921000"/>
          </a:xfrm>
          <a:prstGeom prst="rect">
            <a:avLst/>
          </a:prstGeom>
        </p:spPr>
      </p:pic>
      <p:sp>
        <p:nvSpPr>
          <p:cNvPr id="16" name="Textbox_04">
            <a:extLst>
              <a:ext uri="{FF2B5EF4-FFF2-40B4-BE49-F238E27FC236}">
                <a16:creationId xmlns:a16="http://schemas.microsoft.com/office/drawing/2014/main" id="{AE75D7B3-D6F7-91A6-7DCB-4B308F4BA3AE}"/>
              </a:ext>
            </a:extLst>
          </p:cNvPr>
          <p:cNvSpPr txBox="1"/>
          <p:nvPr/>
        </p:nvSpPr>
        <p:spPr>
          <a:xfrm>
            <a:off x="3987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pic>
        <p:nvPicPr>
          <p:cNvPr id="25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73690D-1AFC-9AE1-9FED-B466DBBED6D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6" name="Textbox_05">
            <a:extLst>
              <a:ext uri="{FF2B5EF4-FFF2-40B4-BE49-F238E27FC236}">
                <a16:creationId xmlns:a16="http://schemas.microsoft.com/office/drawing/2014/main" id="{0FCBA3F6-C928-C5E1-F823-CB364409308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8" name="Textbox_06">
            <a:extLst>
              <a:ext uri="{FF2B5EF4-FFF2-40B4-BE49-F238E27FC236}">
                <a16:creationId xmlns:a16="http://schemas.microsoft.com/office/drawing/2014/main" id="{9FCF8AED-F393-2020-0C87-DC4E1D8FB86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5x5 NUMBER CROSS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HARD</a:t>
            </a:r>
          </a:p>
        </p:txBody>
      </p:sp>
      <p:sp>
        <p:nvSpPr>
          <p:cNvPr id="27" name="Textbox_07">
            <a:extLst>
              <a:ext uri="{FF2B5EF4-FFF2-40B4-BE49-F238E27FC236}">
                <a16:creationId xmlns:a16="http://schemas.microsoft.com/office/drawing/2014/main" id="{8F892448-8DF8-720C-FFCB-B68E5C35AE7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Cross out numbers in each grid so that each row and column of the grid sum to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the specified numbers written outside the grid. </a:t>
            </a:r>
          </a:p>
        </p:txBody>
      </p:sp>
    </p:spTree>
    <p:extLst>
      <p:ext uri="{BB962C8B-B14F-4D97-AF65-F5344CB8AC3E}">
        <p14:creationId xmlns:p14="http://schemas.microsoft.com/office/powerpoint/2010/main" val="453803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CB37DF4E-B92B-85D2-0958-764A32FD8E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1200" y="2159000"/>
            <a:ext cx="2921000" cy="2921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05FFDC99-B476-2D6D-49E7-B1EA638D1A63}"/>
              </a:ext>
            </a:extLst>
          </p:cNvPr>
          <p:cNvSpPr txBox="1"/>
          <p:nvPr/>
        </p:nvSpPr>
        <p:spPr>
          <a:xfrm>
            <a:off x="812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5</a:t>
            </a:r>
          </a:p>
        </p:txBody>
      </p:sp>
      <p:pic>
        <p:nvPicPr>
          <p:cNvPr id="7" name="Other_02">
            <a:extLst>
              <a:ext uri="{FF2B5EF4-FFF2-40B4-BE49-F238E27FC236}">
                <a16:creationId xmlns:a16="http://schemas.microsoft.com/office/drawing/2014/main" id="{FE3FBCB5-1D75-1186-37D7-83B0D33CC70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86200" y="2159000"/>
            <a:ext cx="2921000" cy="2921000"/>
          </a:xfrm>
          <a:prstGeom prst="rect">
            <a:avLst/>
          </a:prstGeom>
        </p:spPr>
      </p:pic>
      <p:sp>
        <p:nvSpPr>
          <p:cNvPr id="8" name="Textbox_02">
            <a:extLst>
              <a:ext uri="{FF2B5EF4-FFF2-40B4-BE49-F238E27FC236}">
                <a16:creationId xmlns:a16="http://schemas.microsoft.com/office/drawing/2014/main" id="{FABE10E7-CBC0-C589-BD06-D3D923952900}"/>
              </a:ext>
            </a:extLst>
          </p:cNvPr>
          <p:cNvSpPr txBox="1"/>
          <p:nvPr/>
        </p:nvSpPr>
        <p:spPr>
          <a:xfrm>
            <a:off x="3987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6</a:t>
            </a:r>
          </a:p>
        </p:txBody>
      </p:sp>
      <p:pic>
        <p:nvPicPr>
          <p:cNvPr id="11" name="Other_03">
            <a:extLst>
              <a:ext uri="{FF2B5EF4-FFF2-40B4-BE49-F238E27FC236}">
                <a16:creationId xmlns:a16="http://schemas.microsoft.com/office/drawing/2014/main" id="{8193730E-446A-09CC-8970-892F87528E9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1200" y="6019800"/>
            <a:ext cx="2921000" cy="2921000"/>
          </a:xfrm>
          <a:prstGeom prst="rect">
            <a:avLst/>
          </a:prstGeom>
        </p:spPr>
      </p:pic>
      <p:sp>
        <p:nvSpPr>
          <p:cNvPr id="12" name="Textbox_03">
            <a:extLst>
              <a:ext uri="{FF2B5EF4-FFF2-40B4-BE49-F238E27FC236}">
                <a16:creationId xmlns:a16="http://schemas.microsoft.com/office/drawing/2014/main" id="{13E10591-CA10-6608-EE58-8FDD09983E58}"/>
              </a:ext>
            </a:extLst>
          </p:cNvPr>
          <p:cNvSpPr txBox="1"/>
          <p:nvPr/>
        </p:nvSpPr>
        <p:spPr>
          <a:xfrm>
            <a:off x="812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7</a:t>
            </a:r>
          </a:p>
        </p:txBody>
      </p:sp>
      <p:pic>
        <p:nvPicPr>
          <p:cNvPr id="15" name="Other_04">
            <a:extLst>
              <a:ext uri="{FF2B5EF4-FFF2-40B4-BE49-F238E27FC236}">
                <a16:creationId xmlns:a16="http://schemas.microsoft.com/office/drawing/2014/main" id="{C99E9960-37CB-0609-C194-1954EA6D239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886200" y="6019800"/>
            <a:ext cx="2921000" cy="2921000"/>
          </a:xfrm>
          <a:prstGeom prst="rect">
            <a:avLst/>
          </a:prstGeom>
        </p:spPr>
      </p:pic>
      <p:sp>
        <p:nvSpPr>
          <p:cNvPr id="16" name="Textbox_04">
            <a:extLst>
              <a:ext uri="{FF2B5EF4-FFF2-40B4-BE49-F238E27FC236}">
                <a16:creationId xmlns:a16="http://schemas.microsoft.com/office/drawing/2014/main" id="{76A3E680-CF66-D87D-0988-113752702B2A}"/>
              </a:ext>
            </a:extLst>
          </p:cNvPr>
          <p:cNvSpPr txBox="1"/>
          <p:nvPr/>
        </p:nvSpPr>
        <p:spPr>
          <a:xfrm>
            <a:off x="3987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8</a:t>
            </a:r>
          </a:p>
        </p:txBody>
      </p:sp>
      <p:pic>
        <p:nvPicPr>
          <p:cNvPr id="21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35727AB-61D6-D5B5-3ADC-D2D234CD09E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2" name="Textbox_05">
            <a:extLst>
              <a:ext uri="{FF2B5EF4-FFF2-40B4-BE49-F238E27FC236}">
                <a16:creationId xmlns:a16="http://schemas.microsoft.com/office/drawing/2014/main" id="{26C9ED36-5ED6-DEA5-6CC3-E5E0DFEE3C8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3" name="Textbox_06">
            <a:extLst>
              <a:ext uri="{FF2B5EF4-FFF2-40B4-BE49-F238E27FC236}">
                <a16:creationId xmlns:a16="http://schemas.microsoft.com/office/drawing/2014/main" id="{F62FB7CB-9466-2BE3-45FB-ED593C95FC3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5x5 NUMBER CROSS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HARD</a:t>
            </a:r>
          </a:p>
        </p:txBody>
      </p:sp>
      <p:sp>
        <p:nvSpPr>
          <p:cNvPr id="24" name="Textbox_07">
            <a:extLst>
              <a:ext uri="{FF2B5EF4-FFF2-40B4-BE49-F238E27FC236}">
                <a16:creationId xmlns:a16="http://schemas.microsoft.com/office/drawing/2014/main" id="{4FD343A7-136E-5E58-F54F-1FABE50490C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Cross out numbers in each grid so that each row and column of the grid sum to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the specified numbers written outside the grid. </a:t>
            </a:r>
          </a:p>
        </p:txBody>
      </p:sp>
    </p:spTree>
    <p:extLst>
      <p:ext uri="{BB962C8B-B14F-4D97-AF65-F5344CB8AC3E}">
        <p14:creationId xmlns:p14="http://schemas.microsoft.com/office/powerpoint/2010/main" val="40017061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"/>
  <p:tag name="RESULT" val="slide-258-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"/>
  <p:tag name="RESULT" val="slide-260-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0"/>
  <p:tag name="SLIDES" val="1,2,3,4,5,6,7,8,9,10,11,12"/>
  <p:tag name="RESULT" val="slide-260-2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1"/>
  <p:tag name="SLIDES" val="1,2,3,4,5,6,7,8,9,10,11,12"/>
  <p:tag name="RESULT" val="slide-260-2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"/>
  <p:tag name="RESULT" val="slide-261-2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"/>
  <p:tag name="RESULT" val="slide-261-2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0"/>
  <p:tag name="SLIDES" val="1,2,3,4,5,6,7,8,9,10,11,12"/>
  <p:tag name="RESULT" val="slide-261-2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1"/>
  <p:tag name="SLIDES" val="1,2,3,4,5,6,7,8,9,10,11,12"/>
  <p:tag name="RESULT" val="slide-261-2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"/>
  <p:tag name="RESULT" val="slide-262-2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"/>
  <p:tag name="RESULT" val="slide-262-2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0"/>
  <p:tag name="SLIDES" val="1,2,3,4,5,6,7,8,9,10,11,12"/>
  <p:tag name="RESULT" val="slide-262-2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"/>
  <p:tag name="RESULT" val="slide-258-2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1"/>
  <p:tag name="SLIDES" val="1,2,3,4,5,6,7,8,9,10,11,12"/>
  <p:tag name="RESULT" val="slide-262-2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RESULT" val="slide-263-21"/>
  <p:tag name="SLIDES" val="1,2,3,4,5,6,7,8,9,10,11,1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RESULT" val="slide-263-22"/>
  <p:tag name="SLIDES" val="1,2,3,4,5,6,7,8,9,10,11,1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0"/>
  <p:tag name="RESULT" val="slide-263-23"/>
  <p:tag name="SLIDES" val="1,2,3,4,5,6,7,8,9,10,11,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1"/>
  <p:tag name="RESULT" val="slide-263-24"/>
  <p:tag name="SLIDES" val="1,2,3,4,5,6,7,8,9,10,11,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0"/>
  <p:tag name="SLIDES" val="1,2,3,4,5,6,7,8,9,10,11,12"/>
  <p:tag name="RESULT" val="slide-258-2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1"/>
  <p:tag name="SLIDES" val="1,2,3,4,5,6,7,8,9,10,11,12"/>
  <p:tag name="RESULT" val="slide-258-2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"/>
  <p:tag name="RESULT" val="slide-259-2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"/>
  <p:tag name="RESULT" val="slide-259-2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0"/>
  <p:tag name="SLIDES" val="1,2,3,4,5,6,7,8,9,10,11,12"/>
  <p:tag name="RESULT" val="slide-259-2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1"/>
  <p:tag name="SLIDES" val="1,2,3,4,5,6,7,8,9,10,11,12"/>
  <p:tag name="RESULT" val="slide-259-2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"/>
  <p:tag name="RESULT" val="slide-260-2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312</Words>
  <Application>Microsoft Office PowerPoint</Application>
  <PresentationFormat>Custom</PresentationFormat>
  <Paragraphs>48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2025-06-11T01:55:18Z</dcterms:created>
  <dcterms:modified xsi:type="dcterms:W3CDTF">2025-07-15T04:11:22Z</dcterms:modified>
</cp:coreProperties>
</file>