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249677-FDFC-4770-89F9-A764CB9D0DBE}" v="5" dt="2025-09-26T20:04:04.2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26T20:05:42.430" v="0" actId="2696"/>
      <pc:docMkLst>
        <pc:docMk/>
      </pc:docMkLst>
      <pc:sldChg chg="del">
        <pc:chgData name="Sarah Carter" userId="4b4e2a7e9c42e1b2" providerId="LiveId" clId="{7EAF80CF-0965-4E9F-856D-AE74F6DDF460}" dt="2025-09-26T20:05:42.430" v="0" actId="2696"/>
        <pc:sldMkLst>
          <pc:docMk/>
          <pc:sldMk cId="1479134817" sldId="29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0337-51EC-D071-47BC-20F731D16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55160B-662E-0676-2254-232789E7C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36964-C5AA-F31C-7FF2-F16D28C9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9DDD2-FB05-0413-845A-E18B577B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55DC2-D7FD-8B4F-DC5A-6BE945254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1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BED1-5A08-2BF1-692D-893201EF8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BF1C9-BB02-04FC-56F8-869406495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D488C-5E98-0BE6-EFC2-AD5C03FE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2BC17-0FB6-A02E-6961-CFCBDE62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62093-782C-482C-4395-7B5889D1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1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4876FA-CCA3-500D-215C-3D8D15B1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6373EA-D597-7991-0EC6-497D0DBF8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197A4-6100-33B5-2AD3-CF38564BA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2421F-22A5-606D-7541-CE025BD98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3122C-CE55-35F3-A8C7-0059E2CE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B793-F19E-EB58-E94F-29BD0C1CB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2696B-BF6E-0B8C-FE46-5E04E05CA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B0ED0-6404-8590-516E-82A17BFD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3888F-3C84-BB3F-6B14-1F624010B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6DD5-0EA4-779A-9DCA-20100101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2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36DE7-85AB-E312-62CB-24C45D75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5E8BE8-9547-F585-722D-973EAAE39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65E03-951F-CD8E-85FF-24F4C3F4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0F6C-E6F7-C167-6283-B646B262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A4508-67BF-235F-9C02-19C9128B9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3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87D89-0A28-0CCF-249E-CF8B9C4DD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3F214-6BFD-7D2B-C6D6-62C5F6D3E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FFC1C-AFA6-943B-0B8A-068F3F6F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B344D-451D-0466-4388-E5C6F512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5F012-58F1-6FD0-232B-2BBDF013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9296AD-2947-5929-2707-15969A1C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CC636-AC2C-3E2D-BF10-C1B990067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6011-FC29-21A4-E95B-C67689093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227CF-C3EC-60A1-6902-F8C4EB234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E9E99-C2C8-3495-7E70-E8403665EA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4A0A3-C494-2E1F-FDEA-19C9BE5C98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7A114-CBDC-EEF7-8945-EC5F9A7D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49E4B-5AD9-8C94-7386-74A19CD2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2062C1-D54E-FCF7-80F6-1A170037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4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74F88-E55A-2139-1043-E86D6FD3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1A877-B58C-0B84-9B41-4B526385E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38A91-1138-190C-73C1-13AB1EF91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1CBB6-D51C-A575-6E0D-1C2C4256D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3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FA277-E71A-CC09-7000-1CD786BF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6E9A5-08ED-BC40-DFF5-5D5C88E0D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750D7-5D14-9BA9-CDA9-498D346D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8E827-4D1D-D70E-5279-B41BFA55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933D0-E626-C224-5BD2-8B63BA720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06D5A-61AE-CA5B-07D3-6430A0DB9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3CA85-C69D-CEF0-BE85-F9BA59B2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15478-29BB-2EA9-8608-5407C493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3C4A6-204A-7849-270F-0DD21EFA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6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216E-4D27-028B-94EB-5F777C6A3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ADC31D-B68F-ACB3-EA46-983419C9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04F738-1020-57A0-C103-42FDFCBBD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9130B-372C-7164-DAD2-BA6FA047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72298-75EE-C98B-9802-056750A4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38FE3-D7DF-04C1-A5C4-D8E87BD1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C1555-0E8C-65EA-1BEA-EB553D44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F3465-23A5-0582-5E7C-15332CA6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63867-0F4B-C40E-B121-59D33CDFF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8B0A26-F59B-4A4F-8957-0C66A055401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DD6DA-A4F6-9170-80E2-96B39D313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D4CFC-D1BA-9A1E-CAC3-C719AE36D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9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87CE737-4F51-91ED-2875-422DDA64A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7153" y="1383469"/>
            <a:ext cx="6578093" cy="7956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SIX SEVEN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81998" y="963773"/>
            <a:ext cx="7208404" cy="31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time “</a:t>
            </a:r>
            <a:r>
              <a:rPr lang="en-US" sz="1433" cap="all" dirty="0">
                <a:latin typeface="Century Gothic" panose="020B0502020202020204" pitchFamily="34" charset="0"/>
              </a:rPr>
              <a:t>Six Seven</a:t>
            </a:r>
            <a:r>
              <a:rPr lang="en-US" sz="1433" dirty="0">
                <a:latin typeface="Century Gothic" panose="020B0502020202020204" pitchFamily="34" charset="0"/>
              </a:rPr>
              <a:t>” 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3E5284-5C75-80A0-2657-9D817897A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3706" y="4751393"/>
            <a:ext cx="1144988" cy="113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6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dcterms:created xsi:type="dcterms:W3CDTF">2025-08-03T02:54:31Z</dcterms:created>
  <dcterms:modified xsi:type="dcterms:W3CDTF">2025-09-26T20:05:43Z</dcterms:modified>
</cp:coreProperties>
</file>