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00584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 userDrawn="1">
          <p15:clr>
            <a:srgbClr val="A4A3A4"/>
          </p15:clr>
        </p15:guide>
        <p15:guide id="2" pos="31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 showGuides="1">
      <p:cViewPr>
        <p:scale>
          <a:sx n="58" d="100"/>
          <a:sy n="58" d="100"/>
        </p:scale>
        <p:origin x="1308" y="72"/>
      </p:cViewPr>
      <p:guideLst>
        <p:guide orient="horz" pos="2448"/>
        <p:guide pos="31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7EAF80CF-0965-4E9F-856D-AE74F6DDF460}"/>
    <pc:docChg chg="delSld">
      <pc:chgData name="Sarah Carter" userId="4b4e2a7e9c42e1b2" providerId="LiveId" clId="{7EAF80CF-0965-4E9F-856D-AE74F6DDF460}" dt="2025-09-20T19:04:40.436" v="0" actId="2696"/>
      <pc:docMkLst>
        <pc:docMk/>
      </pc:docMkLst>
      <pc:sldChg chg="del">
        <pc:chgData name="Sarah Carter" userId="4b4e2a7e9c42e1b2" providerId="LiveId" clId="{7EAF80CF-0965-4E9F-856D-AE74F6DDF460}" dt="2025-09-20T19:04:40.436" v="0" actId="2696"/>
        <pc:sldMkLst>
          <pc:docMk/>
          <pc:sldMk cId="1304402191" sldId="260"/>
        </pc:sldMkLst>
      </pc:sldChg>
      <pc:sldChg chg="del">
        <pc:chgData name="Sarah Carter" userId="4b4e2a7e9c42e1b2" providerId="LiveId" clId="{7EAF80CF-0965-4E9F-856D-AE74F6DDF460}" dt="2025-09-20T19:04:40.436" v="0" actId="2696"/>
        <pc:sldMkLst>
          <pc:docMk/>
          <pc:sldMk cId="2415012167" sldId="261"/>
        </pc:sldMkLst>
      </pc:sldChg>
      <pc:sldChg chg="del">
        <pc:chgData name="Sarah Carter" userId="4b4e2a7e9c42e1b2" providerId="LiveId" clId="{7EAF80CF-0965-4E9F-856D-AE74F6DDF460}" dt="2025-09-20T19:04:40.436" v="0" actId="2696"/>
        <pc:sldMkLst>
          <pc:docMk/>
          <pc:sldMk cId="2145544608" sldId="262"/>
        </pc:sldMkLst>
      </pc:sldChg>
      <pc:sldChg chg="del">
        <pc:chgData name="Sarah Carter" userId="4b4e2a7e9c42e1b2" providerId="LiveId" clId="{7EAF80CF-0965-4E9F-856D-AE74F6DDF460}" dt="2025-09-20T19:04:40.436" v="0" actId="2696"/>
        <pc:sldMkLst>
          <pc:docMk/>
          <pc:sldMk cId="3621495814" sldId="263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BB823E-2320-F13A-0308-CB5AB80C43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57300" y="1272012"/>
            <a:ext cx="7543800" cy="2705946"/>
          </a:xfrm>
        </p:spPr>
        <p:txBody>
          <a:bodyPr anchor="b"/>
          <a:lstStyle>
            <a:lvl1pPr algn="ctr">
              <a:defRPr sz="295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453610-217A-309B-7748-2F35050BD0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7300" y="4082311"/>
            <a:ext cx="7543800" cy="1876530"/>
          </a:xfrm>
        </p:spPr>
        <p:txBody>
          <a:bodyPr/>
          <a:lstStyle>
            <a:lvl1pPr marL="0" indent="0" algn="ctr">
              <a:buNone/>
              <a:defRPr sz="1182"/>
            </a:lvl1pPr>
            <a:lvl2pPr marL="225215" indent="0" algn="ctr">
              <a:buNone/>
              <a:defRPr sz="985"/>
            </a:lvl2pPr>
            <a:lvl3pPr marL="450430" indent="0" algn="ctr">
              <a:buNone/>
              <a:defRPr sz="887"/>
            </a:lvl3pPr>
            <a:lvl4pPr marL="675645" indent="0" algn="ctr">
              <a:buNone/>
              <a:defRPr sz="788"/>
            </a:lvl4pPr>
            <a:lvl5pPr marL="900860" indent="0" algn="ctr">
              <a:buNone/>
              <a:defRPr sz="788"/>
            </a:lvl5pPr>
            <a:lvl6pPr marL="1126075" indent="0" algn="ctr">
              <a:buNone/>
              <a:defRPr sz="788"/>
            </a:lvl6pPr>
            <a:lvl7pPr marL="1351290" indent="0" algn="ctr">
              <a:buNone/>
              <a:defRPr sz="788"/>
            </a:lvl7pPr>
            <a:lvl8pPr marL="1576505" indent="0" algn="ctr">
              <a:buNone/>
              <a:defRPr sz="788"/>
            </a:lvl8pPr>
            <a:lvl9pPr marL="1801720" indent="0" algn="ctr">
              <a:buNone/>
              <a:defRPr sz="788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746EA4-D859-978E-727E-004BB29F2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80D950-0C77-CB0B-5558-98B6B2ACF7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BEAC11-82BB-ADBC-43F3-0C0E385C6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135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B597E-B140-089C-D9B4-DBD93BDD6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11BC90-B21C-DE95-CAC2-478849FAE1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0A8800-9D3E-C472-BEE4-9CD04B252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285801-DF80-6C97-DE2F-A53B73027A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310FF1-8696-7C96-7CEF-5F3BEA91D0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937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7871025-8A33-9099-A0A4-961E0BA2262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198044" y="413810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0CF968-A665-4C6E-1554-5906EC7CA7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91517" y="413810"/>
            <a:ext cx="6380797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6BA79F-1E58-8D50-19E2-C5F852795C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0DE6E3-9640-F214-CF01-331117184A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A7F5C2-333E-BFF8-4F38-7ECC130C7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513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EA1F00-AC7E-953F-7366-CAEA2BBBED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B96B2A-85CC-6FA4-6573-0823AC0E49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8BDA7F-4499-F42F-DEEB-1F55D6CE20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2AC72-1BA3-72CB-32B6-717EADF95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41D536-CCC1-BD7F-E0F3-2F72B847E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232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CB2C6-8CD7-E789-84A8-EB97B62CB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278" y="1937705"/>
            <a:ext cx="8675370" cy="3233102"/>
          </a:xfrm>
        </p:spPr>
        <p:txBody>
          <a:bodyPr anchor="b"/>
          <a:lstStyle>
            <a:lvl1pPr>
              <a:defRPr sz="295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E2658B-D25A-6667-E127-F4ADD196D9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6278" y="5201393"/>
            <a:ext cx="8675370" cy="1700212"/>
          </a:xfrm>
        </p:spPr>
        <p:txBody>
          <a:bodyPr/>
          <a:lstStyle>
            <a:lvl1pPr marL="0" indent="0">
              <a:buNone/>
              <a:defRPr sz="1182">
                <a:solidFill>
                  <a:schemeClr val="tx1">
                    <a:tint val="82000"/>
                  </a:schemeClr>
                </a:solidFill>
              </a:defRPr>
            </a:lvl1pPr>
            <a:lvl2pPr marL="225215" indent="0">
              <a:buNone/>
              <a:defRPr sz="985">
                <a:solidFill>
                  <a:schemeClr val="tx1">
                    <a:tint val="82000"/>
                  </a:schemeClr>
                </a:solidFill>
              </a:defRPr>
            </a:lvl2pPr>
            <a:lvl3pPr marL="450430" indent="0">
              <a:buNone/>
              <a:defRPr sz="887">
                <a:solidFill>
                  <a:schemeClr val="tx1">
                    <a:tint val="82000"/>
                  </a:schemeClr>
                </a:solidFill>
              </a:defRPr>
            </a:lvl3pPr>
            <a:lvl4pPr marL="675645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4pPr>
            <a:lvl5pPr marL="900860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5pPr>
            <a:lvl6pPr marL="1126075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6pPr>
            <a:lvl7pPr marL="1351290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7pPr>
            <a:lvl8pPr marL="1576505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8pPr>
            <a:lvl9pPr marL="1801720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F57B52-3C97-6A02-8FA9-B8B59C1EEE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3C145-C10D-42C3-6D9E-71C66368C3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4FA221-3086-3858-E7A5-ED49729AD7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619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49D06A-5376-636F-C6A8-3E7C4C9B83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8010-2BE6-D105-FBCA-37A302FEB9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1516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10E0E3-22EC-8CFB-2F57-B74D6CCD59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92066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D4EB18-8C0B-0483-69E5-760B39D06F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7E02F1-FE72-147C-EE95-7EFCBCC9F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35DBC0-730F-40FF-D042-EA67022C2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417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6AFB50-4359-D46A-528D-787EC98703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7" y="413811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473EA2-721E-5647-D58F-0F2D2AF838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2827" y="1905318"/>
            <a:ext cx="4255174" cy="933767"/>
          </a:xfrm>
        </p:spPr>
        <p:txBody>
          <a:bodyPr anchor="b"/>
          <a:lstStyle>
            <a:lvl1pPr marL="0" indent="0">
              <a:buNone/>
              <a:defRPr sz="1182" b="1"/>
            </a:lvl1pPr>
            <a:lvl2pPr marL="225215" indent="0">
              <a:buNone/>
              <a:defRPr sz="985" b="1"/>
            </a:lvl2pPr>
            <a:lvl3pPr marL="450430" indent="0">
              <a:buNone/>
              <a:defRPr sz="887" b="1"/>
            </a:lvl3pPr>
            <a:lvl4pPr marL="675645" indent="0">
              <a:buNone/>
              <a:defRPr sz="788" b="1"/>
            </a:lvl4pPr>
            <a:lvl5pPr marL="900860" indent="0">
              <a:buNone/>
              <a:defRPr sz="788" b="1"/>
            </a:lvl5pPr>
            <a:lvl6pPr marL="1126075" indent="0">
              <a:buNone/>
              <a:defRPr sz="788" b="1"/>
            </a:lvl6pPr>
            <a:lvl7pPr marL="1351290" indent="0">
              <a:buNone/>
              <a:defRPr sz="788" b="1"/>
            </a:lvl7pPr>
            <a:lvl8pPr marL="1576505" indent="0">
              <a:buNone/>
              <a:defRPr sz="788" b="1"/>
            </a:lvl8pPr>
            <a:lvl9pPr marL="1801720" indent="0">
              <a:buNone/>
              <a:defRPr sz="78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BFE4A2-4705-3DF6-FB5F-4ADCDAB4ED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2827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AEE12BE-0F23-5484-AE12-0FF1FA473AD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92065" y="1905318"/>
            <a:ext cx="4276130" cy="933767"/>
          </a:xfrm>
        </p:spPr>
        <p:txBody>
          <a:bodyPr anchor="b"/>
          <a:lstStyle>
            <a:lvl1pPr marL="0" indent="0">
              <a:buNone/>
              <a:defRPr sz="1182" b="1"/>
            </a:lvl1pPr>
            <a:lvl2pPr marL="225215" indent="0">
              <a:buNone/>
              <a:defRPr sz="985" b="1"/>
            </a:lvl2pPr>
            <a:lvl3pPr marL="450430" indent="0">
              <a:buNone/>
              <a:defRPr sz="887" b="1"/>
            </a:lvl3pPr>
            <a:lvl4pPr marL="675645" indent="0">
              <a:buNone/>
              <a:defRPr sz="788" b="1"/>
            </a:lvl4pPr>
            <a:lvl5pPr marL="900860" indent="0">
              <a:buNone/>
              <a:defRPr sz="788" b="1"/>
            </a:lvl5pPr>
            <a:lvl6pPr marL="1126075" indent="0">
              <a:buNone/>
              <a:defRPr sz="788" b="1"/>
            </a:lvl6pPr>
            <a:lvl7pPr marL="1351290" indent="0">
              <a:buNone/>
              <a:defRPr sz="788" b="1"/>
            </a:lvl7pPr>
            <a:lvl8pPr marL="1576505" indent="0">
              <a:buNone/>
              <a:defRPr sz="788" b="1"/>
            </a:lvl8pPr>
            <a:lvl9pPr marL="1801720" indent="0">
              <a:buNone/>
              <a:defRPr sz="78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4FB2A10-5F2A-BEAC-6698-6C09595109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92065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B642DDD-9E2C-D40B-9C4F-AFB1807B2A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9D47AA2-F053-F20A-1BF0-FB7EDF4E10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ED9E521-47EF-FDC9-7CF7-E0E7BAD80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597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70A5E-95C1-0586-4DFC-8F5281C16B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78F3E0-A863-A285-302B-3C2670DFE0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5F333D-561D-D005-4A34-336D866BB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C421C3-C1B7-9C05-F73B-B56226A75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340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619E6D1-00AC-078B-7F92-65CF04E29E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367BCE9-7EF1-0202-0805-3D6358059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D524B6-B1DE-0590-217B-DC91CDEFF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123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8A832F-722A-09EC-A487-0E4817079E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8" y="518160"/>
            <a:ext cx="3244095" cy="1813560"/>
          </a:xfrm>
        </p:spPr>
        <p:txBody>
          <a:bodyPr anchor="b"/>
          <a:lstStyle>
            <a:lvl1pPr>
              <a:defRPr sz="157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A68216-279A-5EB6-15AC-83DFE2A464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76129" y="1119085"/>
            <a:ext cx="5092066" cy="5523441"/>
          </a:xfrm>
        </p:spPr>
        <p:txBody>
          <a:bodyPr/>
          <a:lstStyle>
            <a:lvl1pPr>
              <a:defRPr sz="1576"/>
            </a:lvl1pPr>
            <a:lvl2pPr>
              <a:defRPr sz="1379"/>
            </a:lvl2pPr>
            <a:lvl3pPr>
              <a:defRPr sz="1182"/>
            </a:lvl3pPr>
            <a:lvl4pPr>
              <a:defRPr sz="985"/>
            </a:lvl4pPr>
            <a:lvl5pPr>
              <a:defRPr sz="985"/>
            </a:lvl5pPr>
            <a:lvl6pPr>
              <a:defRPr sz="985"/>
            </a:lvl6pPr>
            <a:lvl7pPr>
              <a:defRPr sz="985"/>
            </a:lvl7pPr>
            <a:lvl8pPr>
              <a:defRPr sz="985"/>
            </a:lvl8pPr>
            <a:lvl9pPr>
              <a:defRPr sz="98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8B5861-7196-1813-A47F-3EB4FC4C53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828" y="2331721"/>
            <a:ext cx="3244095" cy="4319800"/>
          </a:xfrm>
        </p:spPr>
        <p:txBody>
          <a:bodyPr/>
          <a:lstStyle>
            <a:lvl1pPr marL="0" indent="0">
              <a:buNone/>
              <a:defRPr sz="788"/>
            </a:lvl1pPr>
            <a:lvl2pPr marL="225215" indent="0">
              <a:buNone/>
              <a:defRPr sz="690"/>
            </a:lvl2pPr>
            <a:lvl3pPr marL="450430" indent="0">
              <a:buNone/>
              <a:defRPr sz="591"/>
            </a:lvl3pPr>
            <a:lvl4pPr marL="675645" indent="0">
              <a:buNone/>
              <a:defRPr sz="493"/>
            </a:lvl4pPr>
            <a:lvl5pPr marL="900860" indent="0">
              <a:buNone/>
              <a:defRPr sz="493"/>
            </a:lvl5pPr>
            <a:lvl6pPr marL="1126075" indent="0">
              <a:buNone/>
              <a:defRPr sz="493"/>
            </a:lvl6pPr>
            <a:lvl7pPr marL="1351290" indent="0">
              <a:buNone/>
              <a:defRPr sz="493"/>
            </a:lvl7pPr>
            <a:lvl8pPr marL="1576505" indent="0">
              <a:buNone/>
              <a:defRPr sz="493"/>
            </a:lvl8pPr>
            <a:lvl9pPr marL="1801720" indent="0">
              <a:buNone/>
              <a:defRPr sz="49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BC5EF6-621B-BF7B-17BD-C2B9B66C1C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EE8EC2-8653-422C-7DDA-FFAAD8673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13EDD7-1B94-E4C0-7D32-0B1CAD0BB7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599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D6B611-08C1-0803-5E7A-3C28D4348E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8" y="518160"/>
            <a:ext cx="3244095" cy="1813560"/>
          </a:xfrm>
        </p:spPr>
        <p:txBody>
          <a:bodyPr anchor="b"/>
          <a:lstStyle>
            <a:lvl1pPr>
              <a:defRPr sz="157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B56133C-CBAF-80F6-2ADD-672DE9C92B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76129" y="1119085"/>
            <a:ext cx="5092066" cy="5523441"/>
          </a:xfrm>
        </p:spPr>
        <p:txBody>
          <a:bodyPr/>
          <a:lstStyle>
            <a:lvl1pPr marL="0" indent="0">
              <a:buNone/>
              <a:defRPr sz="1576"/>
            </a:lvl1pPr>
            <a:lvl2pPr marL="225215" indent="0">
              <a:buNone/>
              <a:defRPr sz="1379"/>
            </a:lvl2pPr>
            <a:lvl3pPr marL="450430" indent="0">
              <a:buNone/>
              <a:defRPr sz="1182"/>
            </a:lvl3pPr>
            <a:lvl4pPr marL="675645" indent="0">
              <a:buNone/>
              <a:defRPr sz="985"/>
            </a:lvl4pPr>
            <a:lvl5pPr marL="900860" indent="0">
              <a:buNone/>
              <a:defRPr sz="985"/>
            </a:lvl5pPr>
            <a:lvl6pPr marL="1126075" indent="0">
              <a:buNone/>
              <a:defRPr sz="985"/>
            </a:lvl6pPr>
            <a:lvl7pPr marL="1351290" indent="0">
              <a:buNone/>
              <a:defRPr sz="985"/>
            </a:lvl7pPr>
            <a:lvl8pPr marL="1576505" indent="0">
              <a:buNone/>
              <a:defRPr sz="985"/>
            </a:lvl8pPr>
            <a:lvl9pPr marL="1801720" indent="0">
              <a:buNone/>
              <a:defRPr sz="98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85BD17-01D9-BA6B-79CD-B5F3E28AB7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828" y="2331721"/>
            <a:ext cx="3244095" cy="4319800"/>
          </a:xfrm>
        </p:spPr>
        <p:txBody>
          <a:bodyPr/>
          <a:lstStyle>
            <a:lvl1pPr marL="0" indent="0">
              <a:buNone/>
              <a:defRPr sz="788"/>
            </a:lvl1pPr>
            <a:lvl2pPr marL="225215" indent="0">
              <a:buNone/>
              <a:defRPr sz="690"/>
            </a:lvl2pPr>
            <a:lvl3pPr marL="450430" indent="0">
              <a:buNone/>
              <a:defRPr sz="591"/>
            </a:lvl3pPr>
            <a:lvl4pPr marL="675645" indent="0">
              <a:buNone/>
              <a:defRPr sz="493"/>
            </a:lvl4pPr>
            <a:lvl5pPr marL="900860" indent="0">
              <a:buNone/>
              <a:defRPr sz="493"/>
            </a:lvl5pPr>
            <a:lvl6pPr marL="1126075" indent="0">
              <a:buNone/>
              <a:defRPr sz="493"/>
            </a:lvl6pPr>
            <a:lvl7pPr marL="1351290" indent="0">
              <a:buNone/>
              <a:defRPr sz="493"/>
            </a:lvl7pPr>
            <a:lvl8pPr marL="1576505" indent="0">
              <a:buNone/>
              <a:defRPr sz="493"/>
            </a:lvl8pPr>
            <a:lvl9pPr marL="1801720" indent="0">
              <a:buNone/>
              <a:defRPr sz="49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AA9447-DB51-02E0-9E49-1EF23B0BD3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1ADC65-D17E-F543-1E66-068E559E2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2A8AF5-1534-6337-F101-76906E684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41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AFAA09A-807F-7320-407C-4DFB17C699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518" y="413811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4AF54B-2E8B-1184-5EBE-6AC2D4073B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1518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87EA6A-E7C7-0C5C-060C-19B8A9B770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1516" y="7203866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C9955BE-DE41-4E27-A7D5-EEF4B38BDD0C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9C7C5F-ABD0-0F82-BEC1-1724D93BDA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31848" y="7203866"/>
            <a:ext cx="339471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72347D-DC62-E1FC-1BF8-475894978E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03746" y="7203866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7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0430" rtl="0" eaLnBrk="1" latinLnBrk="0" hangingPunct="1">
        <a:lnSpc>
          <a:spcPct val="90000"/>
        </a:lnSpc>
        <a:spcBef>
          <a:spcPct val="0"/>
        </a:spcBef>
        <a:buNone/>
        <a:defRPr sz="21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2608" indent="-112608" algn="l" defTabSz="450430" rtl="0" eaLnBrk="1" latinLnBrk="0" hangingPunct="1">
        <a:lnSpc>
          <a:spcPct val="90000"/>
        </a:lnSpc>
        <a:spcBef>
          <a:spcPts val="493"/>
        </a:spcBef>
        <a:buFont typeface="Arial" panose="020B0604020202020204" pitchFamily="34" charset="0"/>
        <a:buChar char="•"/>
        <a:defRPr sz="1379" kern="1200">
          <a:solidFill>
            <a:schemeClr val="tx1"/>
          </a:solidFill>
          <a:latin typeface="+mn-lt"/>
          <a:ea typeface="+mn-ea"/>
          <a:cs typeface="+mn-cs"/>
        </a:defRPr>
      </a:lvl1pPr>
      <a:lvl2pPr marL="33782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2pPr>
      <a:lvl3pPr marL="56303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985" kern="1200">
          <a:solidFill>
            <a:schemeClr val="tx1"/>
          </a:solidFill>
          <a:latin typeface="+mn-lt"/>
          <a:ea typeface="+mn-ea"/>
          <a:cs typeface="+mn-cs"/>
        </a:defRPr>
      </a:lvl3pPr>
      <a:lvl4pPr marL="78825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101346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23868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46389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68911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91432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1pPr>
      <a:lvl2pPr marL="22521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2pPr>
      <a:lvl3pPr marL="45043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3pPr>
      <a:lvl4pPr marL="67564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90086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12607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35129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57650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80172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sv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4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3.sv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8.png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2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6.png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A0181D55-D8FC-E2A5-665D-259EBDD67DA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164" y="7219714"/>
            <a:ext cx="1505327" cy="198326"/>
          </a:xfrm>
          <a:prstGeom prst="rect">
            <a:avLst/>
          </a:prstGeom>
        </p:spPr>
      </p:pic>
      <p:sp>
        <p:nvSpPr>
          <p:cNvPr id="24" name="Textbox_01">
            <a:extLst>
              <a:ext uri="{FF2B5EF4-FFF2-40B4-BE49-F238E27FC236}">
                <a16:creationId xmlns:a16="http://schemas.microsoft.com/office/drawing/2014/main" id="{7D1D25D3-8484-3354-6511-F8C51205748D}"/>
              </a:ext>
            </a:extLst>
          </p:cNvPr>
          <p:cNvSpPr txBox="1"/>
          <p:nvPr/>
        </p:nvSpPr>
        <p:spPr>
          <a:xfrm>
            <a:off x="2587910" y="720610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5" name="Textbox_02">
            <a:extLst>
              <a:ext uri="{FF2B5EF4-FFF2-40B4-BE49-F238E27FC236}">
                <a16:creationId xmlns:a16="http://schemas.microsoft.com/office/drawing/2014/main" id="{DB5CE378-72F9-4758-BFB9-82C622B1DF43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8606" y="306169"/>
            <a:ext cx="9121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6 – 7 HIDOKU PUZZLES - EASY</a:t>
            </a:r>
          </a:p>
        </p:txBody>
      </p:sp>
      <p:sp>
        <p:nvSpPr>
          <p:cNvPr id="26" name="Textbox_03">
            <a:extLst>
              <a:ext uri="{FF2B5EF4-FFF2-40B4-BE49-F238E27FC236}">
                <a16:creationId xmlns:a16="http://schemas.microsoft.com/office/drawing/2014/main" id="{0CABDD01-C3EF-98DA-4564-D9D78D04926F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8747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76C59D62-4451-0825-84B8-B3485D8D6C9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35826" y="1487277"/>
            <a:ext cx="4217174" cy="5257800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DED4C9CA-352D-92ED-C7BC-0DBA549377B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133651" y="1487277"/>
            <a:ext cx="4217174" cy="52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3663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B3FDC7-0621-6DB4-3AA2-54E27CEC9F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EE6E05A8-48FC-7010-7889-A01023EBE91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164" y="7219714"/>
            <a:ext cx="1505327" cy="198326"/>
          </a:xfrm>
          <a:prstGeom prst="rect">
            <a:avLst/>
          </a:prstGeom>
        </p:spPr>
      </p:pic>
      <p:sp>
        <p:nvSpPr>
          <p:cNvPr id="24" name="Textbox_01">
            <a:extLst>
              <a:ext uri="{FF2B5EF4-FFF2-40B4-BE49-F238E27FC236}">
                <a16:creationId xmlns:a16="http://schemas.microsoft.com/office/drawing/2014/main" id="{D4EA2741-03AA-E778-CF7B-3B1527385FC4}"/>
              </a:ext>
            </a:extLst>
          </p:cNvPr>
          <p:cNvSpPr txBox="1"/>
          <p:nvPr/>
        </p:nvSpPr>
        <p:spPr>
          <a:xfrm>
            <a:off x="2587910" y="720610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5" name="Textbox_02">
            <a:extLst>
              <a:ext uri="{FF2B5EF4-FFF2-40B4-BE49-F238E27FC236}">
                <a16:creationId xmlns:a16="http://schemas.microsoft.com/office/drawing/2014/main" id="{81146066-87F7-8396-ED41-9708DB909E1C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8606" y="306169"/>
            <a:ext cx="9121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6 – 7 HIDOKU PUZZLES - MEDIUM</a:t>
            </a:r>
          </a:p>
        </p:txBody>
      </p:sp>
      <p:sp>
        <p:nvSpPr>
          <p:cNvPr id="26" name="Textbox_03">
            <a:extLst>
              <a:ext uri="{FF2B5EF4-FFF2-40B4-BE49-F238E27FC236}">
                <a16:creationId xmlns:a16="http://schemas.microsoft.com/office/drawing/2014/main" id="{4CDF089E-F078-B773-10F2-9B44A45119F3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8747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925273A9-8602-59E0-ED37-B1B5FF6F28C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735826" y="1487277"/>
            <a:ext cx="4217173" cy="5257800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0B3E8B36-F137-A1B4-E191-866E419F4A6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5133651" y="1487277"/>
            <a:ext cx="4217173" cy="52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50233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4D088C-EE5E-C261-1BAE-789EB5D1B5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192B608C-FD3A-4FA8-F67E-3C8092B5BD6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164" y="7219714"/>
            <a:ext cx="1505327" cy="198326"/>
          </a:xfrm>
          <a:prstGeom prst="rect">
            <a:avLst/>
          </a:prstGeom>
        </p:spPr>
      </p:pic>
      <p:sp>
        <p:nvSpPr>
          <p:cNvPr id="24" name="Textbox_01">
            <a:extLst>
              <a:ext uri="{FF2B5EF4-FFF2-40B4-BE49-F238E27FC236}">
                <a16:creationId xmlns:a16="http://schemas.microsoft.com/office/drawing/2014/main" id="{0C1EE5C9-132D-E55C-B54B-6CD9982B3D5E}"/>
              </a:ext>
            </a:extLst>
          </p:cNvPr>
          <p:cNvSpPr txBox="1"/>
          <p:nvPr/>
        </p:nvSpPr>
        <p:spPr>
          <a:xfrm>
            <a:off x="2587910" y="720610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5" name="Textbox_02">
            <a:extLst>
              <a:ext uri="{FF2B5EF4-FFF2-40B4-BE49-F238E27FC236}">
                <a16:creationId xmlns:a16="http://schemas.microsoft.com/office/drawing/2014/main" id="{367A8749-6813-750A-33C2-21677AFF3B80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8606" y="306169"/>
            <a:ext cx="9121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6 – 7 HIDOKU PUZZLES - HARD</a:t>
            </a:r>
          </a:p>
        </p:txBody>
      </p:sp>
      <p:sp>
        <p:nvSpPr>
          <p:cNvPr id="26" name="Textbox_03">
            <a:extLst>
              <a:ext uri="{FF2B5EF4-FFF2-40B4-BE49-F238E27FC236}">
                <a16:creationId xmlns:a16="http://schemas.microsoft.com/office/drawing/2014/main" id="{0969878C-28E5-F09F-707D-E8C3D8A9B4AA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8747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4B44B8AE-F6F6-F199-B43F-587CCF2BCEA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735826" y="1487277"/>
            <a:ext cx="4217173" cy="5257799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EE8E3BB5-CDC2-3348-6E2D-434ADA50153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5133651" y="1487277"/>
            <a:ext cx="4217173" cy="5257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25258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850A89-AE5F-7F68-F598-4B1120E914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AAAB25AC-EAFB-9A58-265E-1982503F7CE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164" y="7219714"/>
            <a:ext cx="1505327" cy="198326"/>
          </a:xfrm>
          <a:prstGeom prst="rect">
            <a:avLst/>
          </a:prstGeom>
        </p:spPr>
      </p:pic>
      <p:sp>
        <p:nvSpPr>
          <p:cNvPr id="24" name="Textbox_01">
            <a:extLst>
              <a:ext uri="{FF2B5EF4-FFF2-40B4-BE49-F238E27FC236}">
                <a16:creationId xmlns:a16="http://schemas.microsoft.com/office/drawing/2014/main" id="{F1631A52-6415-6458-7C57-0827822F98B2}"/>
              </a:ext>
            </a:extLst>
          </p:cNvPr>
          <p:cNvSpPr txBox="1"/>
          <p:nvPr/>
        </p:nvSpPr>
        <p:spPr>
          <a:xfrm>
            <a:off x="2587910" y="720610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5" name="Textbox_02">
            <a:extLst>
              <a:ext uri="{FF2B5EF4-FFF2-40B4-BE49-F238E27FC236}">
                <a16:creationId xmlns:a16="http://schemas.microsoft.com/office/drawing/2014/main" id="{9493D7F3-12B9-D055-77FC-D332697BC7B0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8606" y="306169"/>
            <a:ext cx="9121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6 – 7 HIDOKU PUZZLES - CHALLENGING</a:t>
            </a:r>
          </a:p>
        </p:txBody>
      </p:sp>
      <p:sp>
        <p:nvSpPr>
          <p:cNvPr id="26" name="Textbox_03">
            <a:extLst>
              <a:ext uri="{FF2B5EF4-FFF2-40B4-BE49-F238E27FC236}">
                <a16:creationId xmlns:a16="http://schemas.microsoft.com/office/drawing/2014/main" id="{493096ED-357C-F1F0-0A34-8BE6B64B457F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8747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51E3B648-F974-F42D-2FD6-5476420ADA0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735826" y="1487277"/>
            <a:ext cx="4217172" cy="5257799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CDE6660A-EF07-6247-F2E9-89DD552F3A5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5133651" y="1487277"/>
            <a:ext cx="4217172" cy="5257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953872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176</Words>
  <Application>Microsoft Office PowerPoint</Application>
  <PresentationFormat>Custom</PresentationFormat>
  <Paragraphs>16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4</cp:revision>
  <dcterms:created xsi:type="dcterms:W3CDTF">2025-01-10T03:53:58Z</dcterms:created>
  <dcterms:modified xsi:type="dcterms:W3CDTF">2025-09-20T19:04:43Z</dcterms:modified>
</cp:coreProperties>
</file>