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</p:sldIdLst>
  <p:sldSz cx="10688638" cy="756285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 showGuides="1">
      <p:cViewPr varScale="1">
        <p:scale>
          <a:sx n="92" d="100"/>
          <a:sy n="92" d="100"/>
        </p:scale>
        <p:origin x="113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AC14F0D9-C205-4C05-864D-079174C609A7}"/>
    <pc:docChg chg="delSld">
      <pc:chgData name="Sarah Carter" userId="4b4e2a7e9c42e1b2" providerId="LiveId" clId="{AC14F0D9-C205-4C05-864D-079174C609A7}" dt="2025-09-30T19:52:17.789" v="0" actId="2696"/>
      <pc:docMkLst>
        <pc:docMk/>
      </pc:docMkLst>
      <pc:sldChg chg="del">
        <pc:chgData name="Sarah Carter" userId="4b4e2a7e9c42e1b2" providerId="LiveId" clId="{AC14F0D9-C205-4C05-864D-079174C609A7}" dt="2025-09-30T19:52:17.789" v="0" actId="2696"/>
        <pc:sldMkLst>
          <pc:docMk/>
          <pc:sldMk cId="2573500017" sldId="26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ADBBAA-3489-C285-265B-CF62529C8C4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336080" y="1237718"/>
            <a:ext cx="8016479" cy="2632992"/>
          </a:xfrm>
        </p:spPr>
        <p:txBody>
          <a:bodyPr anchor="b"/>
          <a:lstStyle>
            <a:lvl1pPr algn="ctr">
              <a:defRPr sz="287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57144C1-D2CE-473D-CA41-00BE435D4D6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336080" y="3972248"/>
            <a:ext cx="8016479" cy="1825938"/>
          </a:xfrm>
        </p:spPr>
        <p:txBody>
          <a:bodyPr/>
          <a:lstStyle>
            <a:lvl1pPr marL="0" indent="0" algn="ctr">
              <a:buNone/>
              <a:defRPr sz="1150"/>
            </a:lvl1pPr>
            <a:lvl2pPr marL="219153" indent="0" algn="ctr">
              <a:buNone/>
              <a:defRPr sz="959"/>
            </a:lvl2pPr>
            <a:lvl3pPr marL="438305" indent="0" algn="ctr">
              <a:buNone/>
              <a:defRPr sz="863"/>
            </a:lvl3pPr>
            <a:lvl4pPr marL="657458" indent="0" algn="ctr">
              <a:buNone/>
              <a:defRPr sz="767"/>
            </a:lvl4pPr>
            <a:lvl5pPr marL="876610" indent="0" algn="ctr">
              <a:buNone/>
              <a:defRPr sz="767"/>
            </a:lvl5pPr>
            <a:lvl6pPr marL="1095763" indent="0" algn="ctr">
              <a:buNone/>
              <a:defRPr sz="767"/>
            </a:lvl6pPr>
            <a:lvl7pPr marL="1314915" indent="0" algn="ctr">
              <a:buNone/>
              <a:defRPr sz="767"/>
            </a:lvl7pPr>
            <a:lvl8pPr marL="1534068" indent="0" algn="ctr">
              <a:buNone/>
              <a:defRPr sz="767"/>
            </a:lvl8pPr>
            <a:lvl9pPr marL="1753220" indent="0" algn="ctr">
              <a:buNone/>
              <a:defRPr sz="767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8A48C7E-A243-E35F-A84C-10ED2BD50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0C0419-8DB5-242D-B927-FBA6FBCE84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CE72186-3B8B-C320-2B06-0862A35CA8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24843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388C8C-BE47-92D9-E2F8-1D76143B56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5331CCD-ABF8-187B-A7C7-936AAFA9450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90BC04-5F54-380A-5F6F-EF1852F7B8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1835F0-3D2D-41C9-345B-584C2DEF13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E9298C7-65F3-A45E-6631-EB86DD5FDE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856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EBEC3A3-2BD1-A7D2-3228-BD83F48D5A1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649057" y="402653"/>
            <a:ext cx="2304738" cy="6409166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79D27DD-C833-B924-3399-2D7F8409B9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734845" y="402653"/>
            <a:ext cx="6780604" cy="640916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8CFAF2-3DC4-A0D0-73C9-C848E19A0D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F1711FD-0CB3-05A0-8955-AB2876E950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7590FA-F5CE-36A3-90F9-F011CFA141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7234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B2ED07-2E5D-0F8A-9FD3-A9FD3C28EE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7A70CE-7380-4A4F-8910-07361FDE7F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F5CC79-3D33-E0D6-3697-9D79AD6C6F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C23BA9-7B32-9979-98F7-2BEFC30296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583E8-62EB-34E5-E157-C594187B86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7034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00D56F-130F-4D60-9844-F757463701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29279" y="1885463"/>
            <a:ext cx="9218950" cy="3145935"/>
          </a:xfrm>
        </p:spPr>
        <p:txBody>
          <a:bodyPr anchor="b"/>
          <a:lstStyle>
            <a:lvl1pPr>
              <a:defRPr sz="287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02CDC4-7A8A-B1D6-2F05-745A3A42CA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729279" y="5061159"/>
            <a:ext cx="9218950" cy="1654373"/>
          </a:xfrm>
        </p:spPr>
        <p:txBody>
          <a:bodyPr/>
          <a:lstStyle>
            <a:lvl1pPr marL="0" indent="0">
              <a:buNone/>
              <a:defRPr sz="1150">
                <a:solidFill>
                  <a:schemeClr val="tx1">
                    <a:tint val="82000"/>
                  </a:schemeClr>
                </a:solidFill>
              </a:defRPr>
            </a:lvl1pPr>
            <a:lvl2pPr marL="219153" indent="0">
              <a:buNone/>
              <a:defRPr sz="959">
                <a:solidFill>
                  <a:schemeClr val="tx1">
                    <a:tint val="82000"/>
                  </a:schemeClr>
                </a:solidFill>
              </a:defRPr>
            </a:lvl2pPr>
            <a:lvl3pPr marL="438305" indent="0">
              <a:buNone/>
              <a:defRPr sz="863">
                <a:solidFill>
                  <a:schemeClr val="tx1">
                    <a:tint val="82000"/>
                  </a:schemeClr>
                </a:solidFill>
              </a:defRPr>
            </a:lvl3pPr>
            <a:lvl4pPr marL="657458" indent="0">
              <a:buNone/>
              <a:defRPr sz="767">
                <a:solidFill>
                  <a:schemeClr val="tx1">
                    <a:tint val="82000"/>
                  </a:schemeClr>
                </a:solidFill>
              </a:defRPr>
            </a:lvl4pPr>
            <a:lvl5pPr marL="876610" indent="0">
              <a:buNone/>
              <a:defRPr sz="767">
                <a:solidFill>
                  <a:schemeClr val="tx1">
                    <a:tint val="82000"/>
                  </a:schemeClr>
                </a:solidFill>
              </a:defRPr>
            </a:lvl5pPr>
            <a:lvl6pPr marL="1095763" indent="0">
              <a:buNone/>
              <a:defRPr sz="767">
                <a:solidFill>
                  <a:schemeClr val="tx1">
                    <a:tint val="82000"/>
                  </a:schemeClr>
                </a:solidFill>
              </a:defRPr>
            </a:lvl6pPr>
            <a:lvl7pPr marL="1314915" indent="0">
              <a:buNone/>
              <a:defRPr sz="767">
                <a:solidFill>
                  <a:schemeClr val="tx1">
                    <a:tint val="82000"/>
                  </a:schemeClr>
                </a:solidFill>
              </a:defRPr>
            </a:lvl7pPr>
            <a:lvl8pPr marL="1534068" indent="0">
              <a:buNone/>
              <a:defRPr sz="767">
                <a:solidFill>
                  <a:schemeClr val="tx1">
                    <a:tint val="82000"/>
                  </a:schemeClr>
                </a:solidFill>
              </a:defRPr>
            </a:lvl8pPr>
            <a:lvl9pPr marL="1753220" indent="0">
              <a:buNone/>
              <a:defRPr sz="767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E4055C-B430-21C4-41A0-EF7674A98A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C59111-68BC-7EEE-9CDA-F06F06C04E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027BB73-CB7B-D811-26CB-ECEE210BAB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97098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3AFFC3-83C3-9293-24F2-1E1F8372B5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5083B8A-EA96-1480-0074-EB5A9241042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734845" y="2013260"/>
            <a:ext cx="4542671" cy="479855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49F8D4-7E9E-94AF-1C83-BF5F96B4E84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411124" y="2013260"/>
            <a:ext cx="4542671" cy="479855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1B04CC-9157-5CFE-5F21-3DF463E80A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07F43E3-24CF-E277-2013-4435E61E94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3706E1C-09DE-67E4-E89A-7EAA6D933E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0254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2899D4-0F94-75D6-487E-92AF0AD7DF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36238" y="402654"/>
            <a:ext cx="9218950" cy="146180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4DF3D8-21AC-9F2A-3144-67927D96442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736240" y="1853949"/>
            <a:ext cx="4521794" cy="908592"/>
          </a:xfrm>
        </p:spPr>
        <p:txBody>
          <a:bodyPr anchor="b"/>
          <a:lstStyle>
            <a:lvl1pPr marL="0" indent="0">
              <a:buNone/>
              <a:defRPr sz="1150" b="1"/>
            </a:lvl1pPr>
            <a:lvl2pPr marL="219153" indent="0">
              <a:buNone/>
              <a:defRPr sz="959" b="1"/>
            </a:lvl2pPr>
            <a:lvl3pPr marL="438305" indent="0">
              <a:buNone/>
              <a:defRPr sz="863" b="1"/>
            </a:lvl3pPr>
            <a:lvl4pPr marL="657458" indent="0">
              <a:buNone/>
              <a:defRPr sz="767" b="1"/>
            </a:lvl4pPr>
            <a:lvl5pPr marL="876610" indent="0">
              <a:buNone/>
              <a:defRPr sz="767" b="1"/>
            </a:lvl5pPr>
            <a:lvl6pPr marL="1095763" indent="0">
              <a:buNone/>
              <a:defRPr sz="767" b="1"/>
            </a:lvl6pPr>
            <a:lvl7pPr marL="1314915" indent="0">
              <a:buNone/>
              <a:defRPr sz="767" b="1"/>
            </a:lvl7pPr>
            <a:lvl8pPr marL="1534068" indent="0">
              <a:buNone/>
              <a:defRPr sz="767" b="1"/>
            </a:lvl8pPr>
            <a:lvl9pPr marL="1753220" indent="0">
              <a:buNone/>
              <a:defRPr sz="7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62FE936-63B5-E50F-C688-6F9E795FC88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736240" y="2762542"/>
            <a:ext cx="4521794" cy="406328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9688CE6-B77B-6255-E3AB-7B3B093D9C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411124" y="1853949"/>
            <a:ext cx="4544063" cy="908592"/>
          </a:xfrm>
        </p:spPr>
        <p:txBody>
          <a:bodyPr anchor="b"/>
          <a:lstStyle>
            <a:lvl1pPr marL="0" indent="0">
              <a:buNone/>
              <a:defRPr sz="1150" b="1"/>
            </a:lvl1pPr>
            <a:lvl2pPr marL="219153" indent="0">
              <a:buNone/>
              <a:defRPr sz="959" b="1"/>
            </a:lvl2pPr>
            <a:lvl3pPr marL="438305" indent="0">
              <a:buNone/>
              <a:defRPr sz="863" b="1"/>
            </a:lvl3pPr>
            <a:lvl4pPr marL="657458" indent="0">
              <a:buNone/>
              <a:defRPr sz="767" b="1"/>
            </a:lvl4pPr>
            <a:lvl5pPr marL="876610" indent="0">
              <a:buNone/>
              <a:defRPr sz="767" b="1"/>
            </a:lvl5pPr>
            <a:lvl6pPr marL="1095763" indent="0">
              <a:buNone/>
              <a:defRPr sz="767" b="1"/>
            </a:lvl6pPr>
            <a:lvl7pPr marL="1314915" indent="0">
              <a:buNone/>
              <a:defRPr sz="767" b="1"/>
            </a:lvl7pPr>
            <a:lvl8pPr marL="1534068" indent="0">
              <a:buNone/>
              <a:defRPr sz="767" b="1"/>
            </a:lvl8pPr>
            <a:lvl9pPr marL="1753220" indent="0">
              <a:buNone/>
              <a:defRPr sz="7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DB50276-4700-7C81-9681-6E2E79DA5E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411124" y="2762542"/>
            <a:ext cx="4544063" cy="406328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F87ABC7-B37C-66E7-FF9B-C259915F8E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853AF3D-2216-F2F7-07E7-143F640C82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8D44F9-6594-BDB4-3A93-353BA5B4F8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35330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B659C5-90BC-5AAF-7516-52FE6E8B01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58C959C-94A7-33BB-3F0C-C3044BD3D3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34F1ACD-500A-8684-CE15-A21B6604DD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34328D5-0250-C7F8-0A23-19D61EF0B0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91359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C9AF785-494B-337B-8B1C-BF41D3B04A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8CBCAD5-8F46-422A-6481-CAB18E443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14F7D2A-2EF7-A048-2D60-75790E82E6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12959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7DC2E4-025F-B770-9B0F-3B91B2D187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36239" y="504191"/>
            <a:ext cx="3447364" cy="1764665"/>
          </a:xfrm>
        </p:spPr>
        <p:txBody>
          <a:bodyPr anchor="b"/>
          <a:lstStyle>
            <a:lvl1pPr>
              <a:defRPr sz="1534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FE20E4-E931-0672-8A3A-A2F0E23ABC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44063" y="1088913"/>
            <a:ext cx="5411124" cy="5374525"/>
          </a:xfrm>
        </p:spPr>
        <p:txBody>
          <a:bodyPr/>
          <a:lstStyle>
            <a:lvl1pPr>
              <a:defRPr sz="1534"/>
            </a:lvl1pPr>
            <a:lvl2pPr>
              <a:defRPr sz="1342"/>
            </a:lvl2pPr>
            <a:lvl3pPr>
              <a:defRPr sz="1150"/>
            </a:lvl3pPr>
            <a:lvl4pPr>
              <a:defRPr sz="959"/>
            </a:lvl4pPr>
            <a:lvl5pPr>
              <a:defRPr sz="959"/>
            </a:lvl5pPr>
            <a:lvl6pPr>
              <a:defRPr sz="959"/>
            </a:lvl6pPr>
            <a:lvl7pPr>
              <a:defRPr sz="959"/>
            </a:lvl7pPr>
            <a:lvl8pPr>
              <a:defRPr sz="959"/>
            </a:lvl8pPr>
            <a:lvl9pPr>
              <a:defRPr sz="959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31F2A90-7027-4640-580E-45DDD4F641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736239" y="2268856"/>
            <a:ext cx="3447364" cy="4203334"/>
          </a:xfrm>
        </p:spPr>
        <p:txBody>
          <a:bodyPr/>
          <a:lstStyle>
            <a:lvl1pPr marL="0" indent="0">
              <a:buNone/>
              <a:defRPr sz="767"/>
            </a:lvl1pPr>
            <a:lvl2pPr marL="219153" indent="0">
              <a:buNone/>
              <a:defRPr sz="671"/>
            </a:lvl2pPr>
            <a:lvl3pPr marL="438305" indent="0">
              <a:buNone/>
              <a:defRPr sz="575"/>
            </a:lvl3pPr>
            <a:lvl4pPr marL="657458" indent="0">
              <a:buNone/>
              <a:defRPr sz="480"/>
            </a:lvl4pPr>
            <a:lvl5pPr marL="876610" indent="0">
              <a:buNone/>
              <a:defRPr sz="480"/>
            </a:lvl5pPr>
            <a:lvl6pPr marL="1095763" indent="0">
              <a:buNone/>
              <a:defRPr sz="480"/>
            </a:lvl6pPr>
            <a:lvl7pPr marL="1314915" indent="0">
              <a:buNone/>
              <a:defRPr sz="480"/>
            </a:lvl7pPr>
            <a:lvl8pPr marL="1534068" indent="0">
              <a:buNone/>
              <a:defRPr sz="480"/>
            </a:lvl8pPr>
            <a:lvl9pPr marL="1753220" indent="0">
              <a:buNone/>
              <a:defRPr sz="48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9331B1-5621-B1C0-D794-455919DAAC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FEC2F9B-DABB-541F-973D-8E7BB99582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EFEF135-4A24-53E6-EE48-56ADA6665E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79601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46AC73-F57C-26B2-C532-5F499D4AA9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36239" y="504191"/>
            <a:ext cx="3447364" cy="1764665"/>
          </a:xfrm>
        </p:spPr>
        <p:txBody>
          <a:bodyPr anchor="b"/>
          <a:lstStyle>
            <a:lvl1pPr>
              <a:defRPr sz="1534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8EBA58C-F38C-A091-77B3-8A9F5DBAD52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544063" y="1088913"/>
            <a:ext cx="5411124" cy="5374525"/>
          </a:xfrm>
        </p:spPr>
        <p:txBody>
          <a:bodyPr/>
          <a:lstStyle>
            <a:lvl1pPr marL="0" indent="0">
              <a:buNone/>
              <a:defRPr sz="1534"/>
            </a:lvl1pPr>
            <a:lvl2pPr marL="219153" indent="0">
              <a:buNone/>
              <a:defRPr sz="1342"/>
            </a:lvl2pPr>
            <a:lvl3pPr marL="438305" indent="0">
              <a:buNone/>
              <a:defRPr sz="1150"/>
            </a:lvl3pPr>
            <a:lvl4pPr marL="657458" indent="0">
              <a:buNone/>
              <a:defRPr sz="959"/>
            </a:lvl4pPr>
            <a:lvl5pPr marL="876610" indent="0">
              <a:buNone/>
              <a:defRPr sz="959"/>
            </a:lvl5pPr>
            <a:lvl6pPr marL="1095763" indent="0">
              <a:buNone/>
              <a:defRPr sz="959"/>
            </a:lvl6pPr>
            <a:lvl7pPr marL="1314915" indent="0">
              <a:buNone/>
              <a:defRPr sz="959"/>
            </a:lvl7pPr>
            <a:lvl8pPr marL="1534068" indent="0">
              <a:buNone/>
              <a:defRPr sz="959"/>
            </a:lvl8pPr>
            <a:lvl9pPr marL="1753220" indent="0">
              <a:buNone/>
              <a:defRPr sz="959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20839E5-5A5E-51F1-651A-F5A50D21E0F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736239" y="2268856"/>
            <a:ext cx="3447364" cy="4203334"/>
          </a:xfrm>
        </p:spPr>
        <p:txBody>
          <a:bodyPr/>
          <a:lstStyle>
            <a:lvl1pPr marL="0" indent="0">
              <a:buNone/>
              <a:defRPr sz="767"/>
            </a:lvl1pPr>
            <a:lvl2pPr marL="219153" indent="0">
              <a:buNone/>
              <a:defRPr sz="671"/>
            </a:lvl2pPr>
            <a:lvl3pPr marL="438305" indent="0">
              <a:buNone/>
              <a:defRPr sz="575"/>
            </a:lvl3pPr>
            <a:lvl4pPr marL="657458" indent="0">
              <a:buNone/>
              <a:defRPr sz="480"/>
            </a:lvl4pPr>
            <a:lvl5pPr marL="876610" indent="0">
              <a:buNone/>
              <a:defRPr sz="480"/>
            </a:lvl5pPr>
            <a:lvl6pPr marL="1095763" indent="0">
              <a:buNone/>
              <a:defRPr sz="480"/>
            </a:lvl6pPr>
            <a:lvl7pPr marL="1314915" indent="0">
              <a:buNone/>
              <a:defRPr sz="480"/>
            </a:lvl7pPr>
            <a:lvl8pPr marL="1534068" indent="0">
              <a:buNone/>
              <a:defRPr sz="480"/>
            </a:lvl8pPr>
            <a:lvl9pPr marL="1753220" indent="0">
              <a:buNone/>
              <a:defRPr sz="48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A4A84B2-AC7F-C822-67CE-5DACAE1CD4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8C3F58A-74B4-059D-77A7-B9F970D637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1520122-03E3-C3A1-A272-BB57A66F86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16181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6C30176-2F71-C33A-FB9C-BBAF6DDB5F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34847" y="402654"/>
            <a:ext cx="9218950" cy="14618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58A6327-8F74-1C1A-3AEE-7242FC0BD4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734847" y="2013260"/>
            <a:ext cx="9218950" cy="479855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6D5A60-9FA2-6BC5-CA00-40C5C4040AB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734844" y="7009643"/>
            <a:ext cx="2404944" cy="40265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7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4FE2880-6668-4B2C-AE2B-1F617DA82E3A}" type="datetimeFigureOut">
              <a:rPr lang="en-US" smtClean="0"/>
              <a:t>9/30/2025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31C5F9-065E-3927-C8F3-0E27D2078A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540614" y="7009643"/>
            <a:ext cx="3607415" cy="40265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7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9F23A0-23F3-3E31-EDB4-D3227D8A3AA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548851" y="7009643"/>
            <a:ext cx="2404944" cy="40265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7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C57BD11-FE2A-4B99-8BA9-2A61A52369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7850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38305" rtl="0" eaLnBrk="1" latinLnBrk="0" hangingPunct="1">
        <a:lnSpc>
          <a:spcPct val="90000"/>
        </a:lnSpc>
        <a:spcBef>
          <a:spcPct val="0"/>
        </a:spcBef>
        <a:buNone/>
        <a:defRPr sz="210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9577" indent="-109577" algn="l" defTabSz="438305" rtl="0" eaLnBrk="1" latinLnBrk="0" hangingPunct="1">
        <a:lnSpc>
          <a:spcPct val="90000"/>
        </a:lnSpc>
        <a:spcBef>
          <a:spcPts val="480"/>
        </a:spcBef>
        <a:buFont typeface="Arial" panose="020B0604020202020204" pitchFamily="34" charset="0"/>
        <a:buChar char="•"/>
        <a:defRPr sz="1342" kern="1200">
          <a:solidFill>
            <a:schemeClr val="tx1"/>
          </a:solidFill>
          <a:latin typeface="+mn-lt"/>
          <a:ea typeface="+mn-ea"/>
          <a:cs typeface="+mn-cs"/>
        </a:defRPr>
      </a:lvl1pPr>
      <a:lvl2pPr marL="328729" indent="-109577" algn="l" defTabSz="438305" rtl="0" eaLnBrk="1" latinLnBrk="0" hangingPunct="1">
        <a:lnSpc>
          <a:spcPct val="90000"/>
        </a:lnSpc>
        <a:spcBef>
          <a:spcPts val="240"/>
        </a:spcBef>
        <a:buFont typeface="Arial" panose="020B0604020202020204" pitchFamily="34" charset="0"/>
        <a:buChar char="•"/>
        <a:defRPr sz="1150" kern="1200">
          <a:solidFill>
            <a:schemeClr val="tx1"/>
          </a:solidFill>
          <a:latin typeface="+mn-lt"/>
          <a:ea typeface="+mn-ea"/>
          <a:cs typeface="+mn-cs"/>
        </a:defRPr>
      </a:lvl2pPr>
      <a:lvl3pPr marL="547882" indent="-109577" algn="l" defTabSz="438305" rtl="0" eaLnBrk="1" latinLnBrk="0" hangingPunct="1">
        <a:lnSpc>
          <a:spcPct val="90000"/>
        </a:lnSpc>
        <a:spcBef>
          <a:spcPts val="240"/>
        </a:spcBef>
        <a:buFont typeface="Arial" panose="020B0604020202020204" pitchFamily="34" charset="0"/>
        <a:buChar char="•"/>
        <a:defRPr sz="959" kern="1200">
          <a:solidFill>
            <a:schemeClr val="tx1"/>
          </a:solidFill>
          <a:latin typeface="+mn-lt"/>
          <a:ea typeface="+mn-ea"/>
          <a:cs typeface="+mn-cs"/>
        </a:defRPr>
      </a:lvl3pPr>
      <a:lvl4pPr marL="767034" indent="-109577" algn="l" defTabSz="438305" rtl="0" eaLnBrk="1" latinLnBrk="0" hangingPunct="1">
        <a:lnSpc>
          <a:spcPct val="90000"/>
        </a:lnSpc>
        <a:spcBef>
          <a:spcPts val="240"/>
        </a:spcBef>
        <a:buFont typeface="Arial" panose="020B0604020202020204" pitchFamily="34" charset="0"/>
        <a:buChar char="•"/>
        <a:defRPr sz="863" kern="1200">
          <a:solidFill>
            <a:schemeClr val="tx1"/>
          </a:solidFill>
          <a:latin typeface="+mn-lt"/>
          <a:ea typeface="+mn-ea"/>
          <a:cs typeface="+mn-cs"/>
        </a:defRPr>
      </a:lvl4pPr>
      <a:lvl5pPr marL="986187" indent="-109577" algn="l" defTabSz="438305" rtl="0" eaLnBrk="1" latinLnBrk="0" hangingPunct="1">
        <a:lnSpc>
          <a:spcPct val="90000"/>
        </a:lnSpc>
        <a:spcBef>
          <a:spcPts val="240"/>
        </a:spcBef>
        <a:buFont typeface="Arial" panose="020B0604020202020204" pitchFamily="34" charset="0"/>
        <a:buChar char="•"/>
        <a:defRPr sz="863" kern="1200">
          <a:solidFill>
            <a:schemeClr val="tx1"/>
          </a:solidFill>
          <a:latin typeface="+mn-lt"/>
          <a:ea typeface="+mn-ea"/>
          <a:cs typeface="+mn-cs"/>
        </a:defRPr>
      </a:lvl5pPr>
      <a:lvl6pPr marL="1205339" indent="-109577" algn="l" defTabSz="438305" rtl="0" eaLnBrk="1" latinLnBrk="0" hangingPunct="1">
        <a:lnSpc>
          <a:spcPct val="90000"/>
        </a:lnSpc>
        <a:spcBef>
          <a:spcPts val="240"/>
        </a:spcBef>
        <a:buFont typeface="Arial" panose="020B0604020202020204" pitchFamily="34" charset="0"/>
        <a:buChar char="•"/>
        <a:defRPr sz="863" kern="1200">
          <a:solidFill>
            <a:schemeClr val="tx1"/>
          </a:solidFill>
          <a:latin typeface="+mn-lt"/>
          <a:ea typeface="+mn-ea"/>
          <a:cs typeface="+mn-cs"/>
        </a:defRPr>
      </a:lvl6pPr>
      <a:lvl7pPr marL="1424492" indent="-109577" algn="l" defTabSz="438305" rtl="0" eaLnBrk="1" latinLnBrk="0" hangingPunct="1">
        <a:lnSpc>
          <a:spcPct val="90000"/>
        </a:lnSpc>
        <a:spcBef>
          <a:spcPts val="240"/>
        </a:spcBef>
        <a:buFont typeface="Arial" panose="020B0604020202020204" pitchFamily="34" charset="0"/>
        <a:buChar char="•"/>
        <a:defRPr sz="863" kern="1200">
          <a:solidFill>
            <a:schemeClr val="tx1"/>
          </a:solidFill>
          <a:latin typeface="+mn-lt"/>
          <a:ea typeface="+mn-ea"/>
          <a:cs typeface="+mn-cs"/>
        </a:defRPr>
      </a:lvl7pPr>
      <a:lvl8pPr marL="1643644" indent="-109577" algn="l" defTabSz="438305" rtl="0" eaLnBrk="1" latinLnBrk="0" hangingPunct="1">
        <a:lnSpc>
          <a:spcPct val="90000"/>
        </a:lnSpc>
        <a:spcBef>
          <a:spcPts val="240"/>
        </a:spcBef>
        <a:buFont typeface="Arial" panose="020B0604020202020204" pitchFamily="34" charset="0"/>
        <a:buChar char="•"/>
        <a:defRPr sz="863" kern="1200">
          <a:solidFill>
            <a:schemeClr val="tx1"/>
          </a:solidFill>
          <a:latin typeface="+mn-lt"/>
          <a:ea typeface="+mn-ea"/>
          <a:cs typeface="+mn-cs"/>
        </a:defRPr>
      </a:lvl8pPr>
      <a:lvl9pPr marL="1862797" indent="-109577" algn="l" defTabSz="438305" rtl="0" eaLnBrk="1" latinLnBrk="0" hangingPunct="1">
        <a:lnSpc>
          <a:spcPct val="90000"/>
        </a:lnSpc>
        <a:spcBef>
          <a:spcPts val="240"/>
        </a:spcBef>
        <a:buFont typeface="Arial" panose="020B0604020202020204" pitchFamily="34" charset="0"/>
        <a:buChar char="•"/>
        <a:defRPr sz="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38305" rtl="0" eaLnBrk="1" latinLnBrk="0" hangingPunct="1">
        <a:defRPr sz="863" kern="1200">
          <a:solidFill>
            <a:schemeClr val="tx1"/>
          </a:solidFill>
          <a:latin typeface="+mn-lt"/>
          <a:ea typeface="+mn-ea"/>
          <a:cs typeface="+mn-cs"/>
        </a:defRPr>
      </a:lvl1pPr>
      <a:lvl2pPr marL="219153" algn="l" defTabSz="438305" rtl="0" eaLnBrk="1" latinLnBrk="0" hangingPunct="1">
        <a:defRPr sz="863" kern="1200">
          <a:solidFill>
            <a:schemeClr val="tx1"/>
          </a:solidFill>
          <a:latin typeface="+mn-lt"/>
          <a:ea typeface="+mn-ea"/>
          <a:cs typeface="+mn-cs"/>
        </a:defRPr>
      </a:lvl2pPr>
      <a:lvl3pPr marL="438305" algn="l" defTabSz="438305" rtl="0" eaLnBrk="1" latinLnBrk="0" hangingPunct="1">
        <a:defRPr sz="863" kern="1200">
          <a:solidFill>
            <a:schemeClr val="tx1"/>
          </a:solidFill>
          <a:latin typeface="+mn-lt"/>
          <a:ea typeface="+mn-ea"/>
          <a:cs typeface="+mn-cs"/>
        </a:defRPr>
      </a:lvl3pPr>
      <a:lvl4pPr marL="657458" algn="l" defTabSz="438305" rtl="0" eaLnBrk="1" latinLnBrk="0" hangingPunct="1">
        <a:defRPr sz="863" kern="1200">
          <a:solidFill>
            <a:schemeClr val="tx1"/>
          </a:solidFill>
          <a:latin typeface="+mn-lt"/>
          <a:ea typeface="+mn-ea"/>
          <a:cs typeface="+mn-cs"/>
        </a:defRPr>
      </a:lvl4pPr>
      <a:lvl5pPr marL="876610" algn="l" defTabSz="438305" rtl="0" eaLnBrk="1" latinLnBrk="0" hangingPunct="1">
        <a:defRPr sz="863" kern="1200">
          <a:solidFill>
            <a:schemeClr val="tx1"/>
          </a:solidFill>
          <a:latin typeface="+mn-lt"/>
          <a:ea typeface="+mn-ea"/>
          <a:cs typeface="+mn-cs"/>
        </a:defRPr>
      </a:lvl5pPr>
      <a:lvl6pPr marL="1095763" algn="l" defTabSz="438305" rtl="0" eaLnBrk="1" latinLnBrk="0" hangingPunct="1">
        <a:defRPr sz="863" kern="1200">
          <a:solidFill>
            <a:schemeClr val="tx1"/>
          </a:solidFill>
          <a:latin typeface="+mn-lt"/>
          <a:ea typeface="+mn-ea"/>
          <a:cs typeface="+mn-cs"/>
        </a:defRPr>
      </a:lvl6pPr>
      <a:lvl7pPr marL="1314915" algn="l" defTabSz="438305" rtl="0" eaLnBrk="1" latinLnBrk="0" hangingPunct="1">
        <a:defRPr sz="863" kern="1200">
          <a:solidFill>
            <a:schemeClr val="tx1"/>
          </a:solidFill>
          <a:latin typeface="+mn-lt"/>
          <a:ea typeface="+mn-ea"/>
          <a:cs typeface="+mn-cs"/>
        </a:defRPr>
      </a:lvl7pPr>
      <a:lvl8pPr marL="1534068" algn="l" defTabSz="438305" rtl="0" eaLnBrk="1" latinLnBrk="0" hangingPunct="1">
        <a:defRPr sz="863" kern="1200">
          <a:solidFill>
            <a:schemeClr val="tx1"/>
          </a:solidFill>
          <a:latin typeface="+mn-lt"/>
          <a:ea typeface="+mn-ea"/>
          <a:cs typeface="+mn-cs"/>
        </a:defRPr>
      </a:lvl8pPr>
      <a:lvl9pPr marL="1753220" algn="l" defTabSz="438305" rtl="0" eaLnBrk="1" latinLnBrk="0" hangingPunct="1">
        <a:defRPr sz="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5" Type="http://schemas.openxmlformats.org/officeDocument/2006/relationships/image" Target="../media/image1.png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678B428-82AC-BFB8-9253-09796B781B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3BEC2CF8-65F8-99AC-94C2-4416FCA521DD}"/>
              </a:ext>
            </a:extLst>
          </p:cNvPr>
          <p:cNvSpPr txBox="1"/>
          <p:nvPr/>
        </p:nvSpPr>
        <p:spPr>
          <a:xfrm>
            <a:off x="588049" y="193857"/>
            <a:ext cx="951254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6-7 INTEGER SQUARE SEARCH PUZZLES 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C9CFF9D-3E2F-EA86-A6DB-137877A1DE28}"/>
              </a:ext>
            </a:extLst>
          </p:cNvPr>
          <p:cNvSpPr txBox="1"/>
          <p:nvPr/>
        </p:nvSpPr>
        <p:spPr>
          <a:xfrm>
            <a:off x="440962" y="1257861"/>
            <a:ext cx="3391626" cy="578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3" dirty="0">
                <a:latin typeface="Century Gothic" panose="020B0502020202020204" pitchFamily="34" charset="0"/>
              </a:rPr>
              <a:t>Find and shade </a:t>
            </a:r>
            <a:r>
              <a:rPr lang="en-US" sz="1053" b="1" dirty="0">
                <a:latin typeface="Century Gothic" panose="020B0502020202020204" pitchFamily="34" charset="0"/>
              </a:rPr>
              <a:t>six</a:t>
            </a:r>
            <a:r>
              <a:rPr lang="en-US" sz="1053" dirty="0">
                <a:latin typeface="Century Gothic" panose="020B0502020202020204" pitchFamily="34" charset="0"/>
              </a:rPr>
              <a:t> </a:t>
            </a:r>
            <a:r>
              <a:rPr lang="en-US" sz="1053" b="1" dirty="0">
                <a:latin typeface="Century Gothic" panose="020B0502020202020204" pitchFamily="34" charset="0"/>
              </a:rPr>
              <a:t>different 4x4 squares </a:t>
            </a:r>
            <a:r>
              <a:rPr lang="en-US" sz="1053" dirty="0">
                <a:latin typeface="Century Gothic" panose="020B0502020202020204" pitchFamily="34" charset="0"/>
              </a:rPr>
              <a:t>within the square grid below so that the sum of the integers in each 4x4 square is </a:t>
            </a:r>
            <a:r>
              <a:rPr lang="en-US" sz="1053" b="1" dirty="0">
                <a:latin typeface="Century Gothic" panose="020B0502020202020204" pitchFamily="34" charset="0"/>
              </a:rPr>
              <a:t>6</a:t>
            </a:r>
            <a:r>
              <a:rPr lang="en-US" sz="1053" dirty="0">
                <a:latin typeface="Century Gothic" panose="020B0502020202020204" pitchFamily="34" charset="0"/>
              </a:rPr>
              <a:t>.  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1E6B7642-2B89-5F6C-359D-C376BFDC4C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8873909"/>
              </p:ext>
            </p:extLst>
          </p:nvPr>
        </p:nvGraphicFramePr>
        <p:xfrm>
          <a:off x="531286" y="2204774"/>
          <a:ext cx="4468960" cy="4468960"/>
        </p:xfrm>
        <a:graphic>
          <a:graphicData uri="http://schemas.openxmlformats.org/drawingml/2006/table">
            <a:tbl>
              <a:tblPr firstRow="1" bandRow="1"/>
              <a:tblGrid>
                <a:gridCol w="446896">
                  <a:extLst>
                    <a:ext uri="{9D8B030D-6E8A-4147-A177-3AD203B41FA5}">
                      <a16:colId xmlns:a16="http://schemas.microsoft.com/office/drawing/2014/main" val="2469018195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3325813424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1192939244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3460832690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4143397617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1246384293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4134546432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2716628959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3559069542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4228336834"/>
                    </a:ext>
                  </a:extLst>
                </a:gridCol>
              </a:tblGrid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73838679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64458148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05169988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07979030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80804155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91895430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64458861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80420531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60308103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33218305"/>
                  </a:ext>
                </a:extLst>
              </a:tr>
            </a:tbl>
          </a:graphicData>
        </a:graphic>
      </p:graphicFrame>
      <p:sp>
        <p:nvSpPr>
          <p:cNvPr id="7" name="Textbox_02">
            <a:extLst>
              <a:ext uri="{FF2B5EF4-FFF2-40B4-BE49-F238E27FC236}">
                <a16:creationId xmlns:a16="http://schemas.microsoft.com/office/drawing/2014/main" id="{E7624D4D-1E68-BE46-CA8C-8AF94D667253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3083702" y="6990820"/>
            <a:ext cx="3833088" cy="21961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827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8" name="Picture_0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0495ED1E-FBB3-3198-CAF2-B9EC5E5DD222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082882" y="6988907"/>
            <a:ext cx="1522057" cy="200530"/>
          </a:xfrm>
          <a:prstGeom prst="rect">
            <a:avLst/>
          </a:prstGeom>
        </p:spPr>
      </p:pic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2782A8A2-06ED-1511-6214-52B198003DD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9907241"/>
              </p:ext>
            </p:extLst>
          </p:nvPr>
        </p:nvGraphicFramePr>
        <p:xfrm>
          <a:off x="3832588" y="1122729"/>
          <a:ext cx="838060" cy="831800"/>
        </p:xfrm>
        <a:graphic>
          <a:graphicData uri="http://schemas.openxmlformats.org/drawingml/2006/table">
            <a:tbl>
              <a:tblPr firstRow="1" bandRow="1"/>
              <a:tblGrid>
                <a:gridCol w="419030">
                  <a:extLst>
                    <a:ext uri="{9D8B030D-6E8A-4147-A177-3AD203B41FA5}">
                      <a16:colId xmlns:a16="http://schemas.microsoft.com/office/drawing/2014/main" val="1074162856"/>
                    </a:ext>
                  </a:extLst>
                </a:gridCol>
                <a:gridCol w="419030">
                  <a:extLst>
                    <a:ext uri="{9D8B030D-6E8A-4147-A177-3AD203B41FA5}">
                      <a16:colId xmlns:a16="http://schemas.microsoft.com/office/drawing/2014/main" val="1198491967"/>
                    </a:ext>
                  </a:extLst>
                </a:gridCol>
              </a:tblGrid>
              <a:tr h="41590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68753" marR="68753" marT="34377" marB="34377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68753" marR="68753" marT="34377" marB="34377" anchor="ctr"/>
                </a:tc>
                <a:extLst>
                  <a:ext uri="{0D108BD9-81ED-4DB2-BD59-A6C34878D82A}">
                    <a16:rowId xmlns:a16="http://schemas.microsoft.com/office/drawing/2014/main" val="433139273"/>
                  </a:ext>
                </a:extLst>
              </a:tr>
              <a:tr h="41590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-20</a:t>
                      </a:r>
                    </a:p>
                  </a:txBody>
                  <a:tcPr marL="68753" marR="68753" marT="34377" marB="34377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68753" marR="68753" marT="34377" marB="34377" anchor="ctr"/>
                </a:tc>
                <a:extLst>
                  <a:ext uri="{0D108BD9-81ED-4DB2-BD59-A6C34878D82A}">
                    <a16:rowId xmlns:a16="http://schemas.microsoft.com/office/drawing/2014/main" val="1115682519"/>
                  </a:ext>
                </a:extLst>
              </a:tr>
            </a:tbl>
          </a:graphicData>
        </a:graphic>
      </p:graphicFrame>
      <p:sp>
        <p:nvSpPr>
          <p:cNvPr id="11" name="TextBox 10">
            <a:extLst>
              <a:ext uri="{FF2B5EF4-FFF2-40B4-BE49-F238E27FC236}">
                <a16:creationId xmlns:a16="http://schemas.microsoft.com/office/drawing/2014/main" id="{7731610A-9D4D-287F-C44C-60DE5CE0316A}"/>
              </a:ext>
            </a:extLst>
          </p:cNvPr>
          <p:cNvSpPr txBox="1"/>
          <p:nvPr/>
        </p:nvSpPr>
        <p:spPr>
          <a:xfrm>
            <a:off x="4689099" y="1396020"/>
            <a:ext cx="733192" cy="3005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3" b="1" dirty="0">
                <a:latin typeface="Century Gothic" panose="020B0502020202020204" pitchFamily="34" charset="0"/>
              </a:rPr>
              <a:t>= 6</a:t>
            </a:r>
          </a:p>
        </p:txBody>
      </p:sp>
      <p:sp>
        <p:nvSpPr>
          <p:cNvPr id="13" name="Textbox_02">
            <a:extLst>
              <a:ext uri="{FF2B5EF4-FFF2-40B4-BE49-F238E27FC236}">
                <a16:creationId xmlns:a16="http://schemas.microsoft.com/office/drawing/2014/main" id="{8F7A766C-E1A9-2958-13C5-5D6200816197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3427776" y="6832277"/>
            <a:ext cx="3833088" cy="21961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827" dirty="0">
                <a:latin typeface="Century Gothic" panose="020B0502020202020204" pitchFamily="34" charset="0"/>
              </a:rPr>
              <a:t>Puzzle Concept Found on French Website rvtki.org (defunct) 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A6CE2C14-3778-B3EF-CEB0-70B9E6D39A8A}"/>
              </a:ext>
            </a:extLst>
          </p:cNvPr>
          <p:cNvSpPr txBox="1"/>
          <p:nvPr/>
        </p:nvSpPr>
        <p:spPr>
          <a:xfrm>
            <a:off x="5528401" y="1245234"/>
            <a:ext cx="3391626" cy="578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3" dirty="0">
                <a:latin typeface="Century Gothic" panose="020B0502020202020204" pitchFamily="34" charset="0"/>
              </a:rPr>
              <a:t>Find and shade </a:t>
            </a:r>
            <a:r>
              <a:rPr lang="en-US" sz="1053" b="1" dirty="0">
                <a:latin typeface="Century Gothic" panose="020B0502020202020204" pitchFamily="34" charset="0"/>
              </a:rPr>
              <a:t>seven different 4x4 squares </a:t>
            </a:r>
            <a:r>
              <a:rPr lang="en-US" sz="1053" dirty="0">
                <a:latin typeface="Century Gothic" panose="020B0502020202020204" pitchFamily="34" charset="0"/>
              </a:rPr>
              <a:t>within the square grid below so that the sum of the integers in each 4x4 square is </a:t>
            </a:r>
            <a:r>
              <a:rPr lang="en-US" sz="1053" b="1" dirty="0">
                <a:latin typeface="Century Gothic" panose="020B0502020202020204" pitchFamily="34" charset="0"/>
              </a:rPr>
              <a:t>7</a:t>
            </a:r>
            <a:r>
              <a:rPr lang="en-US" sz="1053" dirty="0">
                <a:latin typeface="Century Gothic" panose="020B0502020202020204" pitchFamily="34" charset="0"/>
              </a:rPr>
              <a:t>.  </a:t>
            </a:r>
          </a:p>
        </p:txBody>
      </p:sp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D11B3CAB-DFB1-317B-2808-7700985CAB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5750588"/>
              </p:ext>
            </p:extLst>
          </p:nvPr>
        </p:nvGraphicFramePr>
        <p:xfrm>
          <a:off x="5618725" y="2192147"/>
          <a:ext cx="4468960" cy="4468960"/>
        </p:xfrm>
        <a:graphic>
          <a:graphicData uri="http://schemas.openxmlformats.org/drawingml/2006/table">
            <a:tbl>
              <a:tblPr firstRow="1" bandRow="1"/>
              <a:tblGrid>
                <a:gridCol w="446896">
                  <a:extLst>
                    <a:ext uri="{9D8B030D-6E8A-4147-A177-3AD203B41FA5}">
                      <a16:colId xmlns:a16="http://schemas.microsoft.com/office/drawing/2014/main" val="2469018195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3325813424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1192939244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3460832690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4143397617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1246384293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4134546432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2716628959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3559069542"/>
                    </a:ext>
                  </a:extLst>
                </a:gridCol>
                <a:gridCol w="446896">
                  <a:extLst>
                    <a:ext uri="{9D8B030D-6E8A-4147-A177-3AD203B41FA5}">
                      <a16:colId xmlns:a16="http://schemas.microsoft.com/office/drawing/2014/main" val="4228336834"/>
                    </a:ext>
                  </a:extLst>
                </a:gridCol>
              </a:tblGrid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73838679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64458148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05169988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07979030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80804155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91895430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64458861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80420531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-10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60308103"/>
                  </a:ext>
                </a:extLst>
              </a:tr>
              <a:tr h="44689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-15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-6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9525" marR="9525" marT="9525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33218305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7C2DD2A4-55C1-FA23-886B-341790FB90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2903917"/>
              </p:ext>
            </p:extLst>
          </p:nvPr>
        </p:nvGraphicFramePr>
        <p:xfrm>
          <a:off x="8920027" y="1110102"/>
          <a:ext cx="838060" cy="831800"/>
        </p:xfrm>
        <a:graphic>
          <a:graphicData uri="http://schemas.openxmlformats.org/drawingml/2006/table">
            <a:tbl>
              <a:tblPr firstRow="1" bandRow="1"/>
              <a:tblGrid>
                <a:gridCol w="419030">
                  <a:extLst>
                    <a:ext uri="{9D8B030D-6E8A-4147-A177-3AD203B41FA5}">
                      <a16:colId xmlns:a16="http://schemas.microsoft.com/office/drawing/2014/main" val="1074162856"/>
                    </a:ext>
                  </a:extLst>
                </a:gridCol>
                <a:gridCol w="419030">
                  <a:extLst>
                    <a:ext uri="{9D8B030D-6E8A-4147-A177-3AD203B41FA5}">
                      <a16:colId xmlns:a16="http://schemas.microsoft.com/office/drawing/2014/main" val="1198491967"/>
                    </a:ext>
                  </a:extLst>
                </a:gridCol>
              </a:tblGrid>
              <a:tr h="41590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-13</a:t>
                      </a:r>
                    </a:p>
                  </a:txBody>
                  <a:tcPr marL="68753" marR="68753" marT="34377" marB="34377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68753" marR="68753" marT="34377" marB="34377" anchor="ctr"/>
                </a:tc>
                <a:extLst>
                  <a:ext uri="{0D108BD9-81ED-4DB2-BD59-A6C34878D82A}">
                    <a16:rowId xmlns:a16="http://schemas.microsoft.com/office/drawing/2014/main" val="433139273"/>
                  </a:ext>
                </a:extLst>
              </a:tr>
              <a:tr h="41590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10</a:t>
                      </a:r>
                    </a:p>
                  </a:txBody>
                  <a:tcPr marL="68753" marR="68753" marT="34377" marB="34377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-5</a:t>
                      </a:r>
                    </a:p>
                  </a:txBody>
                  <a:tcPr marL="68753" marR="68753" marT="34377" marB="34377" anchor="ctr"/>
                </a:tc>
                <a:extLst>
                  <a:ext uri="{0D108BD9-81ED-4DB2-BD59-A6C34878D82A}">
                    <a16:rowId xmlns:a16="http://schemas.microsoft.com/office/drawing/2014/main" val="1115682519"/>
                  </a:ext>
                </a:extLst>
              </a:tr>
            </a:tbl>
          </a:graphicData>
        </a:graphic>
      </p:graphicFrame>
      <p:sp>
        <p:nvSpPr>
          <p:cNvPr id="14" name="TextBox 13">
            <a:extLst>
              <a:ext uri="{FF2B5EF4-FFF2-40B4-BE49-F238E27FC236}">
                <a16:creationId xmlns:a16="http://schemas.microsoft.com/office/drawing/2014/main" id="{409212D3-7E67-B372-43E9-F382E847404B}"/>
              </a:ext>
            </a:extLst>
          </p:cNvPr>
          <p:cNvSpPr txBox="1"/>
          <p:nvPr/>
        </p:nvSpPr>
        <p:spPr>
          <a:xfrm>
            <a:off x="9776538" y="1383393"/>
            <a:ext cx="733192" cy="3005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3" b="1" dirty="0">
                <a:latin typeface="Century Gothic" panose="020B0502020202020204" pitchFamily="34" charset="0"/>
              </a:rPr>
              <a:t>= 7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14F3D08C-C417-DDA3-923A-159C883E9FAC}"/>
              </a:ext>
            </a:extLst>
          </p:cNvPr>
          <p:cNvSpPr txBox="1"/>
          <p:nvPr/>
        </p:nvSpPr>
        <p:spPr>
          <a:xfrm>
            <a:off x="1165618" y="836820"/>
            <a:ext cx="226215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>
                <a:latin typeface="Century Gothic" panose="020B0502020202020204" pitchFamily="34" charset="0"/>
              </a:rPr>
              <a:t>6 SEARCH PUZZLE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85D76C7-D79C-A7F5-6F5B-778277C5E449}"/>
              </a:ext>
            </a:extLst>
          </p:cNvPr>
          <p:cNvSpPr txBox="1"/>
          <p:nvPr/>
        </p:nvSpPr>
        <p:spPr>
          <a:xfrm>
            <a:off x="6212136" y="844168"/>
            <a:ext cx="226215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>
                <a:latin typeface="Century Gothic" panose="020B0502020202020204" pitchFamily="34" charset="0"/>
              </a:rPr>
              <a:t>7 SEARCH PUZZLE</a:t>
            </a:r>
          </a:p>
        </p:txBody>
      </p:sp>
    </p:spTree>
    <p:extLst>
      <p:ext uri="{BB962C8B-B14F-4D97-AF65-F5344CB8AC3E}">
        <p14:creationId xmlns:p14="http://schemas.microsoft.com/office/powerpoint/2010/main" val="24231968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4"/>
  <p:tag name="SLIDES" val="1,2,3,4,5,6,7,8,9,10,11,12,13,14,15,16,17,18,19,20,21,22,23,24,25,26,27,28,29,30,31"/>
  <p:tag name="RESULT" val="slide-257-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5"/>
  <p:tag name="SLIDES" val="1,2,3,4,5,6,7,8,9,10,11,12,13,14,15,16,17,18,19,20,21,22,23,24,25,26,27,28,29,30,31"/>
  <p:tag name="RESULT" val="slide-257-7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4"/>
  <p:tag name="SLIDES" val="1,2,3,4,5,6,7,8,9,10,11,12,13,14,15,16,17,18,19,20,21,22,23,24,25,26,27,28,29,30,31"/>
  <p:tag name="RESULT" val="slide-257-6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1722</TotalTime>
  <Words>378</Words>
  <Application>Microsoft Office PowerPoint</Application>
  <PresentationFormat>Custom</PresentationFormat>
  <Paragraphs>217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4</cp:revision>
  <dcterms:created xsi:type="dcterms:W3CDTF">2025-09-24T04:18:24Z</dcterms:created>
  <dcterms:modified xsi:type="dcterms:W3CDTF">2025-09-30T19:52:18Z</dcterms:modified>
</cp:coreProperties>
</file>

<file path=docProps/thumbnail.jpeg>
</file>