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7" r:id="rId2"/>
    <p:sldId id="268" r:id="rId3"/>
    <p:sldId id="269" r:id="rId4"/>
    <p:sldId id="273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49" autoAdjust="0"/>
    <p:restoredTop sz="86375" autoAdjust="0"/>
  </p:normalViewPr>
  <p:slideViewPr>
    <p:cSldViewPr snapToGrid="0" showGuides="1">
      <p:cViewPr>
        <p:scale>
          <a:sx n="167" d="100"/>
          <a:sy n="167" d="100"/>
        </p:scale>
        <p:origin x="-960" y="-1132"/>
      </p:cViewPr>
      <p:guideLst>
        <p:guide orient="horz" pos="3168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-69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EAF80CF-0965-4E9F-856D-AE74F6DDF460}"/>
    <pc:docChg chg="delSld">
      <pc:chgData name="Sarah Carter" userId="4b4e2a7e9c42e1b2" providerId="LiveId" clId="{7EAF80CF-0965-4E9F-856D-AE74F6DDF460}" dt="2025-09-27T01:17:50.495" v="0" actId="2696"/>
      <pc:docMkLst>
        <pc:docMk/>
      </pc:docMkLst>
      <pc:sldChg chg="del">
        <pc:chgData name="Sarah Carter" userId="4b4e2a7e9c42e1b2" providerId="LiveId" clId="{7EAF80CF-0965-4E9F-856D-AE74F6DDF460}" dt="2025-09-27T01:17:50.495" v="0" actId="2696"/>
        <pc:sldMkLst>
          <pc:docMk/>
          <pc:sldMk cId="2969186285" sldId="270"/>
        </pc:sldMkLst>
      </pc:sldChg>
      <pc:sldChg chg="del">
        <pc:chgData name="Sarah Carter" userId="4b4e2a7e9c42e1b2" providerId="LiveId" clId="{7EAF80CF-0965-4E9F-856D-AE74F6DDF460}" dt="2025-09-27T01:17:50.495" v="0" actId="2696"/>
        <pc:sldMkLst>
          <pc:docMk/>
          <pc:sldMk cId="895633226" sldId="271"/>
        </pc:sldMkLst>
      </pc:sldChg>
      <pc:sldChg chg="del">
        <pc:chgData name="Sarah Carter" userId="4b4e2a7e9c42e1b2" providerId="LiveId" clId="{7EAF80CF-0965-4E9F-856D-AE74F6DDF460}" dt="2025-09-27T01:17:50.495" v="0" actId="2696"/>
        <pc:sldMkLst>
          <pc:docMk/>
          <pc:sldMk cId="3632399646" sldId="272"/>
        </pc:sldMkLst>
      </pc:sldChg>
      <pc:sldChg chg="del">
        <pc:chgData name="Sarah Carter" userId="4b4e2a7e9c42e1b2" providerId="LiveId" clId="{7EAF80CF-0965-4E9F-856D-AE74F6DDF460}" dt="2025-09-27T01:17:50.495" v="0" actId="2696"/>
        <pc:sldMkLst>
          <pc:docMk/>
          <pc:sldMk cId="634105601" sldId="27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06ABDA-93CA-4B5F-96FF-B33DFD4D83D9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A4A822-0D40-416A-AB09-781350FEE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76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7.xml"/><Relationship Id="rId7" Type="http://schemas.openxmlformats.org/officeDocument/2006/relationships/image" Target="../media/image3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1.xml"/><Relationship Id="rId7" Type="http://schemas.openxmlformats.org/officeDocument/2006/relationships/image" Target="../media/image2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5.xml"/><Relationship Id="rId7" Type="http://schemas.openxmlformats.org/officeDocument/2006/relationships/image" Target="../media/image2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49A75F1A-76F2-F07F-0944-A6ED2E3E8BBC}"/>
              </a:ext>
            </a:extLst>
          </p:cNvPr>
          <p:cNvSpPr txBox="1"/>
          <p:nvPr/>
        </p:nvSpPr>
        <p:spPr>
          <a:xfrm>
            <a:off x="971550" y="1655594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EASY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76400BA4-157B-D21F-6AD2-C6B315354CD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6-7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F2812A5C-4CB4-F1DA-B5F1-EA40E3B28E7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 6 or 7 so that four consecutive identical numbers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B483270C-B73D-7D80-A6D2-39E0F379A1ED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3036456-1823-4A02-776A-B3AF43F403E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9D59824-C490-5FA6-9A9B-A5984477AD19}"/>
              </a:ext>
            </a:extLst>
          </p:cNvPr>
          <p:cNvSpPr/>
          <p:nvPr/>
        </p:nvSpPr>
        <p:spPr>
          <a:xfrm>
            <a:off x="1203946" y="2136698"/>
            <a:ext cx="338930" cy="338902"/>
          </a:xfrm>
          <a:custGeom>
            <a:avLst/>
            <a:gdLst>
              <a:gd name="connsiteX0" fmla="*/ 10 w 338930"/>
              <a:gd name="connsiteY0" fmla="*/ 10 h 338902"/>
              <a:gd name="connsiteX1" fmla="*/ 338941 w 338930"/>
              <a:gd name="connsiteY1" fmla="*/ 10 h 338902"/>
              <a:gd name="connsiteX2" fmla="*/ 338941 w 338930"/>
              <a:gd name="connsiteY2" fmla="*/ 338913 h 338902"/>
              <a:gd name="connsiteX3" fmla="*/ 10 w 338930"/>
              <a:gd name="connsiteY3" fmla="*/ 338913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2">
                <a:moveTo>
                  <a:pt x="10" y="10"/>
                </a:moveTo>
                <a:lnTo>
                  <a:pt x="338941" y="10"/>
                </a:lnTo>
                <a:lnTo>
                  <a:pt x="338941" y="338913"/>
                </a:lnTo>
                <a:lnTo>
                  <a:pt x="10" y="338913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77" name="Picture 776">
            <a:extLst>
              <a:ext uri="{FF2B5EF4-FFF2-40B4-BE49-F238E27FC236}">
                <a16:creationId xmlns:a16="http://schemas.microsoft.com/office/drawing/2014/main" id="{AF07C1B4-9A10-2A16-A543-CEBF104B4CD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5490" y="2209323"/>
            <a:ext cx="135849" cy="193657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E1F1FCA-1A2A-C59A-C3F7-3C39352E13CC}"/>
              </a:ext>
            </a:extLst>
          </p:cNvPr>
          <p:cNvSpPr/>
          <p:nvPr/>
        </p:nvSpPr>
        <p:spPr>
          <a:xfrm>
            <a:off x="1203946" y="2475600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79" name="Picture 778">
            <a:extLst>
              <a:ext uri="{FF2B5EF4-FFF2-40B4-BE49-F238E27FC236}">
                <a16:creationId xmlns:a16="http://schemas.microsoft.com/office/drawing/2014/main" id="{03BB6712-6DEC-D29A-492E-4BA831AF6A7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5491" y="2548225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AE3E2A7-E356-89AE-6436-13AA5EC07274}"/>
              </a:ext>
            </a:extLst>
          </p:cNvPr>
          <p:cNvSpPr/>
          <p:nvPr/>
        </p:nvSpPr>
        <p:spPr>
          <a:xfrm>
            <a:off x="1203946" y="2814502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5B09C6B-F605-E0BA-F7A0-F7BE8A7E49E4}"/>
              </a:ext>
            </a:extLst>
          </p:cNvPr>
          <p:cNvSpPr/>
          <p:nvPr/>
        </p:nvSpPr>
        <p:spPr>
          <a:xfrm>
            <a:off x="1203946" y="3153404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81" name="Picture 780">
            <a:extLst>
              <a:ext uri="{FF2B5EF4-FFF2-40B4-BE49-F238E27FC236}">
                <a16:creationId xmlns:a16="http://schemas.microsoft.com/office/drawing/2014/main" id="{21989852-AE0D-EF27-50A2-A5BAF8CD31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5491" y="3226029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E47FDC8-7F30-03A4-97A0-53BBF175A144}"/>
              </a:ext>
            </a:extLst>
          </p:cNvPr>
          <p:cNvSpPr/>
          <p:nvPr/>
        </p:nvSpPr>
        <p:spPr>
          <a:xfrm>
            <a:off x="1203946" y="3492305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19E672F-2DF2-62BF-FB79-53F305E42A5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2665" y="3577031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F1233FF-E89C-6A5E-A1BC-5918508E2077}"/>
              </a:ext>
            </a:extLst>
          </p:cNvPr>
          <p:cNvSpPr/>
          <p:nvPr/>
        </p:nvSpPr>
        <p:spPr>
          <a:xfrm>
            <a:off x="1203946" y="3831207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83" name="Picture 782">
            <a:extLst>
              <a:ext uri="{FF2B5EF4-FFF2-40B4-BE49-F238E27FC236}">
                <a16:creationId xmlns:a16="http://schemas.microsoft.com/office/drawing/2014/main" id="{B446459D-8DFF-54B6-9ACC-CBCEAB27415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5493" y="3903834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2D08F982-8A11-5A8A-FCCA-82ED7EF6BD26}"/>
              </a:ext>
            </a:extLst>
          </p:cNvPr>
          <p:cNvSpPr/>
          <p:nvPr/>
        </p:nvSpPr>
        <p:spPr>
          <a:xfrm>
            <a:off x="1203946" y="4170109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37" name="Picture 136">
            <a:extLst>
              <a:ext uri="{FF2B5EF4-FFF2-40B4-BE49-F238E27FC236}">
                <a16:creationId xmlns:a16="http://schemas.microsoft.com/office/drawing/2014/main" id="{0301C249-341D-7164-468A-7FA3DE5696D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2665" y="4254834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3BB1A7FF-B091-7ED1-E08D-279DDDE88CC0}"/>
              </a:ext>
            </a:extLst>
          </p:cNvPr>
          <p:cNvSpPr/>
          <p:nvPr/>
        </p:nvSpPr>
        <p:spPr>
          <a:xfrm>
            <a:off x="1203946" y="4509010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85" name="Picture 784">
            <a:extLst>
              <a:ext uri="{FF2B5EF4-FFF2-40B4-BE49-F238E27FC236}">
                <a16:creationId xmlns:a16="http://schemas.microsoft.com/office/drawing/2014/main" id="{FBB53B95-7AA0-D063-6D46-3CD624B3DD2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5493" y="4581637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D2368F1-4089-67B4-F1F1-A6AE4C40B25E}"/>
              </a:ext>
            </a:extLst>
          </p:cNvPr>
          <p:cNvSpPr/>
          <p:nvPr/>
        </p:nvSpPr>
        <p:spPr>
          <a:xfrm>
            <a:off x="1203946" y="4847912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B791E8B8-2A9A-0247-9090-67771B9D4206}"/>
              </a:ext>
            </a:extLst>
          </p:cNvPr>
          <p:cNvSpPr/>
          <p:nvPr/>
        </p:nvSpPr>
        <p:spPr>
          <a:xfrm>
            <a:off x="1203946" y="5186814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87" name="Picture 786">
            <a:extLst>
              <a:ext uri="{FF2B5EF4-FFF2-40B4-BE49-F238E27FC236}">
                <a16:creationId xmlns:a16="http://schemas.microsoft.com/office/drawing/2014/main" id="{1B11241F-F692-C9AB-AC77-8842ACC17D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5493" y="5259440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CC82401-41AB-A2D1-9A8D-6F6BE690EACF}"/>
              </a:ext>
            </a:extLst>
          </p:cNvPr>
          <p:cNvSpPr/>
          <p:nvPr/>
        </p:nvSpPr>
        <p:spPr>
          <a:xfrm>
            <a:off x="1203946" y="5525715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FAD731A9-988A-2A9A-78C3-A07B992D3B1B}"/>
              </a:ext>
            </a:extLst>
          </p:cNvPr>
          <p:cNvSpPr/>
          <p:nvPr/>
        </p:nvSpPr>
        <p:spPr>
          <a:xfrm>
            <a:off x="1203946" y="5864617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89" name="Picture 788">
            <a:extLst>
              <a:ext uri="{FF2B5EF4-FFF2-40B4-BE49-F238E27FC236}">
                <a16:creationId xmlns:a16="http://schemas.microsoft.com/office/drawing/2014/main" id="{836DBAE4-1A13-8750-F9FA-37F9ACDBCE4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5493" y="5937244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04562452-0BD0-CD08-E5FF-FFADB22F073B}"/>
              </a:ext>
            </a:extLst>
          </p:cNvPr>
          <p:cNvSpPr/>
          <p:nvPr/>
        </p:nvSpPr>
        <p:spPr>
          <a:xfrm>
            <a:off x="1203946" y="6203519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739BF61B-08F2-2355-1B65-CCC7709D1BB4}"/>
              </a:ext>
            </a:extLst>
          </p:cNvPr>
          <p:cNvSpPr/>
          <p:nvPr/>
        </p:nvSpPr>
        <p:spPr>
          <a:xfrm>
            <a:off x="1203946" y="6542420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91" name="Picture 790">
            <a:extLst>
              <a:ext uri="{FF2B5EF4-FFF2-40B4-BE49-F238E27FC236}">
                <a16:creationId xmlns:a16="http://schemas.microsoft.com/office/drawing/2014/main" id="{96C13E63-8DB1-98BE-8DDB-9CB04FDC24A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5493" y="6615047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757C0067-B8DF-09D8-DECC-F7F2A74E4EC3}"/>
              </a:ext>
            </a:extLst>
          </p:cNvPr>
          <p:cNvSpPr/>
          <p:nvPr/>
        </p:nvSpPr>
        <p:spPr>
          <a:xfrm>
            <a:off x="1203946" y="6881322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309" name="Picture 308">
            <a:extLst>
              <a:ext uri="{FF2B5EF4-FFF2-40B4-BE49-F238E27FC236}">
                <a16:creationId xmlns:a16="http://schemas.microsoft.com/office/drawing/2014/main" id="{BAEB2949-6D5A-7B34-CBCA-6FB345A5157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2665" y="6966048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146AD3B3-76F8-E718-4382-D275A9E3FBE8}"/>
              </a:ext>
            </a:extLst>
          </p:cNvPr>
          <p:cNvSpPr/>
          <p:nvPr/>
        </p:nvSpPr>
        <p:spPr>
          <a:xfrm>
            <a:off x="1203946" y="7220224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21" name="Picture 420">
            <a:extLst>
              <a:ext uri="{FF2B5EF4-FFF2-40B4-BE49-F238E27FC236}">
                <a16:creationId xmlns:a16="http://schemas.microsoft.com/office/drawing/2014/main" id="{242721C9-3EB1-B73F-AE94-A7006C9D20B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2665" y="7304949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42F66E75-9291-D1D0-D29A-75733C2539BF}"/>
              </a:ext>
            </a:extLst>
          </p:cNvPr>
          <p:cNvSpPr/>
          <p:nvPr/>
        </p:nvSpPr>
        <p:spPr>
          <a:xfrm>
            <a:off x="1203946" y="7559126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93" name="Picture 792">
            <a:extLst>
              <a:ext uri="{FF2B5EF4-FFF2-40B4-BE49-F238E27FC236}">
                <a16:creationId xmlns:a16="http://schemas.microsoft.com/office/drawing/2014/main" id="{74588FF1-1D51-C550-291D-D88C0B98641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5493" y="7631752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D78A210-71E3-723F-07B0-EF42C6F81F75}"/>
              </a:ext>
            </a:extLst>
          </p:cNvPr>
          <p:cNvSpPr/>
          <p:nvPr/>
        </p:nvSpPr>
        <p:spPr>
          <a:xfrm>
            <a:off x="1203946" y="7898027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396" name="Picture 395">
            <a:extLst>
              <a:ext uri="{FF2B5EF4-FFF2-40B4-BE49-F238E27FC236}">
                <a16:creationId xmlns:a16="http://schemas.microsoft.com/office/drawing/2014/main" id="{632B5BB4-8E04-7ED4-74E5-C1B4B2DB270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2665" y="7982753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83428BD4-CE3A-59D5-8B10-461004417AF1}"/>
              </a:ext>
            </a:extLst>
          </p:cNvPr>
          <p:cNvSpPr/>
          <p:nvPr/>
        </p:nvSpPr>
        <p:spPr>
          <a:xfrm>
            <a:off x="1203946" y="8236929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58" name="Picture 457">
            <a:extLst>
              <a:ext uri="{FF2B5EF4-FFF2-40B4-BE49-F238E27FC236}">
                <a16:creationId xmlns:a16="http://schemas.microsoft.com/office/drawing/2014/main" id="{D457E4E3-3FA5-4A59-FA3F-3BF36D86E9D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2665" y="8321654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FCDD61DE-EA7A-7604-DE43-EFF0FF7448CB}"/>
              </a:ext>
            </a:extLst>
          </p:cNvPr>
          <p:cNvSpPr/>
          <p:nvPr/>
        </p:nvSpPr>
        <p:spPr>
          <a:xfrm>
            <a:off x="1203946" y="8575831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03" name="Picture 402">
            <a:extLst>
              <a:ext uri="{FF2B5EF4-FFF2-40B4-BE49-F238E27FC236}">
                <a16:creationId xmlns:a16="http://schemas.microsoft.com/office/drawing/2014/main" id="{B787D015-52DB-D2D4-2F8C-DDB3AEC8E8B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2665" y="8660556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D9D0905A-1A16-9F5F-82F3-688196428B27}"/>
              </a:ext>
            </a:extLst>
          </p:cNvPr>
          <p:cNvSpPr/>
          <p:nvPr/>
        </p:nvSpPr>
        <p:spPr>
          <a:xfrm>
            <a:off x="1542877" y="2136698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3 h 338902"/>
              <a:gd name="connsiteX3" fmla="*/ 10 w 338929"/>
              <a:gd name="connsiteY3" fmla="*/ 338913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3"/>
                </a:lnTo>
                <a:lnTo>
                  <a:pt x="10" y="338913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C966CCC-FAE4-C8B7-EF64-002C9E5A496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1000" y="2222500"/>
            <a:ext cx="118373" cy="16510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F48F558D-4AF8-1650-6B29-E9E2D0BD253B}"/>
              </a:ext>
            </a:extLst>
          </p:cNvPr>
          <p:cNvSpPr/>
          <p:nvPr/>
        </p:nvSpPr>
        <p:spPr>
          <a:xfrm>
            <a:off x="1542877" y="247560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A2636FB7-B8B1-DECE-BE49-082224D9CCE9}"/>
              </a:ext>
            </a:extLst>
          </p:cNvPr>
          <p:cNvSpPr/>
          <p:nvPr/>
        </p:nvSpPr>
        <p:spPr>
          <a:xfrm>
            <a:off x="1542877" y="281450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2641A9-F687-DE66-7499-733144A6035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1595" y="2899227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C173EE1D-847F-312D-A6EC-C6CED6427E62}"/>
              </a:ext>
            </a:extLst>
          </p:cNvPr>
          <p:cNvSpPr/>
          <p:nvPr/>
        </p:nvSpPr>
        <p:spPr>
          <a:xfrm>
            <a:off x="1542877" y="315340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95" name="Picture 794">
            <a:extLst>
              <a:ext uri="{FF2B5EF4-FFF2-40B4-BE49-F238E27FC236}">
                <a16:creationId xmlns:a16="http://schemas.microsoft.com/office/drawing/2014/main" id="{046291E8-D1F3-8B7D-8F93-FB7B773377B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4420" y="3226029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5B30BB52-F2F1-3A3A-A73C-53FD4097E741}"/>
              </a:ext>
            </a:extLst>
          </p:cNvPr>
          <p:cNvSpPr/>
          <p:nvPr/>
        </p:nvSpPr>
        <p:spPr>
          <a:xfrm>
            <a:off x="1542877" y="349230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6DF6A36D-BFC1-7D0B-A664-8997AEA8F5ED}"/>
              </a:ext>
            </a:extLst>
          </p:cNvPr>
          <p:cNvSpPr/>
          <p:nvPr/>
        </p:nvSpPr>
        <p:spPr>
          <a:xfrm>
            <a:off x="1542877" y="383120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2AA3124A-1B38-F26A-BBBC-31F9B648CE1B}"/>
              </a:ext>
            </a:extLst>
          </p:cNvPr>
          <p:cNvSpPr/>
          <p:nvPr/>
        </p:nvSpPr>
        <p:spPr>
          <a:xfrm>
            <a:off x="1542877" y="417010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16" name="Picture 115">
            <a:extLst>
              <a:ext uri="{FF2B5EF4-FFF2-40B4-BE49-F238E27FC236}">
                <a16:creationId xmlns:a16="http://schemas.microsoft.com/office/drawing/2014/main" id="{EA4765A3-E07F-B172-546D-B0985A8F54A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1595" y="4254834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D96DA460-095D-DC73-8160-02C72D83A9C5}"/>
              </a:ext>
            </a:extLst>
          </p:cNvPr>
          <p:cNvSpPr/>
          <p:nvPr/>
        </p:nvSpPr>
        <p:spPr>
          <a:xfrm>
            <a:off x="1542877" y="450901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CD196851-B4C4-A171-0905-13BAB195C0BF}"/>
              </a:ext>
            </a:extLst>
          </p:cNvPr>
          <p:cNvSpPr/>
          <p:nvPr/>
        </p:nvSpPr>
        <p:spPr>
          <a:xfrm>
            <a:off x="1542877" y="484791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76E043F9-79E4-E962-8A82-4E422F4AD55B}"/>
              </a:ext>
            </a:extLst>
          </p:cNvPr>
          <p:cNvSpPr/>
          <p:nvPr/>
        </p:nvSpPr>
        <p:spPr>
          <a:xfrm>
            <a:off x="1542877" y="518681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97" name="Picture 796">
            <a:extLst>
              <a:ext uri="{FF2B5EF4-FFF2-40B4-BE49-F238E27FC236}">
                <a16:creationId xmlns:a16="http://schemas.microsoft.com/office/drawing/2014/main" id="{D6A00E74-E5C8-2D7A-FB6E-38A66309820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4422" y="5259440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EB19C221-E233-D31D-779B-FF917EB32F0B}"/>
              </a:ext>
            </a:extLst>
          </p:cNvPr>
          <p:cNvSpPr/>
          <p:nvPr/>
        </p:nvSpPr>
        <p:spPr>
          <a:xfrm>
            <a:off x="1542877" y="552571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6577552E-F664-0DB7-71EF-2F2945134458}"/>
              </a:ext>
            </a:extLst>
          </p:cNvPr>
          <p:cNvSpPr/>
          <p:nvPr/>
        </p:nvSpPr>
        <p:spPr>
          <a:xfrm>
            <a:off x="1542877" y="586461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51C1439-0F70-42CE-4ED6-E905EE14F4A3}"/>
              </a:ext>
            </a:extLst>
          </p:cNvPr>
          <p:cNvSpPr/>
          <p:nvPr/>
        </p:nvSpPr>
        <p:spPr>
          <a:xfrm>
            <a:off x="1542877" y="620351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FDB12F0E-2512-0E5A-1296-0E4BBBE39DDD}"/>
              </a:ext>
            </a:extLst>
          </p:cNvPr>
          <p:cNvSpPr/>
          <p:nvPr/>
        </p:nvSpPr>
        <p:spPr>
          <a:xfrm>
            <a:off x="1542877" y="654242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EE28FA6F-4C98-29B6-85F7-D617C8C3FF2C}"/>
              </a:ext>
            </a:extLst>
          </p:cNvPr>
          <p:cNvSpPr/>
          <p:nvPr/>
        </p:nvSpPr>
        <p:spPr>
          <a:xfrm>
            <a:off x="1542877" y="688132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0F85CBCD-6757-E07E-C0E0-18BEEFE7CE15}"/>
              </a:ext>
            </a:extLst>
          </p:cNvPr>
          <p:cNvSpPr/>
          <p:nvPr/>
        </p:nvSpPr>
        <p:spPr>
          <a:xfrm>
            <a:off x="1542877" y="722022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9B13448C-F313-1086-D66C-FD5380AA2858}"/>
              </a:ext>
            </a:extLst>
          </p:cNvPr>
          <p:cNvSpPr/>
          <p:nvPr/>
        </p:nvSpPr>
        <p:spPr>
          <a:xfrm>
            <a:off x="1542877" y="755912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15" name="Picture 414">
            <a:extLst>
              <a:ext uri="{FF2B5EF4-FFF2-40B4-BE49-F238E27FC236}">
                <a16:creationId xmlns:a16="http://schemas.microsoft.com/office/drawing/2014/main" id="{60FC10E2-4CA1-83FC-2781-3EF154FEA0E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1595" y="7643851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7AD4F242-8D22-7172-15EA-3BE77728B9A5}"/>
              </a:ext>
            </a:extLst>
          </p:cNvPr>
          <p:cNvSpPr/>
          <p:nvPr/>
        </p:nvSpPr>
        <p:spPr>
          <a:xfrm>
            <a:off x="1542877" y="789802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99" name="Picture 798">
            <a:extLst>
              <a:ext uri="{FF2B5EF4-FFF2-40B4-BE49-F238E27FC236}">
                <a16:creationId xmlns:a16="http://schemas.microsoft.com/office/drawing/2014/main" id="{1278F99E-8503-B9DA-F00D-F13F709EAE6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4422" y="7970654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CE74A4F4-DB7A-E9C7-9C0F-5825622C45CD}"/>
              </a:ext>
            </a:extLst>
          </p:cNvPr>
          <p:cNvSpPr/>
          <p:nvPr/>
        </p:nvSpPr>
        <p:spPr>
          <a:xfrm>
            <a:off x="1542877" y="823692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08" name="Picture 407">
            <a:extLst>
              <a:ext uri="{FF2B5EF4-FFF2-40B4-BE49-F238E27FC236}">
                <a16:creationId xmlns:a16="http://schemas.microsoft.com/office/drawing/2014/main" id="{5A19D1C0-9399-1E0E-CCF9-1E9651F7274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1595" y="8321654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8E17634A-72C0-1B4A-008C-2FECE65B0E52}"/>
              </a:ext>
            </a:extLst>
          </p:cNvPr>
          <p:cNvSpPr/>
          <p:nvPr/>
        </p:nvSpPr>
        <p:spPr>
          <a:xfrm>
            <a:off x="1542877" y="857583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01" name="Picture 800">
            <a:extLst>
              <a:ext uri="{FF2B5EF4-FFF2-40B4-BE49-F238E27FC236}">
                <a16:creationId xmlns:a16="http://schemas.microsoft.com/office/drawing/2014/main" id="{1E223101-106C-1F85-B47F-7D28338613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4422" y="8648457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63EAF08E-18A3-3EE7-57F3-0009E33C59E5}"/>
              </a:ext>
            </a:extLst>
          </p:cNvPr>
          <p:cNvSpPr/>
          <p:nvPr/>
        </p:nvSpPr>
        <p:spPr>
          <a:xfrm>
            <a:off x="1881806" y="2136698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3 h 338902"/>
              <a:gd name="connsiteX3" fmla="*/ 10 w 338929"/>
              <a:gd name="connsiteY3" fmla="*/ 338913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3"/>
                </a:lnTo>
                <a:lnTo>
                  <a:pt x="10" y="338913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03" name="Picture 802">
            <a:extLst>
              <a:ext uri="{FF2B5EF4-FFF2-40B4-BE49-F238E27FC236}">
                <a16:creationId xmlns:a16="http://schemas.microsoft.com/office/drawing/2014/main" id="{89FA2C93-E96F-8E1E-7DB4-23F38433E8E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3348" y="2209323"/>
            <a:ext cx="135849" cy="193657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33E3BBA4-F291-2B60-305C-5BC84692E52B}"/>
              </a:ext>
            </a:extLst>
          </p:cNvPr>
          <p:cNvSpPr/>
          <p:nvPr/>
        </p:nvSpPr>
        <p:spPr>
          <a:xfrm>
            <a:off x="1881806" y="247560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05" name="Picture 804">
            <a:extLst>
              <a:ext uri="{FF2B5EF4-FFF2-40B4-BE49-F238E27FC236}">
                <a16:creationId xmlns:a16="http://schemas.microsoft.com/office/drawing/2014/main" id="{A3A78574-0589-7D99-5A54-703789CB04E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3349" y="2548225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5C82DD6-4DB9-BC09-0137-AB1BF4C52C3B}"/>
              </a:ext>
            </a:extLst>
          </p:cNvPr>
          <p:cNvSpPr/>
          <p:nvPr/>
        </p:nvSpPr>
        <p:spPr>
          <a:xfrm>
            <a:off x="1881806" y="281450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A9B945D6-20AE-C193-27E3-669C595FDA09}"/>
              </a:ext>
            </a:extLst>
          </p:cNvPr>
          <p:cNvSpPr/>
          <p:nvPr/>
        </p:nvSpPr>
        <p:spPr>
          <a:xfrm>
            <a:off x="1881806" y="315340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07" name="Picture 806">
            <a:extLst>
              <a:ext uri="{FF2B5EF4-FFF2-40B4-BE49-F238E27FC236}">
                <a16:creationId xmlns:a16="http://schemas.microsoft.com/office/drawing/2014/main" id="{1E3EA2DE-6406-9F3F-5921-FED98CC2724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3349" y="3226029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E6D2743A-EDAF-6493-49EC-73AF7F52A157}"/>
              </a:ext>
            </a:extLst>
          </p:cNvPr>
          <p:cNvSpPr/>
          <p:nvPr/>
        </p:nvSpPr>
        <p:spPr>
          <a:xfrm>
            <a:off x="1881806" y="349230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9E9F967-AD37-1355-BD96-23C6F8B62D7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90525" y="3577031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1F9ADB30-C0DB-CC04-C85F-F63E3628BAD8}"/>
              </a:ext>
            </a:extLst>
          </p:cNvPr>
          <p:cNvSpPr/>
          <p:nvPr/>
        </p:nvSpPr>
        <p:spPr>
          <a:xfrm>
            <a:off x="1881806" y="383120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09" name="Picture 808">
            <a:extLst>
              <a:ext uri="{FF2B5EF4-FFF2-40B4-BE49-F238E27FC236}">
                <a16:creationId xmlns:a16="http://schemas.microsoft.com/office/drawing/2014/main" id="{8B9008E7-C98D-FD66-BEF3-1A237CE31CD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3351" y="3903834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40AF26AC-164B-17B1-C222-D8284893BF4A}"/>
              </a:ext>
            </a:extLst>
          </p:cNvPr>
          <p:cNvSpPr/>
          <p:nvPr/>
        </p:nvSpPr>
        <p:spPr>
          <a:xfrm>
            <a:off x="1881806" y="417010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C1FBCCB4-BAD3-BC3E-CCD9-3B1045F99CAF}"/>
              </a:ext>
            </a:extLst>
          </p:cNvPr>
          <p:cNvSpPr/>
          <p:nvPr/>
        </p:nvSpPr>
        <p:spPr>
          <a:xfrm>
            <a:off x="1881806" y="450901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11" name="Picture 810">
            <a:extLst>
              <a:ext uri="{FF2B5EF4-FFF2-40B4-BE49-F238E27FC236}">
                <a16:creationId xmlns:a16="http://schemas.microsoft.com/office/drawing/2014/main" id="{6AF530C5-C9D3-A586-7DCE-6331762A6D3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3351" y="4581637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E1F35499-EABD-0A15-656B-541449F0AE5A}"/>
              </a:ext>
            </a:extLst>
          </p:cNvPr>
          <p:cNvSpPr/>
          <p:nvPr/>
        </p:nvSpPr>
        <p:spPr>
          <a:xfrm>
            <a:off x="1881806" y="484791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13" name="Picture 812">
            <a:extLst>
              <a:ext uri="{FF2B5EF4-FFF2-40B4-BE49-F238E27FC236}">
                <a16:creationId xmlns:a16="http://schemas.microsoft.com/office/drawing/2014/main" id="{C749141C-1578-C480-4370-B10AD48D3B3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3351" y="4920539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469F51FE-A19C-671E-59E9-723A6A29A8C9}"/>
              </a:ext>
            </a:extLst>
          </p:cNvPr>
          <p:cNvSpPr/>
          <p:nvPr/>
        </p:nvSpPr>
        <p:spPr>
          <a:xfrm>
            <a:off x="1881806" y="518681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3B98D406-DBA4-24C3-E53B-22EBBFE33EFA}"/>
              </a:ext>
            </a:extLst>
          </p:cNvPr>
          <p:cNvSpPr/>
          <p:nvPr/>
        </p:nvSpPr>
        <p:spPr>
          <a:xfrm>
            <a:off x="1881806" y="552571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E5F21C73-EA24-E548-40B9-648F77D1D0D8}"/>
              </a:ext>
            </a:extLst>
          </p:cNvPr>
          <p:cNvSpPr/>
          <p:nvPr/>
        </p:nvSpPr>
        <p:spPr>
          <a:xfrm>
            <a:off x="1881806" y="586461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15" name="Picture 814">
            <a:extLst>
              <a:ext uri="{FF2B5EF4-FFF2-40B4-BE49-F238E27FC236}">
                <a16:creationId xmlns:a16="http://schemas.microsoft.com/office/drawing/2014/main" id="{B0C96F5F-DBE4-6EE2-F3E1-39BCBAD4965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3351" y="5937244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41A13618-2EAD-0728-68D4-DFFFBF023CEE}"/>
              </a:ext>
            </a:extLst>
          </p:cNvPr>
          <p:cNvSpPr/>
          <p:nvPr/>
        </p:nvSpPr>
        <p:spPr>
          <a:xfrm>
            <a:off x="1881806" y="620351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17EA0A1D-9F56-4669-6C5A-1A03FC047E67}"/>
              </a:ext>
            </a:extLst>
          </p:cNvPr>
          <p:cNvSpPr/>
          <p:nvPr/>
        </p:nvSpPr>
        <p:spPr>
          <a:xfrm>
            <a:off x="1881806" y="654242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17" name="Picture 816">
            <a:extLst>
              <a:ext uri="{FF2B5EF4-FFF2-40B4-BE49-F238E27FC236}">
                <a16:creationId xmlns:a16="http://schemas.microsoft.com/office/drawing/2014/main" id="{5E74555A-D1D3-F596-CA05-DA60FE39494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3351" y="6615047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1721997C-F3F2-ADBB-607E-A8E435F42BF9}"/>
              </a:ext>
            </a:extLst>
          </p:cNvPr>
          <p:cNvSpPr/>
          <p:nvPr/>
        </p:nvSpPr>
        <p:spPr>
          <a:xfrm>
            <a:off x="1881806" y="688132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19" name="Picture 818">
            <a:extLst>
              <a:ext uri="{FF2B5EF4-FFF2-40B4-BE49-F238E27FC236}">
                <a16:creationId xmlns:a16="http://schemas.microsoft.com/office/drawing/2014/main" id="{A2ADCE5A-7FAA-9197-C3CD-046FF75B8B4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3351" y="6953949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F5ED93C8-B9A2-B4F3-E7DD-5D13A9BA1986}"/>
              </a:ext>
            </a:extLst>
          </p:cNvPr>
          <p:cNvSpPr/>
          <p:nvPr/>
        </p:nvSpPr>
        <p:spPr>
          <a:xfrm>
            <a:off x="1881806" y="722022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21" name="Picture 820">
            <a:extLst>
              <a:ext uri="{FF2B5EF4-FFF2-40B4-BE49-F238E27FC236}">
                <a16:creationId xmlns:a16="http://schemas.microsoft.com/office/drawing/2014/main" id="{0665C785-C970-DE6D-9E20-46D9EBFFD48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3351" y="7292851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E61F4405-A6AD-F0A1-2B93-899845C37AC0}"/>
              </a:ext>
            </a:extLst>
          </p:cNvPr>
          <p:cNvSpPr/>
          <p:nvPr/>
        </p:nvSpPr>
        <p:spPr>
          <a:xfrm>
            <a:off x="1881806" y="755912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53F90765-25ED-EFC6-7A64-3F1C6C50A193}"/>
              </a:ext>
            </a:extLst>
          </p:cNvPr>
          <p:cNvSpPr/>
          <p:nvPr/>
        </p:nvSpPr>
        <p:spPr>
          <a:xfrm>
            <a:off x="1881806" y="789802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23" name="Picture 822">
            <a:extLst>
              <a:ext uri="{FF2B5EF4-FFF2-40B4-BE49-F238E27FC236}">
                <a16:creationId xmlns:a16="http://schemas.microsoft.com/office/drawing/2014/main" id="{EFC9057F-9644-A367-6215-0F97F60187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3351" y="7970654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9ACE7DF1-318C-736E-61BC-ED93A68D9482}"/>
              </a:ext>
            </a:extLst>
          </p:cNvPr>
          <p:cNvSpPr/>
          <p:nvPr/>
        </p:nvSpPr>
        <p:spPr>
          <a:xfrm>
            <a:off x="1881806" y="823692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25" name="Picture 824">
            <a:extLst>
              <a:ext uri="{FF2B5EF4-FFF2-40B4-BE49-F238E27FC236}">
                <a16:creationId xmlns:a16="http://schemas.microsoft.com/office/drawing/2014/main" id="{ADFE2D32-D4D7-6BA0-3ADE-CA85557041B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3351" y="8309556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3D185468-76A3-77D8-3887-76AC311350CC}"/>
              </a:ext>
            </a:extLst>
          </p:cNvPr>
          <p:cNvSpPr/>
          <p:nvPr/>
        </p:nvSpPr>
        <p:spPr>
          <a:xfrm>
            <a:off x="1881806" y="857583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53" name="Picture 452">
            <a:extLst>
              <a:ext uri="{FF2B5EF4-FFF2-40B4-BE49-F238E27FC236}">
                <a16:creationId xmlns:a16="http://schemas.microsoft.com/office/drawing/2014/main" id="{38B4820A-2E5A-B65E-F5F9-CCFF0AA50FF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90525" y="8660556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46437F91-AFC8-9F7D-A801-73666AF8C103}"/>
              </a:ext>
            </a:extLst>
          </p:cNvPr>
          <p:cNvSpPr/>
          <p:nvPr/>
        </p:nvSpPr>
        <p:spPr>
          <a:xfrm>
            <a:off x="2220736" y="2136698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3 h 338902"/>
              <a:gd name="connsiteX3" fmla="*/ 10 w 338929"/>
              <a:gd name="connsiteY3" fmla="*/ 338913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3"/>
                </a:lnTo>
                <a:lnTo>
                  <a:pt x="10" y="338913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27" name="Picture 826">
            <a:extLst>
              <a:ext uri="{FF2B5EF4-FFF2-40B4-BE49-F238E27FC236}">
                <a16:creationId xmlns:a16="http://schemas.microsoft.com/office/drawing/2014/main" id="{6DA8AD61-725B-03AA-4628-8DE3E8B9453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2278" y="2209323"/>
            <a:ext cx="135849" cy="193657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6D8B3631-765C-54AC-BF6E-0CFEE8740A36}"/>
              </a:ext>
            </a:extLst>
          </p:cNvPr>
          <p:cNvSpPr/>
          <p:nvPr/>
        </p:nvSpPr>
        <p:spPr>
          <a:xfrm>
            <a:off x="2220736" y="247560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2" name="Picture 71">
            <a:extLst>
              <a:ext uri="{FF2B5EF4-FFF2-40B4-BE49-F238E27FC236}">
                <a16:creationId xmlns:a16="http://schemas.microsoft.com/office/drawing/2014/main" id="{D7271607-0046-AEC7-116E-553DCA861F8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9455" y="2560326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A503BBAD-243C-6DAE-55BB-6DEDFC66FA8D}"/>
              </a:ext>
            </a:extLst>
          </p:cNvPr>
          <p:cNvSpPr/>
          <p:nvPr/>
        </p:nvSpPr>
        <p:spPr>
          <a:xfrm>
            <a:off x="2220736" y="281450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645AF2C5-D0CC-D12A-77CC-C32BF74DB297}"/>
              </a:ext>
            </a:extLst>
          </p:cNvPr>
          <p:cNvSpPr/>
          <p:nvPr/>
        </p:nvSpPr>
        <p:spPr>
          <a:xfrm>
            <a:off x="2220736" y="315340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23F71940-C41B-7000-1051-A7691D7CA53C}"/>
              </a:ext>
            </a:extLst>
          </p:cNvPr>
          <p:cNvSpPr/>
          <p:nvPr/>
        </p:nvSpPr>
        <p:spPr>
          <a:xfrm>
            <a:off x="2220736" y="349230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6643BCDF-CF2B-315F-6BA4-2EE247CB92CE}"/>
              </a:ext>
            </a:extLst>
          </p:cNvPr>
          <p:cNvSpPr/>
          <p:nvPr/>
        </p:nvSpPr>
        <p:spPr>
          <a:xfrm>
            <a:off x="2220736" y="383120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29" name="Picture 128">
            <a:extLst>
              <a:ext uri="{FF2B5EF4-FFF2-40B4-BE49-F238E27FC236}">
                <a16:creationId xmlns:a16="http://schemas.microsoft.com/office/drawing/2014/main" id="{57D4A589-63CB-FE70-1B95-7F0F3F11DB1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9455" y="3915932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2089ADFD-0BB0-079E-9827-8C69DFECD4B4}"/>
              </a:ext>
            </a:extLst>
          </p:cNvPr>
          <p:cNvSpPr/>
          <p:nvPr/>
        </p:nvSpPr>
        <p:spPr>
          <a:xfrm>
            <a:off x="2220736" y="417010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29" name="Picture 828">
            <a:extLst>
              <a:ext uri="{FF2B5EF4-FFF2-40B4-BE49-F238E27FC236}">
                <a16:creationId xmlns:a16="http://schemas.microsoft.com/office/drawing/2014/main" id="{4A9B5A7F-3BB7-28CF-30BF-613EF200F71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2282" y="4242735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92FA0F0F-DAB7-8259-C48A-4E31F58780BB}"/>
              </a:ext>
            </a:extLst>
          </p:cNvPr>
          <p:cNvSpPr/>
          <p:nvPr/>
        </p:nvSpPr>
        <p:spPr>
          <a:xfrm>
            <a:off x="2220736" y="450901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EB82FBCE-D4EA-59DE-6EC0-B26452745786}"/>
              </a:ext>
            </a:extLst>
          </p:cNvPr>
          <p:cNvSpPr/>
          <p:nvPr/>
        </p:nvSpPr>
        <p:spPr>
          <a:xfrm>
            <a:off x="2220736" y="484791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BD709263-F824-C610-FCEC-700A2FE38D94}"/>
              </a:ext>
            </a:extLst>
          </p:cNvPr>
          <p:cNvSpPr/>
          <p:nvPr/>
        </p:nvSpPr>
        <p:spPr>
          <a:xfrm>
            <a:off x="2220736" y="518681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2127178C-9BED-66EE-FEE7-6D76E68E9DC7}"/>
              </a:ext>
            </a:extLst>
          </p:cNvPr>
          <p:cNvSpPr/>
          <p:nvPr/>
        </p:nvSpPr>
        <p:spPr>
          <a:xfrm>
            <a:off x="2220736" y="552571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97" name="Picture 196">
            <a:extLst>
              <a:ext uri="{FF2B5EF4-FFF2-40B4-BE49-F238E27FC236}">
                <a16:creationId xmlns:a16="http://schemas.microsoft.com/office/drawing/2014/main" id="{60DB7DAA-E9F8-C92F-5780-DC86DA1C09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9455" y="5610441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DA7CBDDB-C5F6-1A25-2B45-271CDC0ED923}"/>
              </a:ext>
            </a:extLst>
          </p:cNvPr>
          <p:cNvSpPr/>
          <p:nvPr/>
        </p:nvSpPr>
        <p:spPr>
          <a:xfrm>
            <a:off x="2220736" y="586461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ED82FE5C-D7F4-7B6B-FBC7-CFD5EAA190F5}"/>
              </a:ext>
            </a:extLst>
          </p:cNvPr>
          <p:cNvSpPr/>
          <p:nvPr/>
        </p:nvSpPr>
        <p:spPr>
          <a:xfrm>
            <a:off x="2220736" y="620351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31" name="Picture 830">
            <a:extLst>
              <a:ext uri="{FF2B5EF4-FFF2-40B4-BE49-F238E27FC236}">
                <a16:creationId xmlns:a16="http://schemas.microsoft.com/office/drawing/2014/main" id="{7A4721D1-4009-950E-43C2-A8955F700DA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2282" y="6276146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86AD58D0-C73F-2521-1B74-5B56F991E4A8}"/>
              </a:ext>
            </a:extLst>
          </p:cNvPr>
          <p:cNvSpPr/>
          <p:nvPr/>
        </p:nvSpPr>
        <p:spPr>
          <a:xfrm>
            <a:off x="2220736" y="654242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301" name="Picture 300">
            <a:extLst>
              <a:ext uri="{FF2B5EF4-FFF2-40B4-BE49-F238E27FC236}">
                <a16:creationId xmlns:a16="http://schemas.microsoft.com/office/drawing/2014/main" id="{34D5D571-F5E7-EEF7-1A7C-EED9D107990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9455" y="6627146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4F09BCF7-7B66-D8E7-6908-14039410AACB}"/>
              </a:ext>
            </a:extLst>
          </p:cNvPr>
          <p:cNvSpPr/>
          <p:nvPr/>
        </p:nvSpPr>
        <p:spPr>
          <a:xfrm>
            <a:off x="2220736" y="688132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33" name="Picture 832">
            <a:extLst>
              <a:ext uri="{FF2B5EF4-FFF2-40B4-BE49-F238E27FC236}">
                <a16:creationId xmlns:a16="http://schemas.microsoft.com/office/drawing/2014/main" id="{091F21EA-1066-71F4-3A23-A56F5C0A084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2282" y="6953949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B75F65AD-520E-9C3A-513D-9B8328D3A1EF}"/>
              </a:ext>
            </a:extLst>
          </p:cNvPr>
          <p:cNvSpPr/>
          <p:nvPr/>
        </p:nvSpPr>
        <p:spPr>
          <a:xfrm>
            <a:off x="2220736" y="722022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32E3F3A7-BC59-45B1-F188-5777A60D5364}"/>
              </a:ext>
            </a:extLst>
          </p:cNvPr>
          <p:cNvSpPr/>
          <p:nvPr/>
        </p:nvSpPr>
        <p:spPr>
          <a:xfrm>
            <a:off x="2220736" y="755912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9EE02C88-7BF6-0575-DEEB-6270F61361AA}"/>
              </a:ext>
            </a:extLst>
          </p:cNvPr>
          <p:cNvSpPr/>
          <p:nvPr/>
        </p:nvSpPr>
        <p:spPr>
          <a:xfrm>
            <a:off x="2220736" y="789802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391" name="Picture 390">
            <a:extLst>
              <a:ext uri="{FF2B5EF4-FFF2-40B4-BE49-F238E27FC236}">
                <a16:creationId xmlns:a16="http://schemas.microsoft.com/office/drawing/2014/main" id="{03C56C55-5D11-7630-EDE2-3DF19B1F46A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9455" y="7982753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F5DB039C-6DF7-E01C-8009-AC02BD2DB1F2}"/>
              </a:ext>
            </a:extLst>
          </p:cNvPr>
          <p:cNvSpPr/>
          <p:nvPr/>
        </p:nvSpPr>
        <p:spPr>
          <a:xfrm>
            <a:off x="2220736" y="823692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B82CB20B-D971-A913-B6F2-FA252FFACA1E}"/>
              </a:ext>
            </a:extLst>
          </p:cNvPr>
          <p:cNvSpPr/>
          <p:nvPr/>
        </p:nvSpPr>
        <p:spPr>
          <a:xfrm>
            <a:off x="2220736" y="857583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6B475DF2-CD04-8546-B9A8-7E34825149B5}"/>
              </a:ext>
            </a:extLst>
          </p:cNvPr>
          <p:cNvSpPr/>
          <p:nvPr/>
        </p:nvSpPr>
        <p:spPr>
          <a:xfrm>
            <a:off x="2559666" y="2136698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3 h 338902"/>
              <a:gd name="connsiteX3" fmla="*/ 10 w 338929"/>
              <a:gd name="connsiteY3" fmla="*/ 338913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3"/>
                </a:lnTo>
                <a:lnTo>
                  <a:pt x="10" y="338913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447C877-4979-3CD0-7052-B00E00494ED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7000" y="2222500"/>
            <a:ext cx="118373" cy="16510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6C2C3863-9D37-2BD6-8D75-9F940F06EF9A}"/>
              </a:ext>
            </a:extLst>
          </p:cNvPr>
          <p:cNvSpPr/>
          <p:nvPr/>
        </p:nvSpPr>
        <p:spPr>
          <a:xfrm>
            <a:off x="2559666" y="247560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35" name="Picture 834">
            <a:extLst>
              <a:ext uri="{FF2B5EF4-FFF2-40B4-BE49-F238E27FC236}">
                <a16:creationId xmlns:a16="http://schemas.microsoft.com/office/drawing/2014/main" id="{034CAA7C-C3E0-C6A7-9DD9-9BBADC5D75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1209" y="2548225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C283820B-0494-4767-8364-9EF644B98F6D}"/>
              </a:ext>
            </a:extLst>
          </p:cNvPr>
          <p:cNvSpPr/>
          <p:nvPr/>
        </p:nvSpPr>
        <p:spPr>
          <a:xfrm>
            <a:off x="2559666" y="281450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37" name="Picture 836">
            <a:extLst>
              <a:ext uri="{FF2B5EF4-FFF2-40B4-BE49-F238E27FC236}">
                <a16:creationId xmlns:a16="http://schemas.microsoft.com/office/drawing/2014/main" id="{6521EF05-692A-58CF-CB96-C694AFFF5CC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1209" y="2887127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FFB4413D-C0BC-D7A1-5428-FFA6665BCF19}"/>
              </a:ext>
            </a:extLst>
          </p:cNvPr>
          <p:cNvSpPr/>
          <p:nvPr/>
        </p:nvSpPr>
        <p:spPr>
          <a:xfrm>
            <a:off x="2559666" y="315340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39" name="Picture 838">
            <a:extLst>
              <a:ext uri="{FF2B5EF4-FFF2-40B4-BE49-F238E27FC236}">
                <a16:creationId xmlns:a16="http://schemas.microsoft.com/office/drawing/2014/main" id="{86F0B660-A01E-3A35-D431-DAB9337AA12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1209" y="3226029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E43E7A47-6388-E146-EDC8-C55C7DAA85D4}"/>
              </a:ext>
            </a:extLst>
          </p:cNvPr>
          <p:cNvSpPr/>
          <p:nvPr/>
        </p:nvSpPr>
        <p:spPr>
          <a:xfrm>
            <a:off x="2559666" y="349230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4D14E2E6-5721-EFC7-70FD-B308B827817B}"/>
              </a:ext>
            </a:extLst>
          </p:cNvPr>
          <p:cNvSpPr/>
          <p:nvPr/>
        </p:nvSpPr>
        <p:spPr>
          <a:xfrm>
            <a:off x="2559666" y="383120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7184652F-8FD5-7D58-E40A-83EBC87518AC}"/>
              </a:ext>
            </a:extLst>
          </p:cNvPr>
          <p:cNvSpPr/>
          <p:nvPr/>
        </p:nvSpPr>
        <p:spPr>
          <a:xfrm>
            <a:off x="2559666" y="417010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12" name="Picture 111">
            <a:extLst>
              <a:ext uri="{FF2B5EF4-FFF2-40B4-BE49-F238E27FC236}">
                <a16:creationId xmlns:a16="http://schemas.microsoft.com/office/drawing/2014/main" id="{D768DCC9-6056-A7B8-5305-3CB3C13DD7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8384" y="4254834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C0FCBB51-F0B1-B5CE-75A1-F49CB8B90937}"/>
              </a:ext>
            </a:extLst>
          </p:cNvPr>
          <p:cNvSpPr/>
          <p:nvPr/>
        </p:nvSpPr>
        <p:spPr>
          <a:xfrm>
            <a:off x="2559666" y="450901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51" name="Picture 150">
            <a:extLst>
              <a:ext uri="{FF2B5EF4-FFF2-40B4-BE49-F238E27FC236}">
                <a16:creationId xmlns:a16="http://schemas.microsoft.com/office/drawing/2014/main" id="{8E4A0904-BCFF-955A-D48A-F200F30E6AB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8384" y="4593736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429ADADE-A8C6-C328-FC28-929B91BD43B2}"/>
              </a:ext>
            </a:extLst>
          </p:cNvPr>
          <p:cNvSpPr/>
          <p:nvPr/>
        </p:nvSpPr>
        <p:spPr>
          <a:xfrm>
            <a:off x="2559666" y="484791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60" name="Picture 159">
            <a:extLst>
              <a:ext uri="{FF2B5EF4-FFF2-40B4-BE49-F238E27FC236}">
                <a16:creationId xmlns:a16="http://schemas.microsoft.com/office/drawing/2014/main" id="{6D17B4C2-2D2E-4EAE-1950-1B875B3D0B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8384" y="4932637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B220D652-8A0F-26B8-E79B-3B5F318F806D}"/>
              </a:ext>
            </a:extLst>
          </p:cNvPr>
          <p:cNvSpPr/>
          <p:nvPr/>
        </p:nvSpPr>
        <p:spPr>
          <a:xfrm>
            <a:off x="2559666" y="518681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F9928732-43F1-132A-A983-1B4B5D42043E}"/>
              </a:ext>
            </a:extLst>
          </p:cNvPr>
          <p:cNvSpPr/>
          <p:nvPr/>
        </p:nvSpPr>
        <p:spPr>
          <a:xfrm>
            <a:off x="2559666" y="552571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41" name="Picture 840">
            <a:extLst>
              <a:ext uri="{FF2B5EF4-FFF2-40B4-BE49-F238E27FC236}">
                <a16:creationId xmlns:a16="http://schemas.microsoft.com/office/drawing/2014/main" id="{54834571-E77E-C53E-3196-04096F727B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1212" y="5598342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5677489C-6562-3FCA-2E36-2195850C1F86}"/>
              </a:ext>
            </a:extLst>
          </p:cNvPr>
          <p:cNvSpPr/>
          <p:nvPr/>
        </p:nvSpPr>
        <p:spPr>
          <a:xfrm>
            <a:off x="2559666" y="586461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93" name="Picture 292">
            <a:extLst>
              <a:ext uri="{FF2B5EF4-FFF2-40B4-BE49-F238E27FC236}">
                <a16:creationId xmlns:a16="http://schemas.microsoft.com/office/drawing/2014/main" id="{75229251-EBF4-124B-ACFE-0B7A0249A41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8384" y="5949343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D69267AD-7AFD-6576-E8F7-767E2A464F8F}"/>
              </a:ext>
            </a:extLst>
          </p:cNvPr>
          <p:cNvSpPr/>
          <p:nvPr/>
        </p:nvSpPr>
        <p:spPr>
          <a:xfrm>
            <a:off x="2559666" y="620351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18" name="Picture 217">
            <a:extLst>
              <a:ext uri="{FF2B5EF4-FFF2-40B4-BE49-F238E27FC236}">
                <a16:creationId xmlns:a16="http://schemas.microsoft.com/office/drawing/2014/main" id="{C78A5CDC-1734-48F4-7095-0FEFC01297F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8384" y="6288244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CFDEBB80-5A77-0647-31C7-AD87EB10B7CD}"/>
              </a:ext>
            </a:extLst>
          </p:cNvPr>
          <p:cNvSpPr/>
          <p:nvPr/>
        </p:nvSpPr>
        <p:spPr>
          <a:xfrm>
            <a:off x="2559666" y="654242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43" name="Picture 842">
            <a:extLst>
              <a:ext uri="{FF2B5EF4-FFF2-40B4-BE49-F238E27FC236}">
                <a16:creationId xmlns:a16="http://schemas.microsoft.com/office/drawing/2014/main" id="{AAC772B4-5979-333F-9772-7510AA102B9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1212" y="6615047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A225A168-9A42-71CD-DC23-D56ACF3AB0BD}"/>
              </a:ext>
            </a:extLst>
          </p:cNvPr>
          <p:cNvSpPr/>
          <p:nvPr/>
        </p:nvSpPr>
        <p:spPr>
          <a:xfrm>
            <a:off x="2559666" y="688132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45" name="Picture 844">
            <a:extLst>
              <a:ext uri="{FF2B5EF4-FFF2-40B4-BE49-F238E27FC236}">
                <a16:creationId xmlns:a16="http://schemas.microsoft.com/office/drawing/2014/main" id="{D1D2329C-80DE-4368-92E4-EA604C0D52C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1212" y="6953949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D5DD6DA1-C6FD-1341-DBA5-321DFA300248}"/>
              </a:ext>
            </a:extLst>
          </p:cNvPr>
          <p:cNvSpPr/>
          <p:nvPr/>
        </p:nvSpPr>
        <p:spPr>
          <a:xfrm>
            <a:off x="2559666" y="722022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47" name="Picture 846">
            <a:extLst>
              <a:ext uri="{FF2B5EF4-FFF2-40B4-BE49-F238E27FC236}">
                <a16:creationId xmlns:a16="http://schemas.microsoft.com/office/drawing/2014/main" id="{2F75D532-BBDE-7880-0DD4-73342A9FDD6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1212" y="7292851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FB6EA5C3-63A7-2C84-B9F5-54205D0A75C9}"/>
              </a:ext>
            </a:extLst>
          </p:cNvPr>
          <p:cNvSpPr/>
          <p:nvPr/>
        </p:nvSpPr>
        <p:spPr>
          <a:xfrm>
            <a:off x="2559666" y="755912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57825F2F-24AD-9D22-A67D-97D816750DE6}"/>
              </a:ext>
            </a:extLst>
          </p:cNvPr>
          <p:cNvSpPr/>
          <p:nvPr/>
        </p:nvSpPr>
        <p:spPr>
          <a:xfrm>
            <a:off x="2559666" y="789802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387" name="Picture 386">
            <a:extLst>
              <a:ext uri="{FF2B5EF4-FFF2-40B4-BE49-F238E27FC236}">
                <a16:creationId xmlns:a16="http://schemas.microsoft.com/office/drawing/2014/main" id="{072ED2DB-883B-DF89-1DFB-D92139AA1A5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8384" y="7982753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4D45FD57-A6DF-F094-42F0-E9DE546CFE40}"/>
              </a:ext>
            </a:extLst>
          </p:cNvPr>
          <p:cNvSpPr/>
          <p:nvPr/>
        </p:nvSpPr>
        <p:spPr>
          <a:xfrm>
            <a:off x="2559666" y="823692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18CA7E66-6F85-E721-2AC4-B0A805B5F76A}"/>
              </a:ext>
            </a:extLst>
          </p:cNvPr>
          <p:cNvSpPr/>
          <p:nvPr/>
        </p:nvSpPr>
        <p:spPr>
          <a:xfrm>
            <a:off x="2559666" y="857583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45" name="Picture 444">
            <a:extLst>
              <a:ext uri="{FF2B5EF4-FFF2-40B4-BE49-F238E27FC236}">
                <a16:creationId xmlns:a16="http://schemas.microsoft.com/office/drawing/2014/main" id="{B09DBA26-6EF8-A272-878B-F3AD2906B5C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8384" y="8660556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D7D8DBCF-AED8-EE18-C4A8-15A4681E7B0C}"/>
              </a:ext>
            </a:extLst>
          </p:cNvPr>
          <p:cNvSpPr/>
          <p:nvPr/>
        </p:nvSpPr>
        <p:spPr>
          <a:xfrm>
            <a:off x="2898596" y="2136698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3 h 338902"/>
              <a:gd name="connsiteX3" fmla="*/ 10 w 338929"/>
              <a:gd name="connsiteY3" fmla="*/ 338913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3"/>
                </a:lnTo>
                <a:lnTo>
                  <a:pt x="10" y="338913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AA0A4BC6-0533-E084-DF63-B1D8BD5FDDFE}"/>
              </a:ext>
            </a:extLst>
          </p:cNvPr>
          <p:cNvSpPr/>
          <p:nvPr/>
        </p:nvSpPr>
        <p:spPr>
          <a:xfrm>
            <a:off x="2898596" y="247560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E8A62EFB-1D83-B707-6441-FF3ED950507E}"/>
              </a:ext>
            </a:extLst>
          </p:cNvPr>
          <p:cNvSpPr/>
          <p:nvPr/>
        </p:nvSpPr>
        <p:spPr>
          <a:xfrm>
            <a:off x="2898596" y="281450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554D4FEF-9AE1-3A2B-306D-95C9E7789795}"/>
              </a:ext>
            </a:extLst>
          </p:cNvPr>
          <p:cNvSpPr/>
          <p:nvPr/>
        </p:nvSpPr>
        <p:spPr>
          <a:xfrm>
            <a:off x="2898596" y="315340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44D49D52-DE9C-3541-B2E3-4671E0AE9B59}"/>
              </a:ext>
            </a:extLst>
          </p:cNvPr>
          <p:cNvSpPr/>
          <p:nvPr/>
        </p:nvSpPr>
        <p:spPr>
          <a:xfrm>
            <a:off x="2898596" y="349230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546E0E67-0E16-8EEF-9125-FCB18B6E0D82}"/>
              </a:ext>
            </a:extLst>
          </p:cNvPr>
          <p:cNvSpPr/>
          <p:nvPr/>
        </p:nvSpPr>
        <p:spPr>
          <a:xfrm>
            <a:off x="2898596" y="383120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49" name="Picture 848">
            <a:extLst>
              <a:ext uri="{FF2B5EF4-FFF2-40B4-BE49-F238E27FC236}">
                <a16:creationId xmlns:a16="http://schemas.microsoft.com/office/drawing/2014/main" id="{84EB6489-2983-2448-4ADB-FDEF8F66A00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0139" y="3903834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D92CFDDC-B000-DCF9-E1CF-7E831356E5A1}"/>
              </a:ext>
            </a:extLst>
          </p:cNvPr>
          <p:cNvSpPr/>
          <p:nvPr/>
        </p:nvSpPr>
        <p:spPr>
          <a:xfrm>
            <a:off x="2898596" y="417010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3729261B-D0E4-DDBF-89D0-BB4379613813}"/>
              </a:ext>
            </a:extLst>
          </p:cNvPr>
          <p:cNvSpPr/>
          <p:nvPr/>
        </p:nvSpPr>
        <p:spPr>
          <a:xfrm>
            <a:off x="2898596" y="450901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EB991D9C-9013-E3F6-C575-6DE3439AE45F}"/>
              </a:ext>
            </a:extLst>
          </p:cNvPr>
          <p:cNvSpPr/>
          <p:nvPr/>
        </p:nvSpPr>
        <p:spPr>
          <a:xfrm>
            <a:off x="2898596" y="484791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C494C22A-A066-7550-0765-7D5A2C53BD81}"/>
              </a:ext>
            </a:extLst>
          </p:cNvPr>
          <p:cNvSpPr/>
          <p:nvPr/>
        </p:nvSpPr>
        <p:spPr>
          <a:xfrm>
            <a:off x="2898596" y="518681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51" name="Picture 850">
            <a:extLst>
              <a:ext uri="{FF2B5EF4-FFF2-40B4-BE49-F238E27FC236}">
                <a16:creationId xmlns:a16="http://schemas.microsoft.com/office/drawing/2014/main" id="{A3B0A9CC-3E39-EB12-D8CA-85825278997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0139" y="5259440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8E3619B6-040B-7E29-1274-AFF6FC883FC4}"/>
              </a:ext>
            </a:extLst>
          </p:cNvPr>
          <p:cNvSpPr/>
          <p:nvPr/>
        </p:nvSpPr>
        <p:spPr>
          <a:xfrm>
            <a:off x="2898596" y="552571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B4085A2F-5E45-B30A-A2D4-623F76793BD4}"/>
              </a:ext>
            </a:extLst>
          </p:cNvPr>
          <p:cNvSpPr/>
          <p:nvPr/>
        </p:nvSpPr>
        <p:spPr>
          <a:xfrm>
            <a:off x="2898596" y="586461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6" name="Freeform: Shape 215">
            <a:extLst>
              <a:ext uri="{FF2B5EF4-FFF2-40B4-BE49-F238E27FC236}">
                <a16:creationId xmlns:a16="http://schemas.microsoft.com/office/drawing/2014/main" id="{689BFBE8-65CE-33C0-37A1-A971A695498B}"/>
              </a:ext>
            </a:extLst>
          </p:cNvPr>
          <p:cNvSpPr/>
          <p:nvPr/>
        </p:nvSpPr>
        <p:spPr>
          <a:xfrm>
            <a:off x="2898596" y="620351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86" name="Picture 285">
            <a:extLst>
              <a:ext uri="{FF2B5EF4-FFF2-40B4-BE49-F238E27FC236}">
                <a16:creationId xmlns:a16="http://schemas.microsoft.com/office/drawing/2014/main" id="{4297AAB3-D9B9-02F2-79B0-07B8270D67B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7314" y="6288244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589F3F4F-2869-E465-D808-FFAA61F8857A}"/>
              </a:ext>
            </a:extLst>
          </p:cNvPr>
          <p:cNvSpPr/>
          <p:nvPr/>
        </p:nvSpPr>
        <p:spPr>
          <a:xfrm>
            <a:off x="2898596" y="654242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53" name="Picture 852">
            <a:extLst>
              <a:ext uri="{FF2B5EF4-FFF2-40B4-BE49-F238E27FC236}">
                <a16:creationId xmlns:a16="http://schemas.microsoft.com/office/drawing/2014/main" id="{3F84C5F3-57FC-329A-E10E-B843A103ED7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0139" y="6615047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DB88DC31-2908-2257-1DEC-255B910DB239}"/>
              </a:ext>
            </a:extLst>
          </p:cNvPr>
          <p:cNvSpPr/>
          <p:nvPr/>
        </p:nvSpPr>
        <p:spPr>
          <a:xfrm>
            <a:off x="2898596" y="688132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9FCA90D5-4E14-43A4-1524-5FD6C1AAA8C7}"/>
              </a:ext>
            </a:extLst>
          </p:cNvPr>
          <p:cNvSpPr/>
          <p:nvPr/>
        </p:nvSpPr>
        <p:spPr>
          <a:xfrm>
            <a:off x="2898596" y="722022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55" name="Picture 854">
            <a:extLst>
              <a:ext uri="{FF2B5EF4-FFF2-40B4-BE49-F238E27FC236}">
                <a16:creationId xmlns:a16="http://schemas.microsoft.com/office/drawing/2014/main" id="{055A5A63-1168-EA65-E24D-727D5368807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0139" y="7292851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01300CE6-1BD1-48F7-DC8C-62A1FF2C706B}"/>
              </a:ext>
            </a:extLst>
          </p:cNvPr>
          <p:cNvSpPr/>
          <p:nvPr/>
        </p:nvSpPr>
        <p:spPr>
          <a:xfrm>
            <a:off x="2898596" y="755912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30" name="Picture 429">
            <a:extLst>
              <a:ext uri="{FF2B5EF4-FFF2-40B4-BE49-F238E27FC236}">
                <a16:creationId xmlns:a16="http://schemas.microsoft.com/office/drawing/2014/main" id="{6CDC2770-57F4-46E5-237E-8C5687A96B2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7314" y="7643851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CB62393B-C4E9-32C4-E8F6-DB062DE59D0E}"/>
              </a:ext>
            </a:extLst>
          </p:cNvPr>
          <p:cNvSpPr/>
          <p:nvPr/>
        </p:nvSpPr>
        <p:spPr>
          <a:xfrm>
            <a:off x="2898596" y="789802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AA2DC9DF-F1F0-85CF-3784-58FB91B05190}"/>
              </a:ext>
            </a:extLst>
          </p:cNvPr>
          <p:cNvSpPr/>
          <p:nvPr/>
        </p:nvSpPr>
        <p:spPr>
          <a:xfrm>
            <a:off x="2898596" y="823692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379" name="Picture 378">
            <a:extLst>
              <a:ext uri="{FF2B5EF4-FFF2-40B4-BE49-F238E27FC236}">
                <a16:creationId xmlns:a16="http://schemas.microsoft.com/office/drawing/2014/main" id="{B69EEEDC-83AE-4DF8-BA37-C7685A98A9C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7314" y="8321654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E87EEB72-C228-34E0-673B-CC4D5D274C99}"/>
              </a:ext>
            </a:extLst>
          </p:cNvPr>
          <p:cNvSpPr/>
          <p:nvPr/>
        </p:nvSpPr>
        <p:spPr>
          <a:xfrm>
            <a:off x="2898596" y="857583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7FCB4B30-CDBC-BCF9-3EE4-B7FA57F64C0D}"/>
              </a:ext>
            </a:extLst>
          </p:cNvPr>
          <p:cNvSpPr/>
          <p:nvPr/>
        </p:nvSpPr>
        <p:spPr>
          <a:xfrm>
            <a:off x="3237525" y="2136698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3 h 338902"/>
              <a:gd name="connsiteX3" fmla="*/ 10 w 338929"/>
              <a:gd name="connsiteY3" fmla="*/ 338913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3"/>
                </a:lnTo>
                <a:lnTo>
                  <a:pt x="10" y="338913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2" name="Picture 91">
            <a:extLst>
              <a:ext uri="{FF2B5EF4-FFF2-40B4-BE49-F238E27FC236}">
                <a16:creationId xmlns:a16="http://schemas.microsoft.com/office/drawing/2014/main" id="{5056D04F-FC5B-52F9-8B72-E6E00891C77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0100" y="2222500"/>
            <a:ext cx="118373" cy="16510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FEBEDFA4-CD7A-EA72-E133-C1FBF7C9953D}"/>
              </a:ext>
            </a:extLst>
          </p:cNvPr>
          <p:cNvSpPr/>
          <p:nvPr/>
        </p:nvSpPr>
        <p:spPr>
          <a:xfrm>
            <a:off x="3237525" y="247560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8" name="Picture 87">
            <a:extLst>
              <a:ext uri="{FF2B5EF4-FFF2-40B4-BE49-F238E27FC236}">
                <a16:creationId xmlns:a16="http://schemas.microsoft.com/office/drawing/2014/main" id="{7C7B7F54-14E5-C828-411C-DFA3BE52D0D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6244" y="2560326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7B185920-D561-9103-9F9B-87FD2FF25A95}"/>
              </a:ext>
            </a:extLst>
          </p:cNvPr>
          <p:cNvSpPr/>
          <p:nvPr/>
        </p:nvSpPr>
        <p:spPr>
          <a:xfrm>
            <a:off x="3237525" y="281450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57" name="Picture 856">
            <a:extLst>
              <a:ext uri="{FF2B5EF4-FFF2-40B4-BE49-F238E27FC236}">
                <a16:creationId xmlns:a16="http://schemas.microsoft.com/office/drawing/2014/main" id="{91B7CD55-F898-72E2-91D7-6FA7BAF87B4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39066" y="2887127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00E63268-7D8E-8A0B-3805-4839AE8FF8B8}"/>
              </a:ext>
            </a:extLst>
          </p:cNvPr>
          <p:cNvSpPr/>
          <p:nvPr/>
        </p:nvSpPr>
        <p:spPr>
          <a:xfrm>
            <a:off x="3237525" y="315340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BB80020-9ABB-5C8F-144B-D6BB8C332BE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6244" y="3238129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43" name="Freeform: Shape 242">
            <a:extLst>
              <a:ext uri="{FF2B5EF4-FFF2-40B4-BE49-F238E27FC236}">
                <a16:creationId xmlns:a16="http://schemas.microsoft.com/office/drawing/2014/main" id="{ECE1C07B-BB0A-0241-C869-96DB906616ED}"/>
              </a:ext>
            </a:extLst>
          </p:cNvPr>
          <p:cNvSpPr/>
          <p:nvPr/>
        </p:nvSpPr>
        <p:spPr>
          <a:xfrm>
            <a:off x="3237525" y="349230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59" name="Picture 858">
            <a:extLst>
              <a:ext uri="{FF2B5EF4-FFF2-40B4-BE49-F238E27FC236}">
                <a16:creationId xmlns:a16="http://schemas.microsoft.com/office/drawing/2014/main" id="{F091EEAA-1404-AAC1-4EBE-DCD1F8F687D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39066" y="3564930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9EF0BF30-F676-EC48-FF5E-2221BA1B87B9}"/>
              </a:ext>
            </a:extLst>
          </p:cNvPr>
          <p:cNvSpPr/>
          <p:nvPr/>
        </p:nvSpPr>
        <p:spPr>
          <a:xfrm>
            <a:off x="3237525" y="383120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61" name="Picture 860">
            <a:extLst>
              <a:ext uri="{FF2B5EF4-FFF2-40B4-BE49-F238E27FC236}">
                <a16:creationId xmlns:a16="http://schemas.microsoft.com/office/drawing/2014/main" id="{0174EE12-5956-04FB-5E32-0203FF800A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39069" y="3903834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8EA517E7-FECE-D452-2E91-47E26C3FA286}"/>
              </a:ext>
            </a:extLst>
          </p:cNvPr>
          <p:cNvSpPr/>
          <p:nvPr/>
        </p:nvSpPr>
        <p:spPr>
          <a:xfrm>
            <a:off x="3237525" y="417010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0F7FFFC4-6625-5552-56F3-2F08FF2EAA9F}"/>
              </a:ext>
            </a:extLst>
          </p:cNvPr>
          <p:cNvSpPr/>
          <p:nvPr/>
        </p:nvSpPr>
        <p:spPr>
          <a:xfrm>
            <a:off x="3237525" y="450901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63" name="Picture 862">
            <a:extLst>
              <a:ext uri="{FF2B5EF4-FFF2-40B4-BE49-F238E27FC236}">
                <a16:creationId xmlns:a16="http://schemas.microsoft.com/office/drawing/2014/main" id="{EEB0A20E-E5F5-DB7B-A256-EB2CBBB63E9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39069" y="4581637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250" name="Freeform: Shape 249">
            <a:extLst>
              <a:ext uri="{FF2B5EF4-FFF2-40B4-BE49-F238E27FC236}">
                <a16:creationId xmlns:a16="http://schemas.microsoft.com/office/drawing/2014/main" id="{09898684-EC10-F4E3-9220-454A96375FB4}"/>
              </a:ext>
            </a:extLst>
          </p:cNvPr>
          <p:cNvSpPr/>
          <p:nvPr/>
        </p:nvSpPr>
        <p:spPr>
          <a:xfrm>
            <a:off x="3237525" y="484791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63" name="Picture 162">
            <a:extLst>
              <a:ext uri="{FF2B5EF4-FFF2-40B4-BE49-F238E27FC236}">
                <a16:creationId xmlns:a16="http://schemas.microsoft.com/office/drawing/2014/main" id="{E333C2F0-BDF3-364A-81DE-7340DAE92D2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6244" y="4932637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132E4DF5-EEB3-0994-0A87-3C8AD61D19EE}"/>
              </a:ext>
            </a:extLst>
          </p:cNvPr>
          <p:cNvSpPr/>
          <p:nvPr/>
        </p:nvSpPr>
        <p:spPr>
          <a:xfrm>
            <a:off x="3237525" y="518681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313" name="Picture 312">
            <a:extLst>
              <a:ext uri="{FF2B5EF4-FFF2-40B4-BE49-F238E27FC236}">
                <a16:creationId xmlns:a16="http://schemas.microsoft.com/office/drawing/2014/main" id="{24CE862F-A88A-BEF9-272A-F3242FE7C01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6244" y="5271539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B256BE7E-12C0-49CB-794B-B4B2CEBBC94A}"/>
              </a:ext>
            </a:extLst>
          </p:cNvPr>
          <p:cNvSpPr/>
          <p:nvPr/>
        </p:nvSpPr>
        <p:spPr>
          <a:xfrm>
            <a:off x="3237525" y="552571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08" name="Picture 207">
            <a:extLst>
              <a:ext uri="{FF2B5EF4-FFF2-40B4-BE49-F238E27FC236}">
                <a16:creationId xmlns:a16="http://schemas.microsoft.com/office/drawing/2014/main" id="{68A52CF1-9D63-D77B-C0DF-576F884583F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6244" y="5610441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59" name="Freeform: Shape 258">
            <a:extLst>
              <a:ext uri="{FF2B5EF4-FFF2-40B4-BE49-F238E27FC236}">
                <a16:creationId xmlns:a16="http://schemas.microsoft.com/office/drawing/2014/main" id="{5C137EFB-F628-5DDD-1B14-412DBD45476E}"/>
              </a:ext>
            </a:extLst>
          </p:cNvPr>
          <p:cNvSpPr/>
          <p:nvPr/>
        </p:nvSpPr>
        <p:spPr>
          <a:xfrm>
            <a:off x="3237525" y="586461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9E497DC0-F149-EF0E-A019-3236004CDECF}"/>
              </a:ext>
            </a:extLst>
          </p:cNvPr>
          <p:cNvSpPr/>
          <p:nvPr/>
        </p:nvSpPr>
        <p:spPr>
          <a:xfrm>
            <a:off x="3237525" y="620351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1" name="Freeform: Shape 260">
            <a:extLst>
              <a:ext uri="{FF2B5EF4-FFF2-40B4-BE49-F238E27FC236}">
                <a16:creationId xmlns:a16="http://schemas.microsoft.com/office/drawing/2014/main" id="{19E37BB1-84A2-5E3F-5AD1-28489635F36A}"/>
              </a:ext>
            </a:extLst>
          </p:cNvPr>
          <p:cNvSpPr/>
          <p:nvPr/>
        </p:nvSpPr>
        <p:spPr>
          <a:xfrm>
            <a:off x="3237525" y="654242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5724A8B1-C98B-E0FA-AFEF-6CA06F01FFC7}"/>
              </a:ext>
            </a:extLst>
          </p:cNvPr>
          <p:cNvSpPr/>
          <p:nvPr/>
        </p:nvSpPr>
        <p:spPr>
          <a:xfrm>
            <a:off x="3237525" y="688132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65" name="Picture 864">
            <a:extLst>
              <a:ext uri="{FF2B5EF4-FFF2-40B4-BE49-F238E27FC236}">
                <a16:creationId xmlns:a16="http://schemas.microsoft.com/office/drawing/2014/main" id="{254C9F63-274C-C507-AD7B-EBB8C9AA18D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39069" y="6953949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49C3D068-0ED2-A08E-D12F-D5B5F969D69D}"/>
              </a:ext>
            </a:extLst>
          </p:cNvPr>
          <p:cNvSpPr/>
          <p:nvPr/>
        </p:nvSpPr>
        <p:spPr>
          <a:xfrm>
            <a:off x="3237525" y="722022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364" name="Picture 363">
            <a:extLst>
              <a:ext uri="{FF2B5EF4-FFF2-40B4-BE49-F238E27FC236}">
                <a16:creationId xmlns:a16="http://schemas.microsoft.com/office/drawing/2014/main" id="{5EDF6060-8859-2DB5-F830-4C02284073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6244" y="7304949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67" name="Freeform: Shape 266">
            <a:extLst>
              <a:ext uri="{FF2B5EF4-FFF2-40B4-BE49-F238E27FC236}">
                <a16:creationId xmlns:a16="http://schemas.microsoft.com/office/drawing/2014/main" id="{25D01BBB-A249-198A-810F-EACCA9541675}"/>
              </a:ext>
            </a:extLst>
          </p:cNvPr>
          <p:cNvSpPr/>
          <p:nvPr/>
        </p:nvSpPr>
        <p:spPr>
          <a:xfrm>
            <a:off x="3237525" y="755912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BCAEAA7F-C884-EA8B-B706-EFB5C806513C}"/>
              </a:ext>
            </a:extLst>
          </p:cNvPr>
          <p:cNvSpPr/>
          <p:nvPr/>
        </p:nvSpPr>
        <p:spPr>
          <a:xfrm>
            <a:off x="3237525" y="789802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67" name="Picture 866">
            <a:extLst>
              <a:ext uri="{FF2B5EF4-FFF2-40B4-BE49-F238E27FC236}">
                <a16:creationId xmlns:a16="http://schemas.microsoft.com/office/drawing/2014/main" id="{43479C1D-467A-985F-56E9-C245B2D4ED4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39069" y="7970654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270" name="Freeform: Shape 269">
            <a:extLst>
              <a:ext uri="{FF2B5EF4-FFF2-40B4-BE49-F238E27FC236}">
                <a16:creationId xmlns:a16="http://schemas.microsoft.com/office/drawing/2014/main" id="{5B342FF2-D122-93C6-9678-15DD8EB8478E}"/>
              </a:ext>
            </a:extLst>
          </p:cNvPr>
          <p:cNvSpPr/>
          <p:nvPr/>
        </p:nvSpPr>
        <p:spPr>
          <a:xfrm>
            <a:off x="3237525" y="823692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371" name="Picture 370">
            <a:extLst>
              <a:ext uri="{FF2B5EF4-FFF2-40B4-BE49-F238E27FC236}">
                <a16:creationId xmlns:a16="http://schemas.microsoft.com/office/drawing/2014/main" id="{08848154-4CC5-8585-3B0E-290567A188A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6244" y="8321654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73" name="Freeform: Shape 272">
            <a:extLst>
              <a:ext uri="{FF2B5EF4-FFF2-40B4-BE49-F238E27FC236}">
                <a16:creationId xmlns:a16="http://schemas.microsoft.com/office/drawing/2014/main" id="{E119CF90-E1CD-B6BE-7A1B-DFF447BF66D3}"/>
              </a:ext>
            </a:extLst>
          </p:cNvPr>
          <p:cNvSpPr/>
          <p:nvPr/>
        </p:nvSpPr>
        <p:spPr>
          <a:xfrm>
            <a:off x="3237525" y="857583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36" name="Picture 435">
            <a:extLst>
              <a:ext uri="{FF2B5EF4-FFF2-40B4-BE49-F238E27FC236}">
                <a16:creationId xmlns:a16="http://schemas.microsoft.com/office/drawing/2014/main" id="{E1BB1D7C-EC3D-DC6D-D5AD-6A42532BA0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6244" y="8660556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3630E426-98E7-589D-A186-9F8B6DFD4561}"/>
              </a:ext>
            </a:extLst>
          </p:cNvPr>
          <p:cNvSpPr/>
          <p:nvPr/>
        </p:nvSpPr>
        <p:spPr>
          <a:xfrm>
            <a:off x="3576455" y="2136698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3 h 338902"/>
              <a:gd name="connsiteX3" fmla="*/ 10 w 338929"/>
              <a:gd name="connsiteY3" fmla="*/ 338913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3"/>
                </a:lnTo>
                <a:lnTo>
                  <a:pt x="10" y="338913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7" name="Freeform: Shape 276">
            <a:extLst>
              <a:ext uri="{FF2B5EF4-FFF2-40B4-BE49-F238E27FC236}">
                <a16:creationId xmlns:a16="http://schemas.microsoft.com/office/drawing/2014/main" id="{AEB9F755-F4D1-B6D8-8070-A28CD78CF175}"/>
              </a:ext>
            </a:extLst>
          </p:cNvPr>
          <p:cNvSpPr/>
          <p:nvPr/>
        </p:nvSpPr>
        <p:spPr>
          <a:xfrm>
            <a:off x="3576455" y="247560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FE097044-F212-E851-AEC7-4E7821DA9B15}"/>
              </a:ext>
            </a:extLst>
          </p:cNvPr>
          <p:cNvSpPr/>
          <p:nvPr/>
        </p:nvSpPr>
        <p:spPr>
          <a:xfrm>
            <a:off x="3576455" y="281450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C44E6FCC-0D03-D3E3-2EEE-515D64EA6185}"/>
              </a:ext>
            </a:extLst>
          </p:cNvPr>
          <p:cNvSpPr/>
          <p:nvPr/>
        </p:nvSpPr>
        <p:spPr>
          <a:xfrm>
            <a:off x="3576455" y="315340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8BA3B9A-6A29-AD9E-FD1D-17E005CBED1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85173" y="3238129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82" name="Freeform: Shape 281">
            <a:extLst>
              <a:ext uri="{FF2B5EF4-FFF2-40B4-BE49-F238E27FC236}">
                <a16:creationId xmlns:a16="http://schemas.microsoft.com/office/drawing/2014/main" id="{F16EC01D-3F4D-85D6-B00C-11BFB66974B7}"/>
              </a:ext>
            </a:extLst>
          </p:cNvPr>
          <p:cNvSpPr/>
          <p:nvPr/>
        </p:nvSpPr>
        <p:spPr>
          <a:xfrm>
            <a:off x="3576455" y="349230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69" name="Picture 868">
            <a:extLst>
              <a:ext uri="{FF2B5EF4-FFF2-40B4-BE49-F238E27FC236}">
                <a16:creationId xmlns:a16="http://schemas.microsoft.com/office/drawing/2014/main" id="{11326F62-EF4F-217D-0311-A1F7D463EA5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77996" y="3564930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3C89F58B-9EF1-9C08-3D4D-A8F4E89D33DC}"/>
              </a:ext>
            </a:extLst>
          </p:cNvPr>
          <p:cNvSpPr/>
          <p:nvPr/>
        </p:nvSpPr>
        <p:spPr>
          <a:xfrm>
            <a:off x="3576455" y="383120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26" name="Picture 125">
            <a:extLst>
              <a:ext uri="{FF2B5EF4-FFF2-40B4-BE49-F238E27FC236}">
                <a16:creationId xmlns:a16="http://schemas.microsoft.com/office/drawing/2014/main" id="{1E01BE54-3735-F898-2E34-048589A42BF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85173" y="3915932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87" name="Freeform: Shape 286">
            <a:extLst>
              <a:ext uri="{FF2B5EF4-FFF2-40B4-BE49-F238E27FC236}">
                <a16:creationId xmlns:a16="http://schemas.microsoft.com/office/drawing/2014/main" id="{41BE0AE8-4A39-1EFA-0E03-DE1242C13379}"/>
              </a:ext>
            </a:extLst>
          </p:cNvPr>
          <p:cNvSpPr/>
          <p:nvPr/>
        </p:nvSpPr>
        <p:spPr>
          <a:xfrm>
            <a:off x="3576455" y="417010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8" name="Freeform: Shape 287">
            <a:extLst>
              <a:ext uri="{FF2B5EF4-FFF2-40B4-BE49-F238E27FC236}">
                <a16:creationId xmlns:a16="http://schemas.microsoft.com/office/drawing/2014/main" id="{21B3944D-CD1D-1380-28AA-82027B9B875B}"/>
              </a:ext>
            </a:extLst>
          </p:cNvPr>
          <p:cNvSpPr/>
          <p:nvPr/>
        </p:nvSpPr>
        <p:spPr>
          <a:xfrm>
            <a:off x="3576455" y="450901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9" name="Freeform: Shape 288">
            <a:extLst>
              <a:ext uri="{FF2B5EF4-FFF2-40B4-BE49-F238E27FC236}">
                <a16:creationId xmlns:a16="http://schemas.microsoft.com/office/drawing/2014/main" id="{3F36BFB3-F315-6103-CC8C-A51A849C3D53}"/>
              </a:ext>
            </a:extLst>
          </p:cNvPr>
          <p:cNvSpPr/>
          <p:nvPr/>
        </p:nvSpPr>
        <p:spPr>
          <a:xfrm>
            <a:off x="3576455" y="484791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71" name="Picture 870">
            <a:extLst>
              <a:ext uri="{FF2B5EF4-FFF2-40B4-BE49-F238E27FC236}">
                <a16:creationId xmlns:a16="http://schemas.microsoft.com/office/drawing/2014/main" id="{C80D2221-1BB0-CD84-5975-7EA8A820224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77999" y="4920539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291" name="Freeform: Shape 290">
            <a:extLst>
              <a:ext uri="{FF2B5EF4-FFF2-40B4-BE49-F238E27FC236}">
                <a16:creationId xmlns:a16="http://schemas.microsoft.com/office/drawing/2014/main" id="{53E8A4CF-2F8E-1330-6D31-62317158789D}"/>
              </a:ext>
            </a:extLst>
          </p:cNvPr>
          <p:cNvSpPr/>
          <p:nvPr/>
        </p:nvSpPr>
        <p:spPr>
          <a:xfrm>
            <a:off x="3576455" y="518681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67" name="Picture 166">
            <a:extLst>
              <a:ext uri="{FF2B5EF4-FFF2-40B4-BE49-F238E27FC236}">
                <a16:creationId xmlns:a16="http://schemas.microsoft.com/office/drawing/2014/main" id="{C2EA4405-18BB-37DE-B012-C43653A7628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85173" y="5271539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94" name="Freeform: Shape 293">
            <a:extLst>
              <a:ext uri="{FF2B5EF4-FFF2-40B4-BE49-F238E27FC236}">
                <a16:creationId xmlns:a16="http://schemas.microsoft.com/office/drawing/2014/main" id="{A8E65359-78FC-8A49-3995-7FE53971935D}"/>
              </a:ext>
            </a:extLst>
          </p:cNvPr>
          <p:cNvSpPr/>
          <p:nvPr/>
        </p:nvSpPr>
        <p:spPr>
          <a:xfrm>
            <a:off x="3576455" y="552571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5" name="Freeform: Shape 294">
            <a:extLst>
              <a:ext uri="{FF2B5EF4-FFF2-40B4-BE49-F238E27FC236}">
                <a16:creationId xmlns:a16="http://schemas.microsoft.com/office/drawing/2014/main" id="{34D9A86A-A0AB-9BF0-0537-5AA5535BCA7C}"/>
              </a:ext>
            </a:extLst>
          </p:cNvPr>
          <p:cNvSpPr/>
          <p:nvPr/>
        </p:nvSpPr>
        <p:spPr>
          <a:xfrm>
            <a:off x="3576455" y="586461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37" name="Picture 236">
            <a:extLst>
              <a:ext uri="{FF2B5EF4-FFF2-40B4-BE49-F238E27FC236}">
                <a16:creationId xmlns:a16="http://schemas.microsoft.com/office/drawing/2014/main" id="{FC02B96A-2DCE-06EC-222D-73BAF9F49FC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85173" y="5949343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98" name="Freeform: Shape 297">
            <a:extLst>
              <a:ext uri="{FF2B5EF4-FFF2-40B4-BE49-F238E27FC236}">
                <a16:creationId xmlns:a16="http://schemas.microsoft.com/office/drawing/2014/main" id="{34F4BF1F-AC6E-6FC1-DCFC-2183040E1CB7}"/>
              </a:ext>
            </a:extLst>
          </p:cNvPr>
          <p:cNvSpPr/>
          <p:nvPr/>
        </p:nvSpPr>
        <p:spPr>
          <a:xfrm>
            <a:off x="3576455" y="620351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9" name="Freeform: Shape 298">
            <a:extLst>
              <a:ext uri="{FF2B5EF4-FFF2-40B4-BE49-F238E27FC236}">
                <a16:creationId xmlns:a16="http://schemas.microsoft.com/office/drawing/2014/main" id="{FA4CFC9D-F997-EF8D-E359-81F190A78F7E}"/>
              </a:ext>
            </a:extLst>
          </p:cNvPr>
          <p:cNvSpPr/>
          <p:nvPr/>
        </p:nvSpPr>
        <p:spPr>
          <a:xfrm>
            <a:off x="3576455" y="654242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80" name="Picture 279">
            <a:extLst>
              <a:ext uri="{FF2B5EF4-FFF2-40B4-BE49-F238E27FC236}">
                <a16:creationId xmlns:a16="http://schemas.microsoft.com/office/drawing/2014/main" id="{53E5F86D-467F-49C0-E085-9F8A25394C5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85173" y="6627146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302" name="Freeform: Shape 301">
            <a:extLst>
              <a:ext uri="{FF2B5EF4-FFF2-40B4-BE49-F238E27FC236}">
                <a16:creationId xmlns:a16="http://schemas.microsoft.com/office/drawing/2014/main" id="{34700E5D-838F-C76F-19A9-829FA9B9E6EF}"/>
              </a:ext>
            </a:extLst>
          </p:cNvPr>
          <p:cNvSpPr/>
          <p:nvPr/>
        </p:nvSpPr>
        <p:spPr>
          <a:xfrm>
            <a:off x="3576455" y="688132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3" name="Freeform: Shape 302">
            <a:extLst>
              <a:ext uri="{FF2B5EF4-FFF2-40B4-BE49-F238E27FC236}">
                <a16:creationId xmlns:a16="http://schemas.microsoft.com/office/drawing/2014/main" id="{A431F708-BA8F-F4F4-2E55-F20A3B98A26C}"/>
              </a:ext>
            </a:extLst>
          </p:cNvPr>
          <p:cNvSpPr/>
          <p:nvPr/>
        </p:nvSpPr>
        <p:spPr>
          <a:xfrm>
            <a:off x="3576455" y="722022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4" name="Freeform: Shape 303">
            <a:extLst>
              <a:ext uri="{FF2B5EF4-FFF2-40B4-BE49-F238E27FC236}">
                <a16:creationId xmlns:a16="http://schemas.microsoft.com/office/drawing/2014/main" id="{8E260EF3-FD38-1944-F3E3-0609EBE3595C}"/>
              </a:ext>
            </a:extLst>
          </p:cNvPr>
          <p:cNvSpPr/>
          <p:nvPr/>
        </p:nvSpPr>
        <p:spPr>
          <a:xfrm>
            <a:off x="3576455" y="755912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73" name="Picture 872">
            <a:extLst>
              <a:ext uri="{FF2B5EF4-FFF2-40B4-BE49-F238E27FC236}">
                <a16:creationId xmlns:a16="http://schemas.microsoft.com/office/drawing/2014/main" id="{48F9A59D-7FFF-023D-5B67-B710345CBB2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77999" y="7631752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306" name="Freeform: Shape 305">
            <a:extLst>
              <a:ext uri="{FF2B5EF4-FFF2-40B4-BE49-F238E27FC236}">
                <a16:creationId xmlns:a16="http://schemas.microsoft.com/office/drawing/2014/main" id="{964E2A89-E981-8788-B072-3BF36BCDB461}"/>
              </a:ext>
            </a:extLst>
          </p:cNvPr>
          <p:cNvSpPr/>
          <p:nvPr/>
        </p:nvSpPr>
        <p:spPr>
          <a:xfrm>
            <a:off x="3576455" y="789802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7" name="Freeform: Shape 306">
            <a:extLst>
              <a:ext uri="{FF2B5EF4-FFF2-40B4-BE49-F238E27FC236}">
                <a16:creationId xmlns:a16="http://schemas.microsoft.com/office/drawing/2014/main" id="{D16562B0-7B58-9BFC-A9A6-BC7165D0648B}"/>
              </a:ext>
            </a:extLst>
          </p:cNvPr>
          <p:cNvSpPr/>
          <p:nvPr/>
        </p:nvSpPr>
        <p:spPr>
          <a:xfrm>
            <a:off x="3576455" y="823692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8" name="Freeform: Shape 307">
            <a:extLst>
              <a:ext uri="{FF2B5EF4-FFF2-40B4-BE49-F238E27FC236}">
                <a16:creationId xmlns:a16="http://schemas.microsoft.com/office/drawing/2014/main" id="{7FFAF553-6C24-D532-9A4B-997DC2C99A16}"/>
              </a:ext>
            </a:extLst>
          </p:cNvPr>
          <p:cNvSpPr/>
          <p:nvPr/>
        </p:nvSpPr>
        <p:spPr>
          <a:xfrm>
            <a:off x="3576455" y="857583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75" name="Picture 874">
            <a:extLst>
              <a:ext uri="{FF2B5EF4-FFF2-40B4-BE49-F238E27FC236}">
                <a16:creationId xmlns:a16="http://schemas.microsoft.com/office/drawing/2014/main" id="{CD87461B-2DC2-1381-5CF6-96CB5AC90A2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77999" y="8648457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310" name="Freeform: Shape 309">
            <a:extLst>
              <a:ext uri="{FF2B5EF4-FFF2-40B4-BE49-F238E27FC236}">
                <a16:creationId xmlns:a16="http://schemas.microsoft.com/office/drawing/2014/main" id="{BD321356-27DA-17A5-A1B6-1C4346330AAD}"/>
              </a:ext>
            </a:extLst>
          </p:cNvPr>
          <p:cNvSpPr/>
          <p:nvPr/>
        </p:nvSpPr>
        <p:spPr>
          <a:xfrm>
            <a:off x="3915385" y="2136698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3 h 338902"/>
              <a:gd name="connsiteX3" fmla="*/ 10 w 338929"/>
              <a:gd name="connsiteY3" fmla="*/ 338913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3"/>
                </a:lnTo>
                <a:lnTo>
                  <a:pt x="10" y="338913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77" name="Picture 876">
            <a:extLst>
              <a:ext uri="{FF2B5EF4-FFF2-40B4-BE49-F238E27FC236}">
                <a16:creationId xmlns:a16="http://schemas.microsoft.com/office/drawing/2014/main" id="{882BBFCF-9741-5F89-2D82-8BCAB25D78E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6925" y="2209323"/>
            <a:ext cx="135849" cy="193657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312" name="Freeform: Shape 311">
            <a:extLst>
              <a:ext uri="{FF2B5EF4-FFF2-40B4-BE49-F238E27FC236}">
                <a16:creationId xmlns:a16="http://schemas.microsoft.com/office/drawing/2014/main" id="{604F8463-DBCB-0F05-39B4-633152E6E594}"/>
              </a:ext>
            </a:extLst>
          </p:cNvPr>
          <p:cNvSpPr/>
          <p:nvPr/>
        </p:nvSpPr>
        <p:spPr>
          <a:xfrm>
            <a:off x="3915385" y="247560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00" name="Picture 99">
            <a:extLst>
              <a:ext uri="{FF2B5EF4-FFF2-40B4-BE49-F238E27FC236}">
                <a16:creationId xmlns:a16="http://schemas.microsoft.com/office/drawing/2014/main" id="{68B4748C-E5F5-F297-F4F1-26A192B3E19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24103" y="2560326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315" name="Freeform: Shape 314">
            <a:extLst>
              <a:ext uri="{FF2B5EF4-FFF2-40B4-BE49-F238E27FC236}">
                <a16:creationId xmlns:a16="http://schemas.microsoft.com/office/drawing/2014/main" id="{D865EB10-9B99-A6EE-E972-75A4A418A751}"/>
              </a:ext>
            </a:extLst>
          </p:cNvPr>
          <p:cNvSpPr/>
          <p:nvPr/>
        </p:nvSpPr>
        <p:spPr>
          <a:xfrm>
            <a:off x="3915385" y="281450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79" name="Picture 878">
            <a:extLst>
              <a:ext uri="{FF2B5EF4-FFF2-40B4-BE49-F238E27FC236}">
                <a16:creationId xmlns:a16="http://schemas.microsoft.com/office/drawing/2014/main" id="{7E76214E-382F-6D47-4D2A-FC235FF9245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6925" y="2887127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317" name="Freeform: Shape 316">
            <a:extLst>
              <a:ext uri="{FF2B5EF4-FFF2-40B4-BE49-F238E27FC236}">
                <a16:creationId xmlns:a16="http://schemas.microsoft.com/office/drawing/2014/main" id="{0FC5D877-E260-0B1A-88A5-0F3B5B5F9035}"/>
              </a:ext>
            </a:extLst>
          </p:cNvPr>
          <p:cNvSpPr/>
          <p:nvPr/>
        </p:nvSpPr>
        <p:spPr>
          <a:xfrm>
            <a:off x="3915385" y="315340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81" name="Picture 880">
            <a:extLst>
              <a:ext uri="{FF2B5EF4-FFF2-40B4-BE49-F238E27FC236}">
                <a16:creationId xmlns:a16="http://schemas.microsoft.com/office/drawing/2014/main" id="{FE0F8F12-D735-D574-EA54-2C67881FAC2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6925" y="3226029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319" name="Freeform: Shape 318">
            <a:extLst>
              <a:ext uri="{FF2B5EF4-FFF2-40B4-BE49-F238E27FC236}">
                <a16:creationId xmlns:a16="http://schemas.microsoft.com/office/drawing/2014/main" id="{DA1793E6-8091-F40A-ABEC-CED8A3A7CE61}"/>
              </a:ext>
            </a:extLst>
          </p:cNvPr>
          <p:cNvSpPr/>
          <p:nvPr/>
        </p:nvSpPr>
        <p:spPr>
          <a:xfrm>
            <a:off x="3915385" y="349230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0" name="Freeform: Shape 319">
            <a:extLst>
              <a:ext uri="{FF2B5EF4-FFF2-40B4-BE49-F238E27FC236}">
                <a16:creationId xmlns:a16="http://schemas.microsoft.com/office/drawing/2014/main" id="{EFA0426E-63EC-3790-B266-447306DC35C7}"/>
              </a:ext>
            </a:extLst>
          </p:cNvPr>
          <p:cNvSpPr/>
          <p:nvPr/>
        </p:nvSpPr>
        <p:spPr>
          <a:xfrm>
            <a:off x="3915385" y="383120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83" name="Picture 882">
            <a:extLst>
              <a:ext uri="{FF2B5EF4-FFF2-40B4-BE49-F238E27FC236}">
                <a16:creationId xmlns:a16="http://schemas.microsoft.com/office/drawing/2014/main" id="{AFD24C1D-2B80-0BEE-AED4-AAD7427CC1D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6928" y="3903834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322" name="Freeform: Shape 321">
            <a:extLst>
              <a:ext uri="{FF2B5EF4-FFF2-40B4-BE49-F238E27FC236}">
                <a16:creationId xmlns:a16="http://schemas.microsoft.com/office/drawing/2014/main" id="{C8D94EED-BE32-F77A-B61D-E99FF4AAE056}"/>
              </a:ext>
            </a:extLst>
          </p:cNvPr>
          <p:cNvSpPr/>
          <p:nvPr/>
        </p:nvSpPr>
        <p:spPr>
          <a:xfrm>
            <a:off x="3915385" y="417010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3" name="Freeform: Shape 322">
            <a:extLst>
              <a:ext uri="{FF2B5EF4-FFF2-40B4-BE49-F238E27FC236}">
                <a16:creationId xmlns:a16="http://schemas.microsoft.com/office/drawing/2014/main" id="{57569664-B639-C3E2-F7C1-25CD6B75C98B}"/>
              </a:ext>
            </a:extLst>
          </p:cNvPr>
          <p:cNvSpPr/>
          <p:nvPr/>
        </p:nvSpPr>
        <p:spPr>
          <a:xfrm>
            <a:off x="3915385" y="450901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85" name="Picture 884">
            <a:extLst>
              <a:ext uri="{FF2B5EF4-FFF2-40B4-BE49-F238E27FC236}">
                <a16:creationId xmlns:a16="http://schemas.microsoft.com/office/drawing/2014/main" id="{B336055C-45E4-5015-D31A-015834F7DD6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6928" y="4581637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325" name="Freeform: Shape 324">
            <a:extLst>
              <a:ext uri="{FF2B5EF4-FFF2-40B4-BE49-F238E27FC236}">
                <a16:creationId xmlns:a16="http://schemas.microsoft.com/office/drawing/2014/main" id="{68FAF5AC-4CF8-7727-FCF7-DBC20A547D7A}"/>
              </a:ext>
            </a:extLst>
          </p:cNvPr>
          <p:cNvSpPr/>
          <p:nvPr/>
        </p:nvSpPr>
        <p:spPr>
          <a:xfrm>
            <a:off x="3915385" y="484791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87" name="Picture 886">
            <a:extLst>
              <a:ext uri="{FF2B5EF4-FFF2-40B4-BE49-F238E27FC236}">
                <a16:creationId xmlns:a16="http://schemas.microsoft.com/office/drawing/2014/main" id="{32CD3D83-846A-D887-15D0-64E1DEF7E90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6928" y="4920539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327" name="Freeform: Shape 326">
            <a:extLst>
              <a:ext uri="{FF2B5EF4-FFF2-40B4-BE49-F238E27FC236}">
                <a16:creationId xmlns:a16="http://schemas.microsoft.com/office/drawing/2014/main" id="{758C2F58-B9C5-5017-88CA-A583F36FBDDE}"/>
              </a:ext>
            </a:extLst>
          </p:cNvPr>
          <p:cNvSpPr/>
          <p:nvPr/>
        </p:nvSpPr>
        <p:spPr>
          <a:xfrm>
            <a:off x="3915385" y="518681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75" name="Picture 174">
            <a:extLst>
              <a:ext uri="{FF2B5EF4-FFF2-40B4-BE49-F238E27FC236}">
                <a16:creationId xmlns:a16="http://schemas.microsoft.com/office/drawing/2014/main" id="{48ECD869-08C0-E329-938D-1EA4C2E9106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24103" y="5271539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330" name="Freeform: Shape 329">
            <a:extLst>
              <a:ext uri="{FF2B5EF4-FFF2-40B4-BE49-F238E27FC236}">
                <a16:creationId xmlns:a16="http://schemas.microsoft.com/office/drawing/2014/main" id="{0C54AE89-D5B0-F469-5D26-6B41180756B5}"/>
              </a:ext>
            </a:extLst>
          </p:cNvPr>
          <p:cNvSpPr/>
          <p:nvPr/>
        </p:nvSpPr>
        <p:spPr>
          <a:xfrm>
            <a:off x="3915385" y="552571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89" name="Picture 888">
            <a:extLst>
              <a:ext uri="{FF2B5EF4-FFF2-40B4-BE49-F238E27FC236}">
                <a16:creationId xmlns:a16="http://schemas.microsoft.com/office/drawing/2014/main" id="{8A97C354-0144-6495-D70F-0C710B00455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6928" y="5598342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332" name="Freeform: Shape 331">
            <a:extLst>
              <a:ext uri="{FF2B5EF4-FFF2-40B4-BE49-F238E27FC236}">
                <a16:creationId xmlns:a16="http://schemas.microsoft.com/office/drawing/2014/main" id="{0B4D5490-F0B1-1D91-A21D-F17BD7033854}"/>
              </a:ext>
            </a:extLst>
          </p:cNvPr>
          <p:cNvSpPr/>
          <p:nvPr/>
        </p:nvSpPr>
        <p:spPr>
          <a:xfrm>
            <a:off x="3915385" y="586461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34" name="Picture 233">
            <a:extLst>
              <a:ext uri="{FF2B5EF4-FFF2-40B4-BE49-F238E27FC236}">
                <a16:creationId xmlns:a16="http://schemas.microsoft.com/office/drawing/2014/main" id="{9EB60669-7CA0-90B6-C54F-7195020E0EA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24103" y="5949343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335" name="Freeform: Shape 334">
            <a:extLst>
              <a:ext uri="{FF2B5EF4-FFF2-40B4-BE49-F238E27FC236}">
                <a16:creationId xmlns:a16="http://schemas.microsoft.com/office/drawing/2014/main" id="{717EDB63-2C7B-6E35-DD8A-A06CAE8561EF}"/>
              </a:ext>
            </a:extLst>
          </p:cNvPr>
          <p:cNvSpPr/>
          <p:nvPr/>
        </p:nvSpPr>
        <p:spPr>
          <a:xfrm>
            <a:off x="3915385" y="620351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6" name="Freeform: Shape 335">
            <a:extLst>
              <a:ext uri="{FF2B5EF4-FFF2-40B4-BE49-F238E27FC236}">
                <a16:creationId xmlns:a16="http://schemas.microsoft.com/office/drawing/2014/main" id="{209DF4CC-2C9A-5A51-1829-157E7927CF0C}"/>
              </a:ext>
            </a:extLst>
          </p:cNvPr>
          <p:cNvSpPr/>
          <p:nvPr/>
        </p:nvSpPr>
        <p:spPr>
          <a:xfrm>
            <a:off x="3915385" y="654242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91" name="Picture 890">
            <a:extLst>
              <a:ext uri="{FF2B5EF4-FFF2-40B4-BE49-F238E27FC236}">
                <a16:creationId xmlns:a16="http://schemas.microsoft.com/office/drawing/2014/main" id="{C267A66C-8BDE-C9D8-40E0-7E6A30FE53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6928" y="6615047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338" name="Freeform: Shape 337">
            <a:extLst>
              <a:ext uri="{FF2B5EF4-FFF2-40B4-BE49-F238E27FC236}">
                <a16:creationId xmlns:a16="http://schemas.microsoft.com/office/drawing/2014/main" id="{886A1F28-CB44-FDA0-3FB2-E08BD2B89E2E}"/>
              </a:ext>
            </a:extLst>
          </p:cNvPr>
          <p:cNvSpPr/>
          <p:nvPr/>
        </p:nvSpPr>
        <p:spPr>
          <a:xfrm>
            <a:off x="3915385" y="688132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93" name="Picture 892">
            <a:extLst>
              <a:ext uri="{FF2B5EF4-FFF2-40B4-BE49-F238E27FC236}">
                <a16:creationId xmlns:a16="http://schemas.microsoft.com/office/drawing/2014/main" id="{F4EB6B7D-71D0-A295-78D2-992AD20296F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6928" y="6953949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340" name="Freeform: Shape 339">
            <a:extLst>
              <a:ext uri="{FF2B5EF4-FFF2-40B4-BE49-F238E27FC236}">
                <a16:creationId xmlns:a16="http://schemas.microsoft.com/office/drawing/2014/main" id="{EAF338CE-4281-2966-86E8-33CC45B6843F}"/>
              </a:ext>
            </a:extLst>
          </p:cNvPr>
          <p:cNvSpPr/>
          <p:nvPr/>
        </p:nvSpPr>
        <p:spPr>
          <a:xfrm>
            <a:off x="3915385" y="722022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95" name="Picture 894">
            <a:extLst>
              <a:ext uri="{FF2B5EF4-FFF2-40B4-BE49-F238E27FC236}">
                <a16:creationId xmlns:a16="http://schemas.microsoft.com/office/drawing/2014/main" id="{9888FE9B-D51F-6B0E-F1B8-F9B5CA13482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6928" y="7292851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342" name="Freeform: Shape 341">
            <a:extLst>
              <a:ext uri="{FF2B5EF4-FFF2-40B4-BE49-F238E27FC236}">
                <a16:creationId xmlns:a16="http://schemas.microsoft.com/office/drawing/2014/main" id="{7132D424-034A-E0C5-898D-633269EC40AD}"/>
              </a:ext>
            </a:extLst>
          </p:cNvPr>
          <p:cNvSpPr/>
          <p:nvPr/>
        </p:nvSpPr>
        <p:spPr>
          <a:xfrm>
            <a:off x="3915385" y="755912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3" name="Freeform: Shape 342">
            <a:extLst>
              <a:ext uri="{FF2B5EF4-FFF2-40B4-BE49-F238E27FC236}">
                <a16:creationId xmlns:a16="http://schemas.microsoft.com/office/drawing/2014/main" id="{02A1CD1F-234F-410D-9103-3A22073AFBCC}"/>
              </a:ext>
            </a:extLst>
          </p:cNvPr>
          <p:cNvSpPr/>
          <p:nvPr/>
        </p:nvSpPr>
        <p:spPr>
          <a:xfrm>
            <a:off x="3915385" y="789802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62" name="Picture 461">
            <a:extLst>
              <a:ext uri="{FF2B5EF4-FFF2-40B4-BE49-F238E27FC236}">
                <a16:creationId xmlns:a16="http://schemas.microsoft.com/office/drawing/2014/main" id="{8C8987DC-67B1-44C6-3317-ED56F1BA019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24103" y="7982753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346" name="Freeform: Shape 345">
            <a:extLst>
              <a:ext uri="{FF2B5EF4-FFF2-40B4-BE49-F238E27FC236}">
                <a16:creationId xmlns:a16="http://schemas.microsoft.com/office/drawing/2014/main" id="{2BBEED79-C126-BC38-F63C-075F30634DDC}"/>
              </a:ext>
            </a:extLst>
          </p:cNvPr>
          <p:cNvSpPr/>
          <p:nvPr/>
        </p:nvSpPr>
        <p:spPr>
          <a:xfrm>
            <a:off x="3915385" y="823692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358" name="Picture 357">
            <a:extLst>
              <a:ext uri="{FF2B5EF4-FFF2-40B4-BE49-F238E27FC236}">
                <a16:creationId xmlns:a16="http://schemas.microsoft.com/office/drawing/2014/main" id="{6D23C985-6379-061A-9A39-68C7AA407B2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24103" y="8321654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349" name="Freeform: Shape 348">
            <a:extLst>
              <a:ext uri="{FF2B5EF4-FFF2-40B4-BE49-F238E27FC236}">
                <a16:creationId xmlns:a16="http://schemas.microsoft.com/office/drawing/2014/main" id="{437A46FD-3E43-6544-6D1E-B9BC1A1ED47F}"/>
              </a:ext>
            </a:extLst>
          </p:cNvPr>
          <p:cNvSpPr/>
          <p:nvPr/>
        </p:nvSpPr>
        <p:spPr>
          <a:xfrm>
            <a:off x="3915385" y="857583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0" name="Freeform: Shape 349">
            <a:extLst>
              <a:ext uri="{FF2B5EF4-FFF2-40B4-BE49-F238E27FC236}">
                <a16:creationId xmlns:a16="http://schemas.microsoft.com/office/drawing/2014/main" id="{D4AE6D0E-B96F-A8FD-CD86-0FA706FB7957}"/>
              </a:ext>
            </a:extLst>
          </p:cNvPr>
          <p:cNvSpPr/>
          <p:nvPr/>
        </p:nvSpPr>
        <p:spPr>
          <a:xfrm>
            <a:off x="4254314" y="2136698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3 h 338902"/>
              <a:gd name="connsiteX3" fmla="*/ 10 w 338929"/>
              <a:gd name="connsiteY3" fmla="*/ 338913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3"/>
                </a:lnTo>
                <a:lnTo>
                  <a:pt x="10" y="338913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CBC27125-B788-0FE2-00F9-591428B9078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68800" y="2222500"/>
            <a:ext cx="118373" cy="16510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353" name="Freeform: Shape 352">
            <a:extLst>
              <a:ext uri="{FF2B5EF4-FFF2-40B4-BE49-F238E27FC236}">
                <a16:creationId xmlns:a16="http://schemas.microsoft.com/office/drawing/2014/main" id="{E78B57B3-56C6-C5A1-FE2B-50F3D3908A15}"/>
              </a:ext>
            </a:extLst>
          </p:cNvPr>
          <p:cNvSpPr/>
          <p:nvPr/>
        </p:nvSpPr>
        <p:spPr>
          <a:xfrm>
            <a:off x="4254314" y="247560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4" name="Freeform: Shape 353">
            <a:extLst>
              <a:ext uri="{FF2B5EF4-FFF2-40B4-BE49-F238E27FC236}">
                <a16:creationId xmlns:a16="http://schemas.microsoft.com/office/drawing/2014/main" id="{1D79CFF5-C15B-A137-74BE-44D6B47A6007}"/>
              </a:ext>
            </a:extLst>
          </p:cNvPr>
          <p:cNvSpPr/>
          <p:nvPr/>
        </p:nvSpPr>
        <p:spPr>
          <a:xfrm>
            <a:off x="4254314" y="281450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0492B6B6-4A0F-C8A3-4A40-5B9EC1A013C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63033" y="2899227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357" name="Freeform: Shape 356">
            <a:extLst>
              <a:ext uri="{FF2B5EF4-FFF2-40B4-BE49-F238E27FC236}">
                <a16:creationId xmlns:a16="http://schemas.microsoft.com/office/drawing/2014/main" id="{305CD7BF-AC2B-182D-6C2F-26455C475F83}"/>
              </a:ext>
            </a:extLst>
          </p:cNvPr>
          <p:cNvSpPr/>
          <p:nvPr/>
        </p:nvSpPr>
        <p:spPr>
          <a:xfrm>
            <a:off x="4254314" y="315340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97" name="Picture 896">
            <a:extLst>
              <a:ext uri="{FF2B5EF4-FFF2-40B4-BE49-F238E27FC236}">
                <a16:creationId xmlns:a16="http://schemas.microsoft.com/office/drawing/2014/main" id="{C2022DD9-00E8-DA0E-881E-C29FAE2ECFA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5855" y="3226029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359" name="Freeform: Shape 358">
            <a:extLst>
              <a:ext uri="{FF2B5EF4-FFF2-40B4-BE49-F238E27FC236}">
                <a16:creationId xmlns:a16="http://schemas.microsoft.com/office/drawing/2014/main" id="{E85DAFA9-1BCC-1A41-FDF7-C3EBC87C56A7}"/>
              </a:ext>
            </a:extLst>
          </p:cNvPr>
          <p:cNvSpPr/>
          <p:nvPr/>
        </p:nvSpPr>
        <p:spPr>
          <a:xfrm>
            <a:off x="4254314" y="349230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DD0DB012-54C4-7A42-EF8E-8F2E861CDC0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63033" y="3577031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362" name="Freeform: Shape 361">
            <a:extLst>
              <a:ext uri="{FF2B5EF4-FFF2-40B4-BE49-F238E27FC236}">
                <a16:creationId xmlns:a16="http://schemas.microsoft.com/office/drawing/2014/main" id="{C17EB3C4-E413-53DF-2785-B1713DD406C2}"/>
              </a:ext>
            </a:extLst>
          </p:cNvPr>
          <p:cNvSpPr/>
          <p:nvPr/>
        </p:nvSpPr>
        <p:spPr>
          <a:xfrm>
            <a:off x="4254314" y="383120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3" name="Freeform: Shape 362">
            <a:extLst>
              <a:ext uri="{FF2B5EF4-FFF2-40B4-BE49-F238E27FC236}">
                <a16:creationId xmlns:a16="http://schemas.microsoft.com/office/drawing/2014/main" id="{45874EDD-3B85-231A-DA49-D15CB39FB0DB}"/>
              </a:ext>
            </a:extLst>
          </p:cNvPr>
          <p:cNvSpPr/>
          <p:nvPr/>
        </p:nvSpPr>
        <p:spPr>
          <a:xfrm>
            <a:off x="4254314" y="417010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99" name="Picture 898">
            <a:extLst>
              <a:ext uri="{FF2B5EF4-FFF2-40B4-BE49-F238E27FC236}">
                <a16:creationId xmlns:a16="http://schemas.microsoft.com/office/drawing/2014/main" id="{0D3FF893-674E-0979-E776-A1DB5F2EC13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5858" y="4242735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365" name="Freeform: Shape 364">
            <a:extLst>
              <a:ext uri="{FF2B5EF4-FFF2-40B4-BE49-F238E27FC236}">
                <a16:creationId xmlns:a16="http://schemas.microsoft.com/office/drawing/2014/main" id="{E20CFAC3-AC87-5AF3-F286-278E3719C712}"/>
              </a:ext>
            </a:extLst>
          </p:cNvPr>
          <p:cNvSpPr/>
          <p:nvPr/>
        </p:nvSpPr>
        <p:spPr>
          <a:xfrm>
            <a:off x="4254314" y="450901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01" name="Picture 900">
            <a:extLst>
              <a:ext uri="{FF2B5EF4-FFF2-40B4-BE49-F238E27FC236}">
                <a16:creationId xmlns:a16="http://schemas.microsoft.com/office/drawing/2014/main" id="{83249CD6-0A0B-8F92-DD3D-2B0BE709FC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5858" y="4581637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367" name="Freeform: Shape 366">
            <a:extLst>
              <a:ext uri="{FF2B5EF4-FFF2-40B4-BE49-F238E27FC236}">
                <a16:creationId xmlns:a16="http://schemas.microsoft.com/office/drawing/2014/main" id="{4AC0A20E-3BDA-9668-CE67-62A14AF9CF3C}"/>
              </a:ext>
            </a:extLst>
          </p:cNvPr>
          <p:cNvSpPr/>
          <p:nvPr/>
        </p:nvSpPr>
        <p:spPr>
          <a:xfrm>
            <a:off x="4254314" y="484791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8" name="Freeform: Shape 367">
            <a:extLst>
              <a:ext uri="{FF2B5EF4-FFF2-40B4-BE49-F238E27FC236}">
                <a16:creationId xmlns:a16="http://schemas.microsoft.com/office/drawing/2014/main" id="{C4CD2830-E00D-F525-DF4A-62F6CDA72DED}"/>
              </a:ext>
            </a:extLst>
          </p:cNvPr>
          <p:cNvSpPr/>
          <p:nvPr/>
        </p:nvSpPr>
        <p:spPr>
          <a:xfrm>
            <a:off x="4254314" y="518681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9" name="Freeform: Shape 368">
            <a:extLst>
              <a:ext uri="{FF2B5EF4-FFF2-40B4-BE49-F238E27FC236}">
                <a16:creationId xmlns:a16="http://schemas.microsoft.com/office/drawing/2014/main" id="{C34791D9-10F6-F843-F517-577483029DE0}"/>
              </a:ext>
            </a:extLst>
          </p:cNvPr>
          <p:cNvSpPr/>
          <p:nvPr/>
        </p:nvSpPr>
        <p:spPr>
          <a:xfrm>
            <a:off x="4254314" y="552571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42" name="Picture 241">
            <a:extLst>
              <a:ext uri="{FF2B5EF4-FFF2-40B4-BE49-F238E27FC236}">
                <a16:creationId xmlns:a16="http://schemas.microsoft.com/office/drawing/2014/main" id="{76EDCB05-892C-23C5-2B9A-690D3A0E528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63033" y="5610441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372" name="Freeform: Shape 371">
            <a:extLst>
              <a:ext uri="{FF2B5EF4-FFF2-40B4-BE49-F238E27FC236}">
                <a16:creationId xmlns:a16="http://schemas.microsoft.com/office/drawing/2014/main" id="{1D605888-7769-3CCD-ED7C-A077FFFDD715}"/>
              </a:ext>
            </a:extLst>
          </p:cNvPr>
          <p:cNvSpPr/>
          <p:nvPr/>
        </p:nvSpPr>
        <p:spPr>
          <a:xfrm>
            <a:off x="4254314" y="586461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3" name="Freeform: Shape 372">
            <a:extLst>
              <a:ext uri="{FF2B5EF4-FFF2-40B4-BE49-F238E27FC236}">
                <a16:creationId xmlns:a16="http://schemas.microsoft.com/office/drawing/2014/main" id="{AE2ABFFC-4FEC-B869-88E0-ABD4DBAF8F0C}"/>
              </a:ext>
            </a:extLst>
          </p:cNvPr>
          <p:cNvSpPr/>
          <p:nvPr/>
        </p:nvSpPr>
        <p:spPr>
          <a:xfrm>
            <a:off x="4254314" y="620351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30" name="Picture 229">
            <a:extLst>
              <a:ext uri="{FF2B5EF4-FFF2-40B4-BE49-F238E27FC236}">
                <a16:creationId xmlns:a16="http://schemas.microsoft.com/office/drawing/2014/main" id="{6382D555-23B2-A30D-9E98-B80CF99FDC5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63033" y="6288244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376" name="Freeform: Shape 375">
            <a:extLst>
              <a:ext uri="{FF2B5EF4-FFF2-40B4-BE49-F238E27FC236}">
                <a16:creationId xmlns:a16="http://schemas.microsoft.com/office/drawing/2014/main" id="{3013211F-8F68-BFB7-5833-AC4C85D587EE}"/>
              </a:ext>
            </a:extLst>
          </p:cNvPr>
          <p:cNvSpPr/>
          <p:nvPr/>
        </p:nvSpPr>
        <p:spPr>
          <a:xfrm>
            <a:off x="4254314" y="654242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7" name="Freeform: Shape 376">
            <a:extLst>
              <a:ext uri="{FF2B5EF4-FFF2-40B4-BE49-F238E27FC236}">
                <a16:creationId xmlns:a16="http://schemas.microsoft.com/office/drawing/2014/main" id="{0E40D1C8-B175-D65B-0708-0648C8130978}"/>
              </a:ext>
            </a:extLst>
          </p:cNvPr>
          <p:cNvSpPr/>
          <p:nvPr/>
        </p:nvSpPr>
        <p:spPr>
          <a:xfrm>
            <a:off x="4254314" y="688132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316" name="Picture 315">
            <a:extLst>
              <a:ext uri="{FF2B5EF4-FFF2-40B4-BE49-F238E27FC236}">
                <a16:creationId xmlns:a16="http://schemas.microsoft.com/office/drawing/2014/main" id="{2CECB437-EE6C-AFFE-7E07-0980D33F444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63033" y="6966048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380" name="Freeform: Shape 379">
            <a:extLst>
              <a:ext uri="{FF2B5EF4-FFF2-40B4-BE49-F238E27FC236}">
                <a16:creationId xmlns:a16="http://schemas.microsoft.com/office/drawing/2014/main" id="{034C9A21-0E5F-3AA0-8F2A-537BA4BF846D}"/>
              </a:ext>
            </a:extLst>
          </p:cNvPr>
          <p:cNvSpPr/>
          <p:nvPr/>
        </p:nvSpPr>
        <p:spPr>
          <a:xfrm>
            <a:off x="4254314" y="722022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1" name="Freeform: Shape 380">
            <a:extLst>
              <a:ext uri="{FF2B5EF4-FFF2-40B4-BE49-F238E27FC236}">
                <a16:creationId xmlns:a16="http://schemas.microsoft.com/office/drawing/2014/main" id="{409DAA24-7853-D7B3-5EF4-A86D532C0458}"/>
              </a:ext>
            </a:extLst>
          </p:cNvPr>
          <p:cNvSpPr/>
          <p:nvPr/>
        </p:nvSpPr>
        <p:spPr>
          <a:xfrm>
            <a:off x="4254314" y="755912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2" name="Freeform: Shape 381">
            <a:extLst>
              <a:ext uri="{FF2B5EF4-FFF2-40B4-BE49-F238E27FC236}">
                <a16:creationId xmlns:a16="http://schemas.microsoft.com/office/drawing/2014/main" id="{78A7FE54-CD9E-3491-CE58-8BAEF7D36D6C}"/>
              </a:ext>
            </a:extLst>
          </p:cNvPr>
          <p:cNvSpPr/>
          <p:nvPr/>
        </p:nvSpPr>
        <p:spPr>
          <a:xfrm>
            <a:off x="4254314" y="789802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03" name="Picture 902">
            <a:extLst>
              <a:ext uri="{FF2B5EF4-FFF2-40B4-BE49-F238E27FC236}">
                <a16:creationId xmlns:a16="http://schemas.microsoft.com/office/drawing/2014/main" id="{93663AA4-8F74-8F0C-77C6-EA5DD06D3D3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5858" y="7970654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384" name="Freeform: Shape 383">
            <a:extLst>
              <a:ext uri="{FF2B5EF4-FFF2-40B4-BE49-F238E27FC236}">
                <a16:creationId xmlns:a16="http://schemas.microsoft.com/office/drawing/2014/main" id="{A0285031-9F66-14D7-C61B-D12F7B9ED183}"/>
              </a:ext>
            </a:extLst>
          </p:cNvPr>
          <p:cNvSpPr/>
          <p:nvPr/>
        </p:nvSpPr>
        <p:spPr>
          <a:xfrm>
            <a:off x="4254314" y="823692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5" name="Freeform: Shape 384">
            <a:extLst>
              <a:ext uri="{FF2B5EF4-FFF2-40B4-BE49-F238E27FC236}">
                <a16:creationId xmlns:a16="http://schemas.microsoft.com/office/drawing/2014/main" id="{1EDC60CB-23AF-D5D8-15BF-2471EA45C4AD}"/>
              </a:ext>
            </a:extLst>
          </p:cNvPr>
          <p:cNvSpPr/>
          <p:nvPr/>
        </p:nvSpPr>
        <p:spPr>
          <a:xfrm>
            <a:off x="4254314" y="857583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352" name="Picture 351">
            <a:extLst>
              <a:ext uri="{FF2B5EF4-FFF2-40B4-BE49-F238E27FC236}">
                <a16:creationId xmlns:a16="http://schemas.microsoft.com/office/drawing/2014/main" id="{EE36C56F-D243-FD73-EAE5-1356C869294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63033" y="8660556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388" name="Freeform: Shape 387">
            <a:extLst>
              <a:ext uri="{FF2B5EF4-FFF2-40B4-BE49-F238E27FC236}">
                <a16:creationId xmlns:a16="http://schemas.microsoft.com/office/drawing/2014/main" id="{D9D28EED-05C1-08AE-2F57-3199FDDE9BD7}"/>
              </a:ext>
            </a:extLst>
          </p:cNvPr>
          <p:cNvSpPr/>
          <p:nvPr/>
        </p:nvSpPr>
        <p:spPr>
          <a:xfrm>
            <a:off x="4593244" y="2136698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3 h 338902"/>
              <a:gd name="connsiteX3" fmla="*/ 10 w 338929"/>
              <a:gd name="connsiteY3" fmla="*/ 338913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3"/>
                </a:lnTo>
                <a:lnTo>
                  <a:pt x="10" y="338913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9" name="Freeform: Shape 388">
            <a:extLst>
              <a:ext uri="{FF2B5EF4-FFF2-40B4-BE49-F238E27FC236}">
                <a16:creationId xmlns:a16="http://schemas.microsoft.com/office/drawing/2014/main" id="{BB62AC6F-D175-16FC-8997-96DC695B43F5}"/>
              </a:ext>
            </a:extLst>
          </p:cNvPr>
          <p:cNvSpPr/>
          <p:nvPr/>
        </p:nvSpPr>
        <p:spPr>
          <a:xfrm>
            <a:off x="4593244" y="247560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05" name="Picture 104">
            <a:extLst>
              <a:ext uri="{FF2B5EF4-FFF2-40B4-BE49-F238E27FC236}">
                <a16:creationId xmlns:a16="http://schemas.microsoft.com/office/drawing/2014/main" id="{29E90789-ADC9-45E3-0053-A9CB490CA57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01963" y="2560326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392" name="Freeform: Shape 391">
            <a:extLst>
              <a:ext uri="{FF2B5EF4-FFF2-40B4-BE49-F238E27FC236}">
                <a16:creationId xmlns:a16="http://schemas.microsoft.com/office/drawing/2014/main" id="{67497DF6-FB1A-B781-3566-C213E3FC8939}"/>
              </a:ext>
            </a:extLst>
          </p:cNvPr>
          <p:cNvSpPr/>
          <p:nvPr/>
        </p:nvSpPr>
        <p:spPr>
          <a:xfrm>
            <a:off x="4593244" y="281450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05" name="Picture 904">
            <a:extLst>
              <a:ext uri="{FF2B5EF4-FFF2-40B4-BE49-F238E27FC236}">
                <a16:creationId xmlns:a16="http://schemas.microsoft.com/office/drawing/2014/main" id="{2EFD78AA-5D88-C287-3565-CBFE68C25FE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94785" y="2887127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394" name="Freeform: Shape 393">
            <a:extLst>
              <a:ext uri="{FF2B5EF4-FFF2-40B4-BE49-F238E27FC236}">
                <a16:creationId xmlns:a16="http://schemas.microsoft.com/office/drawing/2014/main" id="{23F212B1-07AD-0349-D75B-D3C764F3844E}"/>
              </a:ext>
            </a:extLst>
          </p:cNvPr>
          <p:cNvSpPr/>
          <p:nvPr/>
        </p:nvSpPr>
        <p:spPr>
          <a:xfrm>
            <a:off x="4593244" y="315340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5" name="Freeform: Shape 394">
            <a:extLst>
              <a:ext uri="{FF2B5EF4-FFF2-40B4-BE49-F238E27FC236}">
                <a16:creationId xmlns:a16="http://schemas.microsoft.com/office/drawing/2014/main" id="{23EAFEB0-FD29-83F0-2BAC-EAF1D1789C6F}"/>
              </a:ext>
            </a:extLst>
          </p:cNvPr>
          <p:cNvSpPr/>
          <p:nvPr/>
        </p:nvSpPr>
        <p:spPr>
          <a:xfrm>
            <a:off x="4593244" y="349230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07" name="Picture 906">
            <a:extLst>
              <a:ext uri="{FF2B5EF4-FFF2-40B4-BE49-F238E27FC236}">
                <a16:creationId xmlns:a16="http://schemas.microsoft.com/office/drawing/2014/main" id="{1133B289-1187-9B16-C677-848696CEE3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94785" y="3564930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397" name="Freeform: Shape 396">
            <a:extLst>
              <a:ext uri="{FF2B5EF4-FFF2-40B4-BE49-F238E27FC236}">
                <a16:creationId xmlns:a16="http://schemas.microsoft.com/office/drawing/2014/main" id="{C84AB463-43D8-0F37-41A8-9CD1D67B7F0F}"/>
              </a:ext>
            </a:extLst>
          </p:cNvPr>
          <p:cNvSpPr/>
          <p:nvPr/>
        </p:nvSpPr>
        <p:spPr>
          <a:xfrm>
            <a:off x="4593244" y="383120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F175A57C-AD3E-5702-5488-575D1FABAD89}"/>
              </a:ext>
            </a:extLst>
          </p:cNvPr>
          <p:cNvSpPr/>
          <p:nvPr/>
        </p:nvSpPr>
        <p:spPr>
          <a:xfrm>
            <a:off x="4593244" y="417010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46" name="Picture 145">
            <a:extLst>
              <a:ext uri="{FF2B5EF4-FFF2-40B4-BE49-F238E27FC236}">
                <a16:creationId xmlns:a16="http://schemas.microsoft.com/office/drawing/2014/main" id="{7CD4A942-77FF-C044-0488-C50204B57D1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01963" y="4254834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01" name="Freeform: Shape 400">
            <a:extLst>
              <a:ext uri="{FF2B5EF4-FFF2-40B4-BE49-F238E27FC236}">
                <a16:creationId xmlns:a16="http://schemas.microsoft.com/office/drawing/2014/main" id="{C9CAFBE0-F922-ED2A-8943-3A9E5CEE593C}"/>
              </a:ext>
            </a:extLst>
          </p:cNvPr>
          <p:cNvSpPr/>
          <p:nvPr/>
        </p:nvSpPr>
        <p:spPr>
          <a:xfrm>
            <a:off x="4593244" y="450901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03" name="Picture 102">
            <a:extLst>
              <a:ext uri="{FF2B5EF4-FFF2-40B4-BE49-F238E27FC236}">
                <a16:creationId xmlns:a16="http://schemas.microsoft.com/office/drawing/2014/main" id="{5CBFAA1F-19A8-0142-3261-8465B64E82E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01963" y="4593736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04" name="Freeform: Shape 403">
            <a:extLst>
              <a:ext uri="{FF2B5EF4-FFF2-40B4-BE49-F238E27FC236}">
                <a16:creationId xmlns:a16="http://schemas.microsoft.com/office/drawing/2014/main" id="{6C6AE26C-BF20-EA41-82F5-5655F76896A9}"/>
              </a:ext>
            </a:extLst>
          </p:cNvPr>
          <p:cNvSpPr/>
          <p:nvPr/>
        </p:nvSpPr>
        <p:spPr>
          <a:xfrm>
            <a:off x="4593244" y="484791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09" name="Picture 908">
            <a:extLst>
              <a:ext uri="{FF2B5EF4-FFF2-40B4-BE49-F238E27FC236}">
                <a16:creationId xmlns:a16="http://schemas.microsoft.com/office/drawing/2014/main" id="{C62221C4-55A2-229A-DCDE-C31F96D4B08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94787" y="4920539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406" name="Freeform: Shape 405">
            <a:extLst>
              <a:ext uri="{FF2B5EF4-FFF2-40B4-BE49-F238E27FC236}">
                <a16:creationId xmlns:a16="http://schemas.microsoft.com/office/drawing/2014/main" id="{873668A0-57D6-E6BB-CAAB-3E7232B8C2D0}"/>
              </a:ext>
            </a:extLst>
          </p:cNvPr>
          <p:cNvSpPr/>
          <p:nvPr/>
        </p:nvSpPr>
        <p:spPr>
          <a:xfrm>
            <a:off x="4593244" y="518681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81" name="Picture 180">
            <a:extLst>
              <a:ext uri="{FF2B5EF4-FFF2-40B4-BE49-F238E27FC236}">
                <a16:creationId xmlns:a16="http://schemas.microsoft.com/office/drawing/2014/main" id="{D56A974E-741C-3A19-968A-EDB6AC94559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01963" y="5271539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09" name="Freeform: Shape 408">
            <a:extLst>
              <a:ext uri="{FF2B5EF4-FFF2-40B4-BE49-F238E27FC236}">
                <a16:creationId xmlns:a16="http://schemas.microsoft.com/office/drawing/2014/main" id="{46C16A90-AC0B-8284-FC45-66B37B3FACF3}"/>
              </a:ext>
            </a:extLst>
          </p:cNvPr>
          <p:cNvSpPr/>
          <p:nvPr/>
        </p:nvSpPr>
        <p:spPr>
          <a:xfrm>
            <a:off x="4593244" y="552571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0" name="Freeform: Shape 409">
            <a:extLst>
              <a:ext uri="{FF2B5EF4-FFF2-40B4-BE49-F238E27FC236}">
                <a16:creationId xmlns:a16="http://schemas.microsoft.com/office/drawing/2014/main" id="{CC2EACE0-16CB-381D-A4CA-28B94D0241CC}"/>
              </a:ext>
            </a:extLst>
          </p:cNvPr>
          <p:cNvSpPr/>
          <p:nvPr/>
        </p:nvSpPr>
        <p:spPr>
          <a:xfrm>
            <a:off x="4593244" y="586461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23" name="Picture 222">
            <a:extLst>
              <a:ext uri="{FF2B5EF4-FFF2-40B4-BE49-F238E27FC236}">
                <a16:creationId xmlns:a16="http://schemas.microsoft.com/office/drawing/2014/main" id="{492D7341-3EE0-2CC3-EA91-0D7C0C73A3D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01963" y="5949343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13" name="Freeform: Shape 412">
            <a:extLst>
              <a:ext uri="{FF2B5EF4-FFF2-40B4-BE49-F238E27FC236}">
                <a16:creationId xmlns:a16="http://schemas.microsoft.com/office/drawing/2014/main" id="{C4074B3B-EC5B-B0F7-2F81-D0BA248E56DD}"/>
              </a:ext>
            </a:extLst>
          </p:cNvPr>
          <p:cNvSpPr/>
          <p:nvPr/>
        </p:nvSpPr>
        <p:spPr>
          <a:xfrm>
            <a:off x="4593244" y="620351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46" name="Picture 245">
            <a:extLst>
              <a:ext uri="{FF2B5EF4-FFF2-40B4-BE49-F238E27FC236}">
                <a16:creationId xmlns:a16="http://schemas.microsoft.com/office/drawing/2014/main" id="{D997E45F-A6A2-4F9A-160A-C9D7EE9CA4E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01963" y="6288244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16" name="Freeform: Shape 415">
            <a:extLst>
              <a:ext uri="{FF2B5EF4-FFF2-40B4-BE49-F238E27FC236}">
                <a16:creationId xmlns:a16="http://schemas.microsoft.com/office/drawing/2014/main" id="{D12071DD-EEA2-86BD-D6A1-207F1E9B291E}"/>
              </a:ext>
            </a:extLst>
          </p:cNvPr>
          <p:cNvSpPr/>
          <p:nvPr/>
        </p:nvSpPr>
        <p:spPr>
          <a:xfrm>
            <a:off x="4593244" y="654242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26" name="Picture 425">
            <a:extLst>
              <a:ext uri="{FF2B5EF4-FFF2-40B4-BE49-F238E27FC236}">
                <a16:creationId xmlns:a16="http://schemas.microsoft.com/office/drawing/2014/main" id="{E448CB5C-14B0-23C6-5DBA-D7F926A462A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01963" y="6627146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19" name="Freeform: Shape 418">
            <a:extLst>
              <a:ext uri="{FF2B5EF4-FFF2-40B4-BE49-F238E27FC236}">
                <a16:creationId xmlns:a16="http://schemas.microsoft.com/office/drawing/2014/main" id="{7B0DCCE5-C0CE-911B-172B-F5A7FD663E09}"/>
              </a:ext>
            </a:extLst>
          </p:cNvPr>
          <p:cNvSpPr/>
          <p:nvPr/>
        </p:nvSpPr>
        <p:spPr>
          <a:xfrm>
            <a:off x="4593244" y="688132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0" name="Freeform: Shape 419">
            <a:extLst>
              <a:ext uri="{FF2B5EF4-FFF2-40B4-BE49-F238E27FC236}">
                <a16:creationId xmlns:a16="http://schemas.microsoft.com/office/drawing/2014/main" id="{9F57B1E0-1F90-F648-0F05-63B2D584C99B}"/>
              </a:ext>
            </a:extLst>
          </p:cNvPr>
          <p:cNvSpPr/>
          <p:nvPr/>
        </p:nvSpPr>
        <p:spPr>
          <a:xfrm>
            <a:off x="4593244" y="722022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11" name="Picture 910">
            <a:extLst>
              <a:ext uri="{FF2B5EF4-FFF2-40B4-BE49-F238E27FC236}">
                <a16:creationId xmlns:a16="http://schemas.microsoft.com/office/drawing/2014/main" id="{FD8C2075-B450-696D-575C-66A351B89BB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94787" y="7292851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422" name="Freeform: Shape 421">
            <a:extLst>
              <a:ext uri="{FF2B5EF4-FFF2-40B4-BE49-F238E27FC236}">
                <a16:creationId xmlns:a16="http://schemas.microsoft.com/office/drawing/2014/main" id="{C1358D8E-4559-03A6-9111-A3338534B24F}"/>
              </a:ext>
            </a:extLst>
          </p:cNvPr>
          <p:cNvSpPr/>
          <p:nvPr/>
        </p:nvSpPr>
        <p:spPr>
          <a:xfrm>
            <a:off x="4593244" y="755912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3" name="Freeform: Shape 422">
            <a:extLst>
              <a:ext uri="{FF2B5EF4-FFF2-40B4-BE49-F238E27FC236}">
                <a16:creationId xmlns:a16="http://schemas.microsoft.com/office/drawing/2014/main" id="{D0F07442-1DBC-194D-C16B-2EBE2F023A27}"/>
              </a:ext>
            </a:extLst>
          </p:cNvPr>
          <p:cNvSpPr/>
          <p:nvPr/>
        </p:nvSpPr>
        <p:spPr>
          <a:xfrm>
            <a:off x="4593244" y="789802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13" name="Picture 912">
            <a:extLst>
              <a:ext uri="{FF2B5EF4-FFF2-40B4-BE49-F238E27FC236}">
                <a16:creationId xmlns:a16="http://schemas.microsoft.com/office/drawing/2014/main" id="{5E56431C-0EF9-8CDA-6C4D-764BC27E321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94787" y="7970654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425" name="Freeform: Shape 424">
            <a:extLst>
              <a:ext uri="{FF2B5EF4-FFF2-40B4-BE49-F238E27FC236}">
                <a16:creationId xmlns:a16="http://schemas.microsoft.com/office/drawing/2014/main" id="{F007521D-55CC-B96E-8576-093B641F8F73}"/>
              </a:ext>
            </a:extLst>
          </p:cNvPr>
          <p:cNvSpPr/>
          <p:nvPr/>
        </p:nvSpPr>
        <p:spPr>
          <a:xfrm>
            <a:off x="4593244" y="823692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15" name="Picture 914">
            <a:extLst>
              <a:ext uri="{FF2B5EF4-FFF2-40B4-BE49-F238E27FC236}">
                <a16:creationId xmlns:a16="http://schemas.microsoft.com/office/drawing/2014/main" id="{E7A12A7A-8868-10F6-4FAC-F43A8E1CF3F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94787" y="8309556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427" name="Freeform: Shape 426">
            <a:extLst>
              <a:ext uri="{FF2B5EF4-FFF2-40B4-BE49-F238E27FC236}">
                <a16:creationId xmlns:a16="http://schemas.microsoft.com/office/drawing/2014/main" id="{EE225C36-4376-92F4-05EB-729AE20B81F3}"/>
              </a:ext>
            </a:extLst>
          </p:cNvPr>
          <p:cNvSpPr/>
          <p:nvPr/>
        </p:nvSpPr>
        <p:spPr>
          <a:xfrm>
            <a:off x="4593244" y="857583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17" name="Picture 916">
            <a:extLst>
              <a:ext uri="{FF2B5EF4-FFF2-40B4-BE49-F238E27FC236}">
                <a16:creationId xmlns:a16="http://schemas.microsoft.com/office/drawing/2014/main" id="{A00B4F55-5A97-2781-F618-CC37A9C0EAF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94787" y="8648457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429" name="Freeform: Shape 428">
            <a:extLst>
              <a:ext uri="{FF2B5EF4-FFF2-40B4-BE49-F238E27FC236}">
                <a16:creationId xmlns:a16="http://schemas.microsoft.com/office/drawing/2014/main" id="{64CEB085-CDD1-BB65-328C-70816E7612F2}"/>
              </a:ext>
            </a:extLst>
          </p:cNvPr>
          <p:cNvSpPr/>
          <p:nvPr/>
        </p:nvSpPr>
        <p:spPr>
          <a:xfrm>
            <a:off x="4932174" y="2136698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3 h 338902"/>
              <a:gd name="connsiteX3" fmla="*/ 10 w 338929"/>
              <a:gd name="connsiteY3" fmla="*/ 338913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3"/>
                </a:lnTo>
                <a:lnTo>
                  <a:pt x="10" y="338913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E122B761-2660-3BFD-9082-9154003D460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41900" y="2222500"/>
            <a:ext cx="118373" cy="16510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32" name="Freeform: Shape 431">
            <a:extLst>
              <a:ext uri="{FF2B5EF4-FFF2-40B4-BE49-F238E27FC236}">
                <a16:creationId xmlns:a16="http://schemas.microsoft.com/office/drawing/2014/main" id="{54EA2CFF-26EC-3CB3-4E41-941B03AFB637}"/>
              </a:ext>
            </a:extLst>
          </p:cNvPr>
          <p:cNvSpPr/>
          <p:nvPr/>
        </p:nvSpPr>
        <p:spPr>
          <a:xfrm>
            <a:off x="4932174" y="247560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3" name="Freeform: Shape 432">
            <a:extLst>
              <a:ext uri="{FF2B5EF4-FFF2-40B4-BE49-F238E27FC236}">
                <a16:creationId xmlns:a16="http://schemas.microsoft.com/office/drawing/2014/main" id="{81F5A852-7FD7-888A-2337-08FD1F1513B6}"/>
              </a:ext>
            </a:extLst>
          </p:cNvPr>
          <p:cNvSpPr/>
          <p:nvPr/>
        </p:nvSpPr>
        <p:spPr>
          <a:xfrm>
            <a:off x="4932174" y="281450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4" name="Freeform: Shape 433">
            <a:extLst>
              <a:ext uri="{FF2B5EF4-FFF2-40B4-BE49-F238E27FC236}">
                <a16:creationId xmlns:a16="http://schemas.microsoft.com/office/drawing/2014/main" id="{C9F0013F-FA4F-A1DC-6274-7984AE57FE80}"/>
              </a:ext>
            </a:extLst>
          </p:cNvPr>
          <p:cNvSpPr/>
          <p:nvPr/>
        </p:nvSpPr>
        <p:spPr>
          <a:xfrm>
            <a:off x="4932174" y="315340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A08D67B3-C542-0E5C-41A0-FCFDA36ACC5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40892" y="3238129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37" name="Freeform: Shape 436">
            <a:extLst>
              <a:ext uri="{FF2B5EF4-FFF2-40B4-BE49-F238E27FC236}">
                <a16:creationId xmlns:a16="http://schemas.microsoft.com/office/drawing/2014/main" id="{F4D5F9C0-CD51-0F92-24CE-3BE4B94D4C69}"/>
              </a:ext>
            </a:extLst>
          </p:cNvPr>
          <p:cNvSpPr/>
          <p:nvPr/>
        </p:nvSpPr>
        <p:spPr>
          <a:xfrm>
            <a:off x="4932174" y="349230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8" name="Freeform: Shape 437">
            <a:extLst>
              <a:ext uri="{FF2B5EF4-FFF2-40B4-BE49-F238E27FC236}">
                <a16:creationId xmlns:a16="http://schemas.microsoft.com/office/drawing/2014/main" id="{BE365318-8EFC-4766-E40F-8ED3F22CE07E}"/>
              </a:ext>
            </a:extLst>
          </p:cNvPr>
          <p:cNvSpPr/>
          <p:nvPr/>
        </p:nvSpPr>
        <p:spPr>
          <a:xfrm>
            <a:off x="4932174" y="383120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9" name="Freeform: Shape 438">
            <a:extLst>
              <a:ext uri="{FF2B5EF4-FFF2-40B4-BE49-F238E27FC236}">
                <a16:creationId xmlns:a16="http://schemas.microsoft.com/office/drawing/2014/main" id="{EC1698DA-2DE3-61EB-A403-B1420940916C}"/>
              </a:ext>
            </a:extLst>
          </p:cNvPr>
          <p:cNvSpPr/>
          <p:nvPr/>
        </p:nvSpPr>
        <p:spPr>
          <a:xfrm>
            <a:off x="4932174" y="417010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0" name="Freeform: Shape 439">
            <a:extLst>
              <a:ext uri="{FF2B5EF4-FFF2-40B4-BE49-F238E27FC236}">
                <a16:creationId xmlns:a16="http://schemas.microsoft.com/office/drawing/2014/main" id="{5EC9B433-4498-B45B-6EEA-E98B59940D55}"/>
              </a:ext>
            </a:extLst>
          </p:cNvPr>
          <p:cNvSpPr/>
          <p:nvPr/>
        </p:nvSpPr>
        <p:spPr>
          <a:xfrm>
            <a:off x="4932174" y="450901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1" name="Freeform: Shape 440">
            <a:extLst>
              <a:ext uri="{FF2B5EF4-FFF2-40B4-BE49-F238E27FC236}">
                <a16:creationId xmlns:a16="http://schemas.microsoft.com/office/drawing/2014/main" id="{45A4BBE5-3C52-854F-4EB1-29EF3D087961}"/>
              </a:ext>
            </a:extLst>
          </p:cNvPr>
          <p:cNvSpPr/>
          <p:nvPr/>
        </p:nvSpPr>
        <p:spPr>
          <a:xfrm>
            <a:off x="4932174" y="484791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19" name="Picture 918">
            <a:extLst>
              <a:ext uri="{FF2B5EF4-FFF2-40B4-BE49-F238E27FC236}">
                <a16:creationId xmlns:a16="http://schemas.microsoft.com/office/drawing/2014/main" id="{8A085390-AB10-4EB2-EA9C-4EB155F1C01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33718" y="4920539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443" name="Freeform: Shape 442">
            <a:extLst>
              <a:ext uri="{FF2B5EF4-FFF2-40B4-BE49-F238E27FC236}">
                <a16:creationId xmlns:a16="http://schemas.microsoft.com/office/drawing/2014/main" id="{40C7BC88-D8E0-5083-A684-E4758FFEE0B8}"/>
              </a:ext>
            </a:extLst>
          </p:cNvPr>
          <p:cNvSpPr/>
          <p:nvPr/>
        </p:nvSpPr>
        <p:spPr>
          <a:xfrm>
            <a:off x="4932174" y="518681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4" name="Freeform: Shape 443">
            <a:extLst>
              <a:ext uri="{FF2B5EF4-FFF2-40B4-BE49-F238E27FC236}">
                <a16:creationId xmlns:a16="http://schemas.microsoft.com/office/drawing/2014/main" id="{41B20F3F-0998-7110-E256-C78CF77E4EF9}"/>
              </a:ext>
            </a:extLst>
          </p:cNvPr>
          <p:cNvSpPr/>
          <p:nvPr/>
        </p:nvSpPr>
        <p:spPr>
          <a:xfrm>
            <a:off x="4932174" y="552571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21" name="Picture 920">
            <a:extLst>
              <a:ext uri="{FF2B5EF4-FFF2-40B4-BE49-F238E27FC236}">
                <a16:creationId xmlns:a16="http://schemas.microsoft.com/office/drawing/2014/main" id="{DCEE7602-861D-C195-5B9A-308820E31E4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33718" y="5598342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446" name="Freeform: Shape 445">
            <a:extLst>
              <a:ext uri="{FF2B5EF4-FFF2-40B4-BE49-F238E27FC236}">
                <a16:creationId xmlns:a16="http://schemas.microsoft.com/office/drawing/2014/main" id="{978AD811-9139-1CF5-C479-488D2FC02FAE}"/>
              </a:ext>
            </a:extLst>
          </p:cNvPr>
          <p:cNvSpPr/>
          <p:nvPr/>
        </p:nvSpPr>
        <p:spPr>
          <a:xfrm>
            <a:off x="4932174" y="586461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7" name="Freeform: Shape 446">
            <a:extLst>
              <a:ext uri="{FF2B5EF4-FFF2-40B4-BE49-F238E27FC236}">
                <a16:creationId xmlns:a16="http://schemas.microsoft.com/office/drawing/2014/main" id="{206AE52E-48D9-A4AB-FCD8-A2F0C3CC7C91}"/>
              </a:ext>
            </a:extLst>
          </p:cNvPr>
          <p:cNvSpPr/>
          <p:nvPr/>
        </p:nvSpPr>
        <p:spPr>
          <a:xfrm>
            <a:off x="4932174" y="620351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8" name="Freeform: Shape 447">
            <a:extLst>
              <a:ext uri="{FF2B5EF4-FFF2-40B4-BE49-F238E27FC236}">
                <a16:creationId xmlns:a16="http://schemas.microsoft.com/office/drawing/2014/main" id="{4E6C1AC0-28B3-F27B-415D-1F8D1FDB5F30}"/>
              </a:ext>
            </a:extLst>
          </p:cNvPr>
          <p:cNvSpPr/>
          <p:nvPr/>
        </p:nvSpPr>
        <p:spPr>
          <a:xfrm>
            <a:off x="4932174" y="654242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9" name="Freeform: Shape 448">
            <a:extLst>
              <a:ext uri="{FF2B5EF4-FFF2-40B4-BE49-F238E27FC236}">
                <a16:creationId xmlns:a16="http://schemas.microsoft.com/office/drawing/2014/main" id="{B3105864-2D8D-D653-5A4A-0FA0E96436E3}"/>
              </a:ext>
            </a:extLst>
          </p:cNvPr>
          <p:cNvSpPr/>
          <p:nvPr/>
        </p:nvSpPr>
        <p:spPr>
          <a:xfrm>
            <a:off x="4932174" y="688132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23" name="Picture 922">
            <a:extLst>
              <a:ext uri="{FF2B5EF4-FFF2-40B4-BE49-F238E27FC236}">
                <a16:creationId xmlns:a16="http://schemas.microsoft.com/office/drawing/2014/main" id="{9421B2B4-7C8E-53C3-F15C-3DF4594B3BD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33718" y="6953949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451" name="Freeform: Shape 450">
            <a:extLst>
              <a:ext uri="{FF2B5EF4-FFF2-40B4-BE49-F238E27FC236}">
                <a16:creationId xmlns:a16="http://schemas.microsoft.com/office/drawing/2014/main" id="{384B0D6B-57EB-9BDD-B77E-604AC7BC590C}"/>
              </a:ext>
            </a:extLst>
          </p:cNvPr>
          <p:cNvSpPr/>
          <p:nvPr/>
        </p:nvSpPr>
        <p:spPr>
          <a:xfrm>
            <a:off x="4932174" y="722022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326" name="Picture 325">
            <a:extLst>
              <a:ext uri="{FF2B5EF4-FFF2-40B4-BE49-F238E27FC236}">
                <a16:creationId xmlns:a16="http://schemas.microsoft.com/office/drawing/2014/main" id="{2B63C852-455F-42FF-A6ED-9D01DE6DDE4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40892" y="7304949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54" name="Freeform: Shape 453">
            <a:extLst>
              <a:ext uri="{FF2B5EF4-FFF2-40B4-BE49-F238E27FC236}">
                <a16:creationId xmlns:a16="http://schemas.microsoft.com/office/drawing/2014/main" id="{DEEE6D4D-8765-7FFB-B86A-FA790BB47D66}"/>
              </a:ext>
            </a:extLst>
          </p:cNvPr>
          <p:cNvSpPr/>
          <p:nvPr/>
        </p:nvSpPr>
        <p:spPr>
          <a:xfrm>
            <a:off x="4932174" y="755912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25" name="Picture 924">
            <a:extLst>
              <a:ext uri="{FF2B5EF4-FFF2-40B4-BE49-F238E27FC236}">
                <a16:creationId xmlns:a16="http://schemas.microsoft.com/office/drawing/2014/main" id="{7F49DCA0-16AA-22A1-7329-EA4E0184C77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33718" y="7631752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456" name="Freeform: Shape 455">
            <a:extLst>
              <a:ext uri="{FF2B5EF4-FFF2-40B4-BE49-F238E27FC236}">
                <a16:creationId xmlns:a16="http://schemas.microsoft.com/office/drawing/2014/main" id="{7219DAB1-1228-7FD7-EBFE-93FB60B9EF24}"/>
              </a:ext>
            </a:extLst>
          </p:cNvPr>
          <p:cNvSpPr/>
          <p:nvPr/>
        </p:nvSpPr>
        <p:spPr>
          <a:xfrm>
            <a:off x="4932174" y="789802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7" name="Freeform: Shape 456">
            <a:extLst>
              <a:ext uri="{FF2B5EF4-FFF2-40B4-BE49-F238E27FC236}">
                <a16:creationId xmlns:a16="http://schemas.microsoft.com/office/drawing/2014/main" id="{89A9A3E0-1D9C-C9E9-A85C-D71D71FEB610}"/>
              </a:ext>
            </a:extLst>
          </p:cNvPr>
          <p:cNvSpPr/>
          <p:nvPr/>
        </p:nvSpPr>
        <p:spPr>
          <a:xfrm>
            <a:off x="4932174" y="823692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27" name="Picture 926">
            <a:extLst>
              <a:ext uri="{FF2B5EF4-FFF2-40B4-BE49-F238E27FC236}">
                <a16:creationId xmlns:a16="http://schemas.microsoft.com/office/drawing/2014/main" id="{65EE7547-F0C0-CD02-1D3F-EEBE108E530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33718" y="8309556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459" name="Freeform: Shape 458">
            <a:extLst>
              <a:ext uri="{FF2B5EF4-FFF2-40B4-BE49-F238E27FC236}">
                <a16:creationId xmlns:a16="http://schemas.microsoft.com/office/drawing/2014/main" id="{B5E58323-5233-E166-6026-9AB77A9052FE}"/>
              </a:ext>
            </a:extLst>
          </p:cNvPr>
          <p:cNvSpPr/>
          <p:nvPr/>
        </p:nvSpPr>
        <p:spPr>
          <a:xfrm>
            <a:off x="4932174" y="857583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29" name="Picture 928">
            <a:extLst>
              <a:ext uri="{FF2B5EF4-FFF2-40B4-BE49-F238E27FC236}">
                <a16:creationId xmlns:a16="http://schemas.microsoft.com/office/drawing/2014/main" id="{2DD49D89-FF58-C0CD-EA88-81D8A32D95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33718" y="8648457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461" name="Freeform: Shape 460">
            <a:extLst>
              <a:ext uri="{FF2B5EF4-FFF2-40B4-BE49-F238E27FC236}">
                <a16:creationId xmlns:a16="http://schemas.microsoft.com/office/drawing/2014/main" id="{134D6BFF-B28C-78EE-759E-B79A8A6B28F1}"/>
              </a:ext>
            </a:extLst>
          </p:cNvPr>
          <p:cNvSpPr/>
          <p:nvPr/>
        </p:nvSpPr>
        <p:spPr>
          <a:xfrm>
            <a:off x="5271104" y="2136698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3 h 338902"/>
              <a:gd name="connsiteX3" fmla="*/ 10 w 338929"/>
              <a:gd name="connsiteY3" fmla="*/ 338913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3"/>
                </a:lnTo>
                <a:lnTo>
                  <a:pt x="10" y="338913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F2C8F0F9-907B-9E15-6BB3-6B8D1523C1A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84800" y="2222500"/>
            <a:ext cx="118373" cy="16510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64" name="Freeform: Shape 463">
            <a:extLst>
              <a:ext uri="{FF2B5EF4-FFF2-40B4-BE49-F238E27FC236}">
                <a16:creationId xmlns:a16="http://schemas.microsoft.com/office/drawing/2014/main" id="{F0128DC7-E7E2-EB51-ACEB-484DF8B80558}"/>
              </a:ext>
            </a:extLst>
          </p:cNvPr>
          <p:cNvSpPr/>
          <p:nvPr/>
        </p:nvSpPr>
        <p:spPr>
          <a:xfrm>
            <a:off x="5271104" y="247560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31" name="Picture 930">
            <a:extLst>
              <a:ext uri="{FF2B5EF4-FFF2-40B4-BE49-F238E27FC236}">
                <a16:creationId xmlns:a16="http://schemas.microsoft.com/office/drawing/2014/main" id="{ED9A7248-7024-3A88-7DDE-63264E269B7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2645" y="2548225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466" name="Freeform: Shape 465">
            <a:extLst>
              <a:ext uri="{FF2B5EF4-FFF2-40B4-BE49-F238E27FC236}">
                <a16:creationId xmlns:a16="http://schemas.microsoft.com/office/drawing/2014/main" id="{22822635-75C4-8CF7-EBD4-11D299B03F2A}"/>
              </a:ext>
            </a:extLst>
          </p:cNvPr>
          <p:cNvSpPr/>
          <p:nvPr/>
        </p:nvSpPr>
        <p:spPr>
          <a:xfrm>
            <a:off x="5271104" y="281450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B58D0694-15A7-A3BB-1616-15397692924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9822" y="2899227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69" name="Freeform: Shape 468">
            <a:extLst>
              <a:ext uri="{FF2B5EF4-FFF2-40B4-BE49-F238E27FC236}">
                <a16:creationId xmlns:a16="http://schemas.microsoft.com/office/drawing/2014/main" id="{CFF59F7D-5E69-1D72-8325-8044128A55E3}"/>
              </a:ext>
            </a:extLst>
          </p:cNvPr>
          <p:cNvSpPr/>
          <p:nvPr/>
        </p:nvSpPr>
        <p:spPr>
          <a:xfrm>
            <a:off x="5271104" y="315340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21" name="Picture 120">
            <a:extLst>
              <a:ext uri="{FF2B5EF4-FFF2-40B4-BE49-F238E27FC236}">
                <a16:creationId xmlns:a16="http://schemas.microsoft.com/office/drawing/2014/main" id="{30510260-263A-4290-D92A-17913234783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9822" y="3238129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72" name="Freeform: Shape 471">
            <a:extLst>
              <a:ext uri="{FF2B5EF4-FFF2-40B4-BE49-F238E27FC236}">
                <a16:creationId xmlns:a16="http://schemas.microsoft.com/office/drawing/2014/main" id="{459227C2-EE5D-D065-1B9B-2DC253F2168B}"/>
              </a:ext>
            </a:extLst>
          </p:cNvPr>
          <p:cNvSpPr/>
          <p:nvPr/>
        </p:nvSpPr>
        <p:spPr>
          <a:xfrm>
            <a:off x="5271104" y="349230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F918E3BB-B1B3-BD0D-FC37-643B9CB5ACF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9822" y="3577031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75" name="Freeform: Shape 474">
            <a:extLst>
              <a:ext uri="{FF2B5EF4-FFF2-40B4-BE49-F238E27FC236}">
                <a16:creationId xmlns:a16="http://schemas.microsoft.com/office/drawing/2014/main" id="{88909FB1-2CDA-6FB9-9C60-7963FBACD31E}"/>
              </a:ext>
            </a:extLst>
          </p:cNvPr>
          <p:cNvSpPr/>
          <p:nvPr/>
        </p:nvSpPr>
        <p:spPr>
          <a:xfrm>
            <a:off x="5271104" y="383120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6" name="Freeform: Shape 475">
            <a:extLst>
              <a:ext uri="{FF2B5EF4-FFF2-40B4-BE49-F238E27FC236}">
                <a16:creationId xmlns:a16="http://schemas.microsoft.com/office/drawing/2014/main" id="{06324CE8-332D-C646-0B48-3B81196B2206}"/>
              </a:ext>
            </a:extLst>
          </p:cNvPr>
          <p:cNvSpPr/>
          <p:nvPr/>
        </p:nvSpPr>
        <p:spPr>
          <a:xfrm>
            <a:off x="5271104" y="417010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33" name="Picture 932">
            <a:extLst>
              <a:ext uri="{FF2B5EF4-FFF2-40B4-BE49-F238E27FC236}">
                <a16:creationId xmlns:a16="http://schemas.microsoft.com/office/drawing/2014/main" id="{666A6F02-EC78-0804-9116-E82F1041B13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2648" y="4242735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478" name="Freeform: Shape 477">
            <a:extLst>
              <a:ext uri="{FF2B5EF4-FFF2-40B4-BE49-F238E27FC236}">
                <a16:creationId xmlns:a16="http://schemas.microsoft.com/office/drawing/2014/main" id="{3821512D-CDEE-FAAE-0718-58097C25B085}"/>
              </a:ext>
            </a:extLst>
          </p:cNvPr>
          <p:cNvSpPr/>
          <p:nvPr/>
        </p:nvSpPr>
        <p:spPr>
          <a:xfrm>
            <a:off x="5271104" y="450901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9" name="Freeform: Shape 478">
            <a:extLst>
              <a:ext uri="{FF2B5EF4-FFF2-40B4-BE49-F238E27FC236}">
                <a16:creationId xmlns:a16="http://schemas.microsoft.com/office/drawing/2014/main" id="{CF6740B2-5054-1541-C930-25D7DD4507D2}"/>
              </a:ext>
            </a:extLst>
          </p:cNvPr>
          <p:cNvSpPr/>
          <p:nvPr/>
        </p:nvSpPr>
        <p:spPr>
          <a:xfrm>
            <a:off x="5271104" y="484791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35" name="Picture 934">
            <a:extLst>
              <a:ext uri="{FF2B5EF4-FFF2-40B4-BE49-F238E27FC236}">
                <a16:creationId xmlns:a16="http://schemas.microsoft.com/office/drawing/2014/main" id="{50006E8E-DA0F-4545-D136-943C571DCAB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2648" y="4920539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481" name="Freeform: Shape 480">
            <a:extLst>
              <a:ext uri="{FF2B5EF4-FFF2-40B4-BE49-F238E27FC236}">
                <a16:creationId xmlns:a16="http://schemas.microsoft.com/office/drawing/2014/main" id="{C8BBA4A9-D5D5-C78A-262E-91DB96D58E90}"/>
              </a:ext>
            </a:extLst>
          </p:cNvPr>
          <p:cNvSpPr/>
          <p:nvPr/>
        </p:nvSpPr>
        <p:spPr>
          <a:xfrm>
            <a:off x="5271104" y="518681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87" name="Picture 186">
            <a:extLst>
              <a:ext uri="{FF2B5EF4-FFF2-40B4-BE49-F238E27FC236}">
                <a16:creationId xmlns:a16="http://schemas.microsoft.com/office/drawing/2014/main" id="{09297F15-0DD8-FA67-79E4-BC74D97C715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9822" y="5271539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84" name="Freeform: Shape 483">
            <a:extLst>
              <a:ext uri="{FF2B5EF4-FFF2-40B4-BE49-F238E27FC236}">
                <a16:creationId xmlns:a16="http://schemas.microsoft.com/office/drawing/2014/main" id="{8F7EA171-5AF7-D46A-8D7E-BC9AB63FCBB8}"/>
              </a:ext>
            </a:extLst>
          </p:cNvPr>
          <p:cNvSpPr/>
          <p:nvPr/>
        </p:nvSpPr>
        <p:spPr>
          <a:xfrm>
            <a:off x="5271104" y="552571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37" name="Picture 936">
            <a:extLst>
              <a:ext uri="{FF2B5EF4-FFF2-40B4-BE49-F238E27FC236}">
                <a16:creationId xmlns:a16="http://schemas.microsoft.com/office/drawing/2014/main" id="{F6617B38-86B6-1569-D131-1D6390B1C2E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2648" y="5598342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486" name="Freeform: Shape 485">
            <a:extLst>
              <a:ext uri="{FF2B5EF4-FFF2-40B4-BE49-F238E27FC236}">
                <a16:creationId xmlns:a16="http://schemas.microsoft.com/office/drawing/2014/main" id="{6034CCCD-832D-CDD2-A95A-1C175E79A9CF}"/>
              </a:ext>
            </a:extLst>
          </p:cNvPr>
          <p:cNvSpPr/>
          <p:nvPr/>
        </p:nvSpPr>
        <p:spPr>
          <a:xfrm>
            <a:off x="5271104" y="586461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52" name="Picture 251">
            <a:extLst>
              <a:ext uri="{FF2B5EF4-FFF2-40B4-BE49-F238E27FC236}">
                <a16:creationId xmlns:a16="http://schemas.microsoft.com/office/drawing/2014/main" id="{6E8F500C-F242-3A90-6EF8-83604B62CBE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9822" y="5949343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89" name="Freeform: Shape 488">
            <a:extLst>
              <a:ext uri="{FF2B5EF4-FFF2-40B4-BE49-F238E27FC236}">
                <a16:creationId xmlns:a16="http://schemas.microsoft.com/office/drawing/2014/main" id="{7FEE90EC-A380-458F-3F8A-882976B6507E}"/>
              </a:ext>
            </a:extLst>
          </p:cNvPr>
          <p:cNvSpPr/>
          <p:nvPr/>
        </p:nvSpPr>
        <p:spPr>
          <a:xfrm>
            <a:off x="5271104" y="620351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57" name="Picture 256">
            <a:extLst>
              <a:ext uri="{FF2B5EF4-FFF2-40B4-BE49-F238E27FC236}">
                <a16:creationId xmlns:a16="http://schemas.microsoft.com/office/drawing/2014/main" id="{AFEEFA4B-E2CF-014D-11D8-12EB6B5AE2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9822" y="6288244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92" name="Freeform: Shape 491">
            <a:extLst>
              <a:ext uri="{FF2B5EF4-FFF2-40B4-BE49-F238E27FC236}">
                <a16:creationId xmlns:a16="http://schemas.microsoft.com/office/drawing/2014/main" id="{52546F47-58BE-00DC-993B-423F00CE47CD}"/>
              </a:ext>
            </a:extLst>
          </p:cNvPr>
          <p:cNvSpPr/>
          <p:nvPr/>
        </p:nvSpPr>
        <p:spPr>
          <a:xfrm>
            <a:off x="5271104" y="654242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3" name="Freeform: Shape 492">
            <a:extLst>
              <a:ext uri="{FF2B5EF4-FFF2-40B4-BE49-F238E27FC236}">
                <a16:creationId xmlns:a16="http://schemas.microsoft.com/office/drawing/2014/main" id="{0A0EBFF7-915D-0C40-3C2D-59B0038C14F3}"/>
              </a:ext>
            </a:extLst>
          </p:cNvPr>
          <p:cNvSpPr/>
          <p:nvPr/>
        </p:nvSpPr>
        <p:spPr>
          <a:xfrm>
            <a:off x="5271104" y="688132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321" name="Picture 320">
            <a:extLst>
              <a:ext uri="{FF2B5EF4-FFF2-40B4-BE49-F238E27FC236}">
                <a16:creationId xmlns:a16="http://schemas.microsoft.com/office/drawing/2014/main" id="{3DFD47A7-B7DF-C36B-0CCB-BECB34DCBCD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9822" y="6966048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96" name="Freeform: Shape 495">
            <a:extLst>
              <a:ext uri="{FF2B5EF4-FFF2-40B4-BE49-F238E27FC236}">
                <a16:creationId xmlns:a16="http://schemas.microsoft.com/office/drawing/2014/main" id="{7C6FB527-12B2-291B-B5AE-2477D1EDD959}"/>
              </a:ext>
            </a:extLst>
          </p:cNvPr>
          <p:cNvSpPr/>
          <p:nvPr/>
        </p:nvSpPr>
        <p:spPr>
          <a:xfrm>
            <a:off x="5271104" y="722022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7" name="Freeform: Shape 496">
            <a:extLst>
              <a:ext uri="{FF2B5EF4-FFF2-40B4-BE49-F238E27FC236}">
                <a16:creationId xmlns:a16="http://schemas.microsoft.com/office/drawing/2014/main" id="{9656C0F3-0F88-BB88-5605-D64AA2C0EA0C}"/>
              </a:ext>
            </a:extLst>
          </p:cNvPr>
          <p:cNvSpPr/>
          <p:nvPr/>
        </p:nvSpPr>
        <p:spPr>
          <a:xfrm>
            <a:off x="5271104" y="755912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39" name="Picture 938">
            <a:extLst>
              <a:ext uri="{FF2B5EF4-FFF2-40B4-BE49-F238E27FC236}">
                <a16:creationId xmlns:a16="http://schemas.microsoft.com/office/drawing/2014/main" id="{886EE995-B97C-6CE9-B78B-ABAD5CAFECB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2648" y="7631752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499" name="Freeform: Shape 498">
            <a:extLst>
              <a:ext uri="{FF2B5EF4-FFF2-40B4-BE49-F238E27FC236}">
                <a16:creationId xmlns:a16="http://schemas.microsoft.com/office/drawing/2014/main" id="{0E522FF9-6916-9813-4B33-90DC5B1A3A47}"/>
              </a:ext>
            </a:extLst>
          </p:cNvPr>
          <p:cNvSpPr/>
          <p:nvPr/>
        </p:nvSpPr>
        <p:spPr>
          <a:xfrm>
            <a:off x="5271104" y="789802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41" name="Picture 940">
            <a:extLst>
              <a:ext uri="{FF2B5EF4-FFF2-40B4-BE49-F238E27FC236}">
                <a16:creationId xmlns:a16="http://schemas.microsoft.com/office/drawing/2014/main" id="{E47E9A63-A6A3-C3BE-B147-EC0DA05DD1E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2648" y="7970654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501" name="Freeform: Shape 500">
            <a:extLst>
              <a:ext uri="{FF2B5EF4-FFF2-40B4-BE49-F238E27FC236}">
                <a16:creationId xmlns:a16="http://schemas.microsoft.com/office/drawing/2014/main" id="{A0A7E9EB-75ED-5406-A1F0-6ACE15008CB5}"/>
              </a:ext>
            </a:extLst>
          </p:cNvPr>
          <p:cNvSpPr/>
          <p:nvPr/>
        </p:nvSpPr>
        <p:spPr>
          <a:xfrm>
            <a:off x="5271104" y="823692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43" name="Picture 942">
            <a:extLst>
              <a:ext uri="{FF2B5EF4-FFF2-40B4-BE49-F238E27FC236}">
                <a16:creationId xmlns:a16="http://schemas.microsoft.com/office/drawing/2014/main" id="{2546A163-2AD2-2E46-CD4A-7749A3C863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2648" y="8309556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503" name="Freeform: Shape 502">
            <a:extLst>
              <a:ext uri="{FF2B5EF4-FFF2-40B4-BE49-F238E27FC236}">
                <a16:creationId xmlns:a16="http://schemas.microsoft.com/office/drawing/2014/main" id="{F1A2ABB1-625D-46E4-BA64-5E6CEF9C8F67}"/>
              </a:ext>
            </a:extLst>
          </p:cNvPr>
          <p:cNvSpPr/>
          <p:nvPr/>
        </p:nvSpPr>
        <p:spPr>
          <a:xfrm>
            <a:off x="5271104" y="857583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348" name="Picture 347">
            <a:extLst>
              <a:ext uri="{FF2B5EF4-FFF2-40B4-BE49-F238E27FC236}">
                <a16:creationId xmlns:a16="http://schemas.microsoft.com/office/drawing/2014/main" id="{5AD7F1C0-677B-BF58-DE3F-A938BDBC60F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9822" y="8660556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506" name="Freeform: Shape 505">
            <a:extLst>
              <a:ext uri="{FF2B5EF4-FFF2-40B4-BE49-F238E27FC236}">
                <a16:creationId xmlns:a16="http://schemas.microsoft.com/office/drawing/2014/main" id="{614D259A-51C1-EE96-57E7-16A248FD39AE}"/>
              </a:ext>
            </a:extLst>
          </p:cNvPr>
          <p:cNvSpPr/>
          <p:nvPr/>
        </p:nvSpPr>
        <p:spPr>
          <a:xfrm>
            <a:off x="5610033" y="2136698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3 h 338902"/>
              <a:gd name="connsiteX3" fmla="*/ 10 w 338929"/>
              <a:gd name="connsiteY3" fmla="*/ 338913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3"/>
                </a:lnTo>
                <a:lnTo>
                  <a:pt x="10" y="338913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7" name="Freeform: Shape 506">
            <a:extLst>
              <a:ext uri="{FF2B5EF4-FFF2-40B4-BE49-F238E27FC236}">
                <a16:creationId xmlns:a16="http://schemas.microsoft.com/office/drawing/2014/main" id="{9811524B-816D-71AA-D157-E6C3BCF9568D}"/>
              </a:ext>
            </a:extLst>
          </p:cNvPr>
          <p:cNvSpPr/>
          <p:nvPr/>
        </p:nvSpPr>
        <p:spPr>
          <a:xfrm>
            <a:off x="5610033" y="247560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8" name="Freeform: Shape 507">
            <a:extLst>
              <a:ext uri="{FF2B5EF4-FFF2-40B4-BE49-F238E27FC236}">
                <a16:creationId xmlns:a16="http://schemas.microsoft.com/office/drawing/2014/main" id="{D0F908CC-1060-F221-8726-192356F88746}"/>
              </a:ext>
            </a:extLst>
          </p:cNvPr>
          <p:cNvSpPr/>
          <p:nvPr/>
        </p:nvSpPr>
        <p:spPr>
          <a:xfrm>
            <a:off x="5610033" y="281450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9" name="Freeform: Shape 508">
            <a:extLst>
              <a:ext uri="{FF2B5EF4-FFF2-40B4-BE49-F238E27FC236}">
                <a16:creationId xmlns:a16="http://schemas.microsoft.com/office/drawing/2014/main" id="{FE69A2DF-C7D0-13B4-EE2C-FB803FA70DB9}"/>
              </a:ext>
            </a:extLst>
          </p:cNvPr>
          <p:cNvSpPr/>
          <p:nvPr/>
        </p:nvSpPr>
        <p:spPr>
          <a:xfrm>
            <a:off x="5610033" y="315340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0" name="Freeform: Shape 509">
            <a:extLst>
              <a:ext uri="{FF2B5EF4-FFF2-40B4-BE49-F238E27FC236}">
                <a16:creationId xmlns:a16="http://schemas.microsoft.com/office/drawing/2014/main" id="{306E75FE-82CD-CD99-E5EF-9AE580627CD0}"/>
              </a:ext>
            </a:extLst>
          </p:cNvPr>
          <p:cNvSpPr/>
          <p:nvPr/>
        </p:nvSpPr>
        <p:spPr>
          <a:xfrm>
            <a:off x="5610033" y="349230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1" name="Freeform: Shape 510">
            <a:extLst>
              <a:ext uri="{FF2B5EF4-FFF2-40B4-BE49-F238E27FC236}">
                <a16:creationId xmlns:a16="http://schemas.microsoft.com/office/drawing/2014/main" id="{85425E93-8C65-475A-2659-627D77F4FE3A}"/>
              </a:ext>
            </a:extLst>
          </p:cNvPr>
          <p:cNvSpPr/>
          <p:nvPr/>
        </p:nvSpPr>
        <p:spPr>
          <a:xfrm>
            <a:off x="5610033" y="383120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493618FC-8437-C806-146A-37CABC321A0E}"/>
              </a:ext>
            </a:extLst>
          </p:cNvPr>
          <p:cNvSpPr/>
          <p:nvPr/>
        </p:nvSpPr>
        <p:spPr>
          <a:xfrm>
            <a:off x="5610033" y="417010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45" name="Picture 944">
            <a:extLst>
              <a:ext uri="{FF2B5EF4-FFF2-40B4-BE49-F238E27FC236}">
                <a16:creationId xmlns:a16="http://schemas.microsoft.com/office/drawing/2014/main" id="{5D84DAA0-D0D2-DF99-C697-FB89B703F1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1577" y="4242735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514" name="Freeform: Shape 513">
            <a:extLst>
              <a:ext uri="{FF2B5EF4-FFF2-40B4-BE49-F238E27FC236}">
                <a16:creationId xmlns:a16="http://schemas.microsoft.com/office/drawing/2014/main" id="{67F94B71-94CA-B098-A45D-F78D59A68737}"/>
              </a:ext>
            </a:extLst>
          </p:cNvPr>
          <p:cNvSpPr/>
          <p:nvPr/>
        </p:nvSpPr>
        <p:spPr>
          <a:xfrm>
            <a:off x="5610033" y="450901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47" name="Picture 946">
            <a:extLst>
              <a:ext uri="{FF2B5EF4-FFF2-40B4-BE49-F238E27FC236}">
                <a16:creationId xmlns:a16="http://schemas.microsoft.com/office/drawing/2014/main" id="{F1AF200A-F6C5-28D6-D2BE-42588898822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1577" y="4581637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516" name="Freeform: Shape 515">
            <a:extLst>
              <a:ext uri="{FF2B5EF4-FFF2-40B4-BE49-F238E27FC236}">
                <a16:creationId xmlns:a16="http://schemas.microsoft.com/office/drawing/2014/main" id="{4A093D44-DB2B-0FD8-F262-884D84E64132}"/>
              </a:ext>
            </a:extLst>
          </p:cNvPr>
          <p:cNvSpPr/>
          <p:nvPr/>
        </p:nvSpPr>
        <p:spPr>
          <a:xfrm>
            <a:off x="5610033" y="484791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5" name="Picture 94">
            <a:extLst>
              <a:ext uri="{FF2B5EF4-FFF2-40B4-BE49-F238E27FC236}">
                <a16:creationId xmlns:a16="http://schemas.microsoft.com/office/drawing/2014/main" id="{65F58D96-490E-AA98-1690-5D6CD91DE72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8752" y="4932637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519" name="Freeform: Shape 518">
            <a:extLst>
              <a:ext uri="{FF2B5EF4-FFF2-40B4-BE49-F238E27FC236}">
                <a16:creationId xmlns:a16="http://schemas.microsoft.com/office/drawing/2014/main" id="{D3B3A429-4530-63B1-742F-F24C5B01553C}"/>
              </a:ext>
            </a:extLst>
          </p:cNvPr>
          <p:cNvSpPr/>
          <p:nvPr/>
        </p:nvSpPr>
        <p:spPr>
          <a:xfrm>
            <a:off x="5610033" y="518681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49" name="Picture 948">
            <a:extLst>
              <a:ext uri="{FF2B5EF4-FFF2-40B4-BE49-F238E27FC236}">
                <a16:creationId xmlns:a16="http://schemas.microsoft.com/office/drawing/2014/main" id="{8E5E35C5-C531-7AFC-2038-B6C6668D61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1577" y="5259440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521" name="Freeform: Shape 520">
            <a:extLst>
              <a:ext uri="{FF2B5EF4-FFF2-40B4-BE49-F238E27FC236}">
                <a16:creationId xmlns:a16="http://schemas.microsoft.com/office/drawing/2014/main" id="{9089B300-2F72-815C-5DA8-86C3F4E9ED61}"/>
              </a:ext>
            </a:extLst>
          </p:cNvPr>
          <p:cNvSpPr/>
          <p:nvPr/>
        </p:nvSpPr>
        <p:spPr>
          <a:xfrm>
            <a:off x="5610033" y="552571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2" name="Freeform: Shape 521">
            <a:extLst>
              <a:ext uri="{FF2B5EF4-FFF2-40B4-BE49-F238E27FC236}">
                <a16:creationId xmlns:a16="http://schemas.microsoft.com/office/drawing/2014/main" id="{1F2AC2B0-27B6-C9EB-6DF3-208F3C27533E}"/>
              </a:ext>
            </a:extLst>
          </p:cNvPr>
          <p:cNvSpPr/>
          <p:nvPr/>
        </p:nvSpPr>
        <p:spPr>
          <a:xfrm>
            <a:off x="5610033" y="586461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3" name="Freeform: Shape 522">
            <a:extLst>
              <a:ext uri="{FF2B5EF4-FFF2-40B4-BE49-F238E27FC236}">
                <a16:creationId xmlns:a16="http://schemas.microsoft.com/office/drawing/2014/main" id="{9EA07402-E1B2-ACBB-9F14-32013A9FBDE7}"/>
              </a:ext>
            </a:extLst>
          </p:cNvPr>
          <p:cNvSpPr/>
          <p:nvPr/>
        </p:nvSpPr>
        <p:spPr>
          <a:xfrm>
            <a:off x="5610033" y="620351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4" name="Freeform: Shape 523">
            <a:extLst>
              <a:ext uri="{FF2B5EF4-FFF2-40B4-BE49-F238E27FC236}">
                <a16:creationId xmlns:a16="http://schemas.microsoft.com/office/drawing/2014/main" id="{3EC3A25E-FDCA-6FD9-6DDF-ADAD052140A7}"/>
              </a:ext>
            </a:extLst>
          </p:cNvPr>
          <p:cNvSpPr/>
          <p:nvPr/>
        </p:nvSpPr>
        <p:spPr>
          <a:xfrm>
            <a:off x="5610033" y="654242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5" name="Freeform: Shape 524">
            <a:extLst>
              <a:ext uri="{FF2B5EF4-FFF2-40B4-BE49-F238E27FC236}">
                <a16:creationId xmlns:a16="http://schemas.microsoft.com/office/drawing/2014/main" id="{3B67CD94-29F5-148C-6AD8-34A901F3E82E}"/>
              </a:ext>
            </a:extLst>
          </p:cNvPr>
          <p:cNvSpPr/>
          <p:nvPr/>
        </p:nvSpPr>
        <p:spPr>
          <a:xfrm>
            <a:off x="5610033" y="688132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6" name="Freeform: Shape 525">
            <a:extLst>
              <a:ext uri="{FF2B5EF4-FFF2-40B4-BE49-F238E27FC236}">
                <a16:creationId xmlns:a16="http://schemas.microsoft.com/office/drawing/2014/main" id="{705D639F-08CA-1A97-C286-4F83338BDDFE}"/>
              </a:ext>
            </a:extLst>
          </p:cNvPr>
          <p:cNvSpPr/>
          <p:nvPr/>
        </p:nvSpPr>
        <p:spPr>
          <a:xfrm>
            <a:off x="5610033" y="722022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331" name="Picture 330">
            <a:extLst>
              <a:ext uri="{FF2B5EF4-FFF2-40B4-BE49-F238E27FC236}">
                <a16:creationId xmlns:a16="http://schemas.microsoft.com/office/drawing/2014/main" id="{65ED314D-39FB-145A-DD0D-EEDC82710BC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8752" y="7304949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529" name="Freeform: Shape 528">
            <a:extLst>
              <a:ext uri="{FF2B5EF4-FFF2-40B4-BE49-F238E27FC236}">
                <a16:creationId xmlns:a16="http://schemas.microsoft.com/office/drawing/2014/main" id="{ED9DA39C-D9A1-1C63-607B-FED2CE3AC87E}"/>
              </a:ext>
            </a:extLst>
          </p:cNvPr>
          <p:cNvSpPr/>
          <p:nvPr/>
        </p:nvSpPr>
        <p:spPr>
          <a:xfrm>
            <a:off x="5610033" y="755912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337" name="Picture 336">
            <a:extLst>
              <a:ext uri="{FF2B5EF4-FFF2-40B4-BE49-F238E27FC236}">
                <a16:creationId xmlns:a16="http://schemas.microsoft.com/office/drawing/2014/main" id="{F8F857AA-7E44-8B53-7CF6-4958A5EBC0B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8752" y="7643851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532" name="Freeform: Shape 531">
            <a:extLst>
              <a:ext uri="{FF2B5EF4-FFF2-40B4-BE49-F238E27FC236}">
                <a16:creationId xmlns:a16="http://schemas.microsoft.com/office/drawing/2014/main" id="{1E27E247-63D1-0B67-B27C-541652B2FD6E}"/>
              </a:ext>
            </a:extLst>
          </p:cNvPr>
          <p:cNvSpPr/>
          <p:nvPr/>
        </p:nvSpPr>
        <p:spPr>
          <a:xfrm>
            <a:off x="5610033" y="789802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51" name="Picture 950">
            <a:extLst>
              <a:ext uri="{FF2B5EF4-FFF2-40B4-BE49-F238E27FC236}">
                <a16:creationId xmlns:a16="http://schemas.microsoft.com/office/drawing/2014/main" id="{8796345D-E8E9-1B68-F421-437C2BA81D1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1577" y="7970654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534" name="Freeform: Shape 533">
            <a:extLst>
              <a:ext uri="{FF2B5EF4-FFF2-40B4-BE49-F238E27FC236}">
                <a16:creationId xmlns:a16="http://schemas.microsoft.com/office/drawing/2014/main" id="{3A526E43-E40D-7936-0515-82037D792B40}"/>
              </a:ext>
            </a:extLst>
          </p:cNvPr>
          <p:cNvSpPr/>
          <p:nvPr/>
        </p:nvSpPr>
        <p:spPr>
          <a:xfrm>
            <a:off x="5610033" y="823692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5" name="Freeform: Shape 534">
            <a:extLst>
              <a:ext uri="{FF2B5EF4-FFF2-40B4-BE49-F238E27FC236}">
                <a16:creationId xmlns:a16="http://schemas.microsoft.com/office/drawing/2014/main" id="{79936564-FF82-8AB5-F4C5-0BB953E3CBA2}"/>
              </a:ext>
            </a:extLst>
          </p:cNvPr>
          <p:cNvSpPr/>
          <p:nvPr/>
        </p:nvSpPr>
        <p:spPr>
          <a:xfrm>
            <a:off x="5610033" y="857583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53" name="Picture 952">
            <a:extLst>
              <a:ext uri="{FF2B5EF4-FFF2-40B4-BE49-F238E27FC236}">
                <a16:creationId xmlns:a16="http://schemas.microsoft.com/office/drawing/2014/main" id="{04BBB3D2-D228-A84E-CCF1-E3EE9353E5E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1577" y="8648457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537" name="Freeform: Shape 536">
            <a:extLst>
              <a:ext uri="{FF2B5EF4-FFF2-40B4-BE49-F238E27FC236}">
                <a16:creationId xmlns:a16="http://schemas.microsoft.com/office/drawing/2014/main" id="{7DB49D64-46A6-7AB7-D9F3-DFA8FD5995B5}"/>
              </a:ext>
            </a:extLst>
          </p:cNvPr>
          <p:cNvSpPr/>
          <p:nvPr/>
        </p:nvSpPr>
        <p:spPr>
          <a:xfrm>
            <a:off x="5948963" y="2136698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3 h 338902"/>
              <a:gd name="connsiteX3" fmla="*/ 10 w 338929"/>
              <a:gd name="connsiteY3" fmla="*/ 338913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3"/>
                </a:lnTo>
                <a:lnTo>
                  <a:pt x="10" y="338913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8" name="Freeform: Shape 537">
            <a:extLst>
              <a:ext uri="{FF2B5EF4-FFF2-40B4-BE49-F238E27FC236}">
                <a16:creationId xmlns:a16="http://schemas.microsoft.com/office/drawing/2014/main" id="{77EF87AE-86E1-7273-9EE6-E1E77039DFED}"/>
              </a:ext>
            </a:extLst>
          </p:cNvPr>
          <p:cNvSpPr/>
          <p:nvPr/>
        </p:nvSpPr>
        <p:spPr>
          <a:xfrm>
            <a:off x="5948963" y="247560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55" name="Picture 954">
            <a:extLst>
              <a:ext uri="{FF2B5EF4-FFF2-40B4-BE49-F238E27FC236}">
                <a16:creationId xmlns:a16="http://schemas.microsoft.com/office/drawing/2014/main" id="{10C145D4-5804-D131-B3E5-591DD04DF17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0504" y="2548225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540" name="Freeform: Shape 539">
            <a:extLst>
              <a:ext uri="{FF2B5EF4-FFF2-40B4-BE49-F238E27FC236}">
                <a16:creationId xmlns:a16="http://schemas.microsoft.com/office/drawing/2014/main" id="{6DBFF7F0-E637-E83A-AF90-427D436F8179}"/>
              </a:ext>
            </a:extLst>
          </p:cNvPr>
          <p:cNvSpPr/>
          <p:nvPr/>
        </p:nvSpPr>
        <p:spPr>
          <a:xfrm>
            <a:off x="5948963" y="281450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57" name="Picture 956">
            <a:extLst>
              <a:ext uri="{FF2B5EF4-FFF2-40B4-BE49-F238E27FC236}">
                <a16:creationId xmlns:a16="http://schemas.microsoft.com/office/drawing/2014/main" id="{B39E8596-4E03-6323-AEAC-11FE828BEBF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0504" y="2887127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542" name="Freeform: Shape 541">
            <a:extLst>
              <a:ext uri="{FF2B5EF4-FFF2-40B4-BE49-F238E27FC236}">
                <a16:creationId xmlns:a16="http://schemas.microsoft.com/office/drawing/2014/main" id="{C46AC075-3743-8502-A32F-9F6F54E0F676}"/>
              </a:ext>
            </a:extLst>
          </p:cNvPr>
          <p:cNvSpPr/>
          <p:nvPr/>
        </p:nvSpPr>
        <p:spPr>
          <a:xfrm>
            <a:off x="5948963" y="315340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59" name="Picture 958">
            <a:extLst>
              <a:ext uri="{FF2B5EF4-FFF2-40B4-BE49-F238E27FC236}">
                <a16:creationId xmlns:a16="http://schemas.microsoft.com/office/drawing/2014/main" id="{AACB8D7D-FBAD-8CC5-2540-9A92E715191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0504" y="3226029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544" name="Freeform: Shape 543">
            <a:extLst>
              <a:ext uri="{FF2B5EF4-FFF2-40B4-BE49-F238E27FC236}">
                <a16:creationId xmlns:a16="http://schemas.microsoft.com/office/drawing/2014/main" id="{0A0B3329-F89A-B961-26E9-7520CA776C7A}"/>
              </a:ext>
            </a:extLst>
          </p:cNvPr>
          <p:cNvSpPr/>
          <p:nvPr/>
        </p:nvSpPr>
        <p:spPr>
          <a:xfrm>
            <a:off x="5948963" y="349230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id="{D279FFD5-FDFB-B8FB-ABCC-911EBA4B58C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7682" y="3577031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547" name="Freeform: Shape 546">
            <a:extLst>
              <a:ext uri="{FF2B5EF4-FFF2-40B4-BE49-F238E27FC236}">
                <a16:creationId xmlns:a16="http://schemas.microsoft.com/office/drawing/2014/main" id="{D88958E2-A6A1-857D-58FD-6436BD96055A}"/>
              </a:ext>
            </a:extLst>
          </p:cNvPr>
          <p:cNvSpPr/>
          <p:nvPr/>
        </p:nvSpPr>
        <p:spPr>
          <a:xfrm>
            <a:off x="5948963" y="383120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8" name="Freeform: Shape 547">
            <a:extLst>
              <a:ext uri="{FF2B5EF4-FFF2-40B4-BE49-F238E27FC236}">
                <a16:creationId xmlns:a16="http://schemas.microsoft.com/office/drawing/2014/main" id="{0A4D31A8-C668-06FE-3573-AC4393531DBF}"/>
              </a:ext>
            </a:extLst>
          </p:cNvPr>
          <p:cNvSpPr/>
          <p:nvPr/>
        </p:nvSpPr>
        <p:spPr>
          <a:xfrm>
            <a:off x="5948963" y="417010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9" name="Freeform: Shape 548">
            <a:extLst>
              <a:ext uri="{FF2B5EF4-FFF2-40B4-BE49-F238E27FC236}">
                <a16:creationId xmlns:a16="http://schemas.microsoft.com/office/drawing/2014/main" id="{6B7D968F-79D3-1083-6278-7039C5EF62D7}"/>
              </a:ext>
            </a:extLst>
          </p:cNvPr>
          <p:cNvSpPr/>
          <p:nvPr/>
        </p:nvSpPr>
        <p:spPr>
          <a:xfrm>
            <a:off x="5948963" y="450901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5" name="Picture 84">
            <a:extLst>
              <a:ext uri="{FF2B5EF4-FFF2-40B4-BE49-F238E27FC236}">
                <a16:creationId xmlns:a16="http://schemas.microsoft.com/office/drawing/2014/main" id="{607E25B3-ABC8-47F8-3E24-5DB2EE7BC60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7682" y="4593736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552" name="Freeform: Shape 551">
            <a:extLst>
              <a:ext uri="{FF2B5EF4-FFF2-40B4-BE49-F238E27FC236}">
                <a16:creationId xmlns:a16="http://schemas.microsoft.com/office/drawing/2014/main" id="{CD814B35-EBCB-91E4-2666-56AC55A6FDC6}"/>
              </a:ext>
            </a:extLst>
          </p:cNvPr>
          <p:cNvSpPr/>
          <p:nvPr/>
        </p:nvSpPr>
        <p:spPr>
          <a:xfrm>
            <a:off x="5948963" y="484791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91" name="Picture 190">
            <a:extLst>
              <a:ext uri="{FF2B5EF4-FFF2-40B4-BE49-F238E27FC236}">
                <a16:creationId xmlns:a16="http://schemas.microsoft.com/office/drawing/2014/main" id="{16F59106-E86F-9CE8-C053-2AEFF192195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7682" y="4932637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555" name="Freeform: Shape 554">
            <a:extLst>
              <a:ext uri="{FF2B5EF4-FFF2-40B4-BE49-F238E27FC236}">
                <a16:creationId xmlns:a16="http://schemas.microsoft.com/office/drawing/2014/main" id="{2050E6E5-D39C-EDB0-386A-743FED8FBBEF}"/>
              </a:ext>
            </a:extLst>
          </p:cNvPr>
          <p:cNvSpPr/>
          <p:nvPr/>
        </p:nvSpPr>
        <p:spPr>
          <a:xfrm>
            <a:off x="5948963" y="518681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61" name="Picture 960">
            <a:extLst>
              <a:ext uri="{FF2B5EF4-FFF2-40B4-BE49-F238E27FC236}">
                <a16:creationId xmlns:a16="http://schemas.microsoft.com/office/drawing/2014/main" id="{8A634F37-80F3-987C-AAF5-10B6BCC1657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0507" y="5259440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557" name="Freeform: Shape 556">
            <a:extLst>
              <a:ext uri="{FF2B5EF4-FFF2-40B4-BE49-F238E27FC236}">
                <a16:creationId xmlns:a16="http://schemas.microsoft.com/office/drawing/2014/main" id="{A660BCCD-346D-E3B0-59B8-DE67F29A88F7}"/>
              </a:ext>
            </a:extLst>
          </p:cNvPr>
          <p:cNvSpPr/>
          <p:nvPr/>
        </p:nvSpPr>
        <p:spPr>
          <a:xfrm>
            <a:off x="5948963" y="552571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63" name="Picture 962">
            <a:extLst>
              <a:ext uri="{FF2B5EF4-FFF2-40B4-BE49-F238E27FC236}">
                <a16:creationId xmlns:a16="http://schemas.microsoft.com/office/drawing/2014/main" id="{36FF7A5F-F445-E23C-0826-580EA435F9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0507" y="5598342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559" name="Freeform: Shape 558">
            <a:extLst>
              <a:ext uri="{FF2B5EF4-FFF2-40B4-BE49-F238E27FC236}">
                <a16:creationId xmlns:a16="http://schemas.microsoft.com/office/drawing/2014/main" id="{3C702C3B-3F7E-4967-27D2-E58188939E31}"/>
              </a:ext>
            </a:extLst>
          </p:cNvPr>
          <p:cNvSpPr/>
          <p:nvPr/>
        </p:nvSpPr>
        <p:spPr>
          <a:xfrm>
            <a:off x="5948963" y="586461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65" name="Picture 964">
            <a:extLst>
              <a:ext uri="{FF2B5EF4-FFF2-40B4-BE49-F238E27FC236}">
                <a16:creationId xmlns:a16="http://schemas.microsoft.com/office/drawing/2014/main" id="{11C6220A-E52F-AD1B-FF5F-F1B5545B344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0507" y="5937244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561" name="Freeform: Shape 560">
            <a:extLst>
              <a:ext uri="{FF2B5EF4-FFF2-40B4-BE49-F238E27FC236}">
                <a16:creationId xmlns:a16="http://schemas.microsoft.com/office/drawing/2014/main" id="{3CB909DB-D2C3-E4F6-B533-F50B289F77C2}"/>
              </a:ext>
            </a:extLst>
          </p:cNvPr>
          <p:cNvSpPr/>
          <p:nvPr/>
        </p:nvSpPr>
        <p:spPr>
          <a:xfrm>
            <a:off x="5948963" y="620351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66" name="Picture 265">
            <a:extLst>
              <a:ext uri="{FF2B5EF4-FFF2-40B4-BE49-F238E27FC236}">
                <a16:creationId xmlns:a16="http://schemas.microsoft.com/office/drawing/2014/main" id="{7D64362D-8063-6AEE-FB69-180740F67EA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7682" y="6288244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564" name="Freeform: Shape 563">
            <a:extLst>
              <a:ext uri="{FF2B5EF4-FFF2-40B4-BE49-F238E27FC236}">
                <a16:creationId xmlns:a16="http://schemas.microsoft.com/office/drawing/2014/main" id="{EEC4DB3F-A45C-111C-5FAF-9A0F04240000}"/>
              </a:ext>
            </a:extLst>
          </p:cNvPr>
          <p:cNvSpPr/>
          <p:nvPr/>
        </p:nvSpPr>
        <p:spPr>
          <a:xfrm>
            <a:off x="5948963" y="654242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72" name="Picture 271">
            <a:extLst>
              <a:ext uri="{FF2B5EF4-FFF2-40B4-BE49-F238E27FC236}">
                <a16:creationId xmlns:a16="http://schemas.microsoft.com/office/drawing/2014/main" id="{5FAC3DF9-28FC-0DCF-5D40-A00F1BCC718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7682" y="6627146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567" name="Freeform: Shape 566">
            <a:extLst>
              <a:ext uri="{FF2B5EF4-FFF2-40B4-BE49-F238E27FC236}">
                <a16:creationId xmlns:a16="http://schemas.microsoft.com/office/drawing/2014/main" id="{EA2C3233-5BA2-B9D6-7AF2-774952200B4B}"/>
              </a:ext>
            </a:extLst>
          </p:cNvPr>
          <p:cNvSpPr/>
          <p:nvPr/>
        </p:nvSpPr>
        <p:spPr>
          <a:xfrm>
            <a:off x="5948963" y="688132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67" name="Picture 966">
            <a:extLst>
              <a:ext uri="{FF2B5EF4-FFF2-40B4-BE49-F238E27FC236}">
                <a16:creationId xmlns:a16="http://schemas.microsoft.com/office/drawing/2014/main" id="{190E4344-3659-75C8-13F8-127715820CF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0507" y="6953949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569" name="Freeform: Shape 568">
            <a:extLst>
              <a:ext uri="{FF2B5EF4-FFF2-40B4-BE49-F238E27FC236}">
                <a16:creationId xmlns:a16="http://schemas.microsoft.com/office/drawing/2014/main" id="{5C5CC618-639E-8D36-37B1-F6D60531EA35}"/>
              </a:ext>
            </a:extLst>
          </p:cNvPr>
          <p:cNvSpPr/>
          <p:nvPr/>
        </p:nvSpPr>
        <p:spPr>
          <a:xfrm>
            <a:off x="5948963" y="722022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0" name="Freeform: Shape 569">
            <a:extLst>
              <a:ext uri="{FF2B5EF4-FFF2-40B4-BE49-F238E27FC236}">
                <a16:creationId xmlns:a16="http://schemas.microsoft.com/office/drawing/2014/main" id="{17BB8B1B-A2B2-1FF8-0814-C1E0116BE794}"/>
              </a:ext>
            </a:extLst>
          </p:cNvPr>
          <p:cNvSpPr/>
          <p:nvPr/>
        </p:nvSpPr>
        <p:spPr>
          <a:xfrm>
            <a:off x="5948963" y="755912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1" name="Freeform: Shape 570">
            <a:extLst>
              <a:ext uri="{FF2B5EF4-FFF2-40B4-BE49-F238E27FC236}">
                <a16:creationId xmlns:a16="http://schemas.microsoft.com/office/drawing/2014/main" id="{2F0530AF-2A75-97BE-D7C2-044FE2FF615B}"/>
              </a:ext>
            </a:extLst>
          </p:cNvPr>
          <p:cNvSpPr/>
          <p:nvPr/>
        </p:nvSpPr>
        <p:spPr>
          <a:xfrm>
            <a:off x="5948963" y="789802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69" name="Picture 968">
            <a:extLst>
              <a:ext uri="{FF2B5EF4-FFF2-40B4-BE49-F238E27FC236}">
                <a16:creationId xmlns:a16="http://schemas.microsoft.com/office/drawing/2014/main" id="{2B91E8FB-1C17-D408-F794-AF37121035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0507" y="7970654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573" name="Freeform: Shape 572">
            <a:extLst>
              <a:ext uri="{FF2B5EF4-FFF2-40B4-BE49-F238E27FC236}">
                <a16:creationId xmlns:a16="http://schemas.microsoft.com/office/drawing/2014/main" id="{004E1556-30A3-01CB-FBCA-676F7E00F7CF}"/>
              </a:ext>
            </a:extLst>
          </p:cNvPr>
          <p:cNvSpPr/>
          <p:nvPr/>
        </p:nvSpPr>
        <p:spPr>
          <a:xfrm>
            <a:off x="5948963" y="823692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71" name="Picture 970">
            <a:extLst>
              <a:ext uri="{FF2B5EF4-FFF2-40B4-BE49-F238E27FC236}">
                <a16:creationId xmlns:a16="http://schemas.microsoft.com/office/drawing/2014/main" id="{85E50B9F-0213-3DF4-B805-CE58D618679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0507" y="8309556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575" name="Freeform: Shape 574">
            <a:extLst>
              <a:ext uri="{FF2B5EF4-FFF2-40B4-BE49-F238E27FC236}">
                <a16:creationId xmlns:a16="http://schemas.microsoft.com/office/drawing/2014/main" id="{9213F617-D61C-2316-39B9-4EB0F5947268}"/>
              </a:ext>
            </a:extLst>
          </p:cNvPr>
          <p:cNvSpPr/>
          <p:nvPr/>
        </p:nvSpPr>
        <p:spPr>
          <a:xfrm>
            <a:off x="5948963" y="857583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341" name="Picture 340">
            <a:extLst>
              <a:ext uri="{FF2B5EF4-FFF2-40B4-BE49-F238E27FC236}">
                <a16:creationId xmlns:a16="http://schemas.microsoft.com/office/drawing/2014/main" id="{D336FA33-E8D6-B69D-1000-5C8505FB602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7682" y="8660556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</p:spTree>
    <p:extLst>
      <p:ext uri="{BB962C8B-B14F-4D97-AF65-F5344CB8AC3E}">
        <p14:creationId xmlns:p14="http://schemas.microsoft.com/office/powerpoint/2010/main" val="4259529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AF2E19-092A-3722-0B92-C9711954CE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1995804B-CDF0-A930-C185-153C29EF9CCF}"/>
              </a:ext>
            </a:extLst>
          </p:cNvPr>
          <p:cNvSpPr txBox="1"/>
          <p:nvPr/>
        </p:nvSpPr>
        <p:spPr>
          <a:xfrm>
            <a:off x="971550" y="1655594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MEDIUM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F85B824C-5AA4-2F1D-1CF8-B1692691BEA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6-7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FEF04A99-8744-26DB-FBCC-6FE353D860A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 6 or 7 so that four consecutive identical numbers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4439D2D2-799A-6419-E6FC-4223E2EDC3A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2EB4C25-9776-1ED9-F865-293E37CB8BA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8A8EEAB-E904-43C8-B660-5515E31057BF}"/>
              </a:ext>
            </a:extLst>
          </p:cNvPr>
          <p:cNvSpPr/>
          <p:nvPr/>
        </p:nvSpPr>
        <p:spPr>
          <a:xfrm>
            <a:off x="1203946" y="2136698"/>
            <a:ext cx="338930" cy="338902"/>
          </a:xfrm>
          <a:custGeom>
            <a:avLst/>
            <a:gdLst>
              <a:gd name="connsiteX0" fmla="*/ 10 w 338930"/>
              <a:gd name="connsiteY0" fmla="*/ 10 h 338902"/>
              <a:gd name="connsiteX1" fmla="*/ 338941 w 338930"/>
              <a:gd name="connsiteY1" fmla="*/ 10 h 338902"/>
              <a:gd name="connsiteX2" fmla="*/ 338941 w 338930"/>
              <a:gd name="connsiteY2" fmla="*/ 338912 h 338902"/>
              <a:gd name="connsiteX3" fmla="*/ 10 w 338930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2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87" name="Picture 786">
            <a:extLst>
              <a:ext uri="{FF2B5EF4-FFF2-40B4-BE49-F238E27FC236}">
                <a16:creationId xmlns:a16="http://schemas.microsoft.com/office/drawing/2014/main" id="{9427F778-C997-F24D-960C-16C62425418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2664" y="2221423"/>
            <a:ext cx="121493" cy="169451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BB84FB5-A234-51A9-1EF3-47BAC1947060}"/>
              </a:ext>
            </a:extLst>
          </p:cNvPr>
          <p:cNvSpPr/>
          <p:nvPr/>
        </p:nvSpPr>
        <p:spPr>
          <a:xfrm>
            <a:off x="1203946" y="2475600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39F7E64-86C9-56B5-DB26-1DF3EFE0B119}"/>
              </a:ext>
            </a:extLst>
          </p:cNvPr>
          <p:cNvSpPr/>
          <p:nvPr/>
        </p:nvSpPr>
        <p:spPr>
          <a:xfrm>
            <a:off x="1203946" y="2814502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79" name="Picture 778">
            <a:extLst>
              <a:ext uri="{FF2B5EF4-FFF2-40B4-BE49-F238E27FC236}">
                <a16:creationId xmlns:a16="http://schemas.microsoft.com/office/drawing/2014/main" id="{1981F306-7633-212E-5A8F-A12E41E6E65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2665" y="2899227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6AE820A-7DE1-C957-692D-A1DA0DEB3C8F}"/>
              </a:ext>
            </a:extLst>
          </p:cNvPr>
          <p:cNvSpPr/>
          <p:nvPr/>
        </p:nvSpPr>
        <p:spPr>
          <a:xfrm>
            <a:off x="1203946" y="3153403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872A6E6-DCB1-5CC6-F462-ADCD2EC8EFD3}"/>
              </a:ext>
            </a:extLst>
          </p:cNvPr>
          <p:cNvSpPr/>
          <p:nvPr/>
        </p:nvSpPr>
        <p:spPr>
          <a:xfrm>
            <a:off x="1203946" y="3492305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25" name="Picture 524">
            <a:extLst>
              <a:ext uri="{FF2B5EF4-FFF2-40B4-BE49-F238E27FC236}">
                <a16:creationId xmlns:a16="http://schemas.microsoft.com/office/drawing/2014/main" id="{3E31498D-E995-F539-8526-FA5867F89D4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5491" y="3564930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FACEAAE-858C-1A9B-E9F0-25A9F418382D}"/>
              </a:ext>
            </a:extLst>
          </p:cNvPr>
          <p:cNvSpPr/>
          <p:nvPr/>
        </p:nvSpPr>
        <p:spPr>
          <a:xfrm>
            <a:off x="1203946" y="3831207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27" name="Picture 526">
            <a:extLst>
              <a:ext uri="{FF2B5EF4-FFF2-40B4-BE49-F238E27FC236}">
                <a16:creationId xmlns:a16="http://schemas.microsoft.com/office/drawing/2014/main" id="{E544A1A6-1F5B-9BE9-865B-73D2A5A8B95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5493" y="3903833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8E6EA75-1AB0-AF2D-3D6E-26FFBB46205A}"/>
              </a:ext>
            </a:extLst>
          </p:cNvPr>
          <p:cNvSpPr/>
          <p:nvPr/>
        </p:nvSpPr>
        <p:spPr>
          <a:xfrm>
            <a:off x="1203946" y="4170108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81" name="Picture 780">
            <a:extLst>
              <a:ext uri="{FF2B5EF4-FFF2-40B4-BE49-F238E27FC236}">
                <a16:creationId xmlns:a16="http://schemas.microsoft.com/office/drawing/2014/main" id="{57B80A65-560F-A89D-7372-447A8998AF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2665" y="4254834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A35D1EB6-AD98-A3CA-B0B3-92DDA365F880}"/>
              </a:ext>
            </a:extLst>
          </p:cNvPr>
          <p:cNvSpPr/>
          <p:nvPr/>
        </p:nvSpPr>
        <p:spPr>
          <a:xfrm>
            <a:off x="1203946" y="4509010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5B7A965E-0B69-525A-3117-E2B6402E5A8D}"/>
              </a:ext>
            </a:extLst>
          </p:cNvPr>
          <p:cNvSpPr/>
          <p:nvPr/>
        </p:nvSpPr>
        <p:spPr>
          <a:xfrm>
            <a:off x="1203946" y="4847912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ADB1DB07-7397-F338-989B-E4C708ECF2E2}"/>
              </a:ext>
            </a:extLst>
          </p:cNvPr>
          <p:cNvSpPr/>
          <p:nvPr/>
        </p:nvSpPr>
        <p:spPr>
          <a:xfrm>
            <a:off x="1203946" y="5186813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79" name="Picture 678">
            <a:extLst>
              <a:ext uri="{FF2B5EF4-FFF2-40B4-BE49-F238E27FC236}">
                <a16:creationId xmlns:a16="http://schemas.microsoft.com/office/drawing/2014/main" id="{CECDB0A5-E2C1-C100-1413-9593F931004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2665" y="5271539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C6094D22-9ECC-3D05-759B-02BB01609E1C}"/>
              </a:ext>
            </a:extLst>
          </p:cNvPr>
          <p:cNvSpPr/>
          <p:nvPr/>
        </p:nvSpPr>
        <p:spPr>
          <a:xfrm>
            <a:off x="1203946" y="5525715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E60A0E9-956E-6291-CED6-846D50C55D68}"/>
              </a:ext>
            </a:extLst>
          </p:cNvPr>
          <p:cNvSpPr/>
          <p:nvPr/>
        </p:nvSpPr>
        <p:spPr>
          <a:xfrm>
            <a:off x="1203946" y="5864617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9AC1E883-4A70-660F-9CED-57B7B115D544}"/>
              </a:ext>
            </a:extLst>
          </p:cNvPr>
          <p:cNvSpPr/>
          <p:nvPr/>
        </p:nvSpPr>
        <p:spPr>
          <a:xfrm>
            <a:off x="1203946" y="6203518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453A796-65B6-690D-3258-3C6994742DD0}"/>
              </a:ext>
            </a:extLst>
          </p:cNvPr>
          <p:cNvSpPr/>
          <p:nvPr/>
        </p:nvSpPr>
        <p:spPr>
          <a:xfrm>
            <a:off x="1203946" y="6542420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29" name="Picture 528">
            <a:extLst>
              <a:ext uri="{FF2B5EF4-FFF2-40B4-BE49-F238E27FC236}">
                <a16:creationId xmlns:a16="http://schemas.microsoft.com/office/drawing/2014/main" id="{53E703A5-B922-79B4-E246-5554F61420A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5493" y="6615047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10111BFA-C69C-ED62-482C-1FECBDB155CA}"/>
              </a:ext>
            </a:extLst>
          </p:cNvPr>
          <p:cNvSpPr/>
          <p:nvPr/>
        </p:nvSpPr>
        <p:spPr>
          <a:xfrm>
            <a:off x="1203946" y="6881321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24F3E13-B8A4-9ED6-96A8-375A286B31C6}"/>
              </a:ext>
            </a:extLst>
          </p:cNvPr>
          <p:cNvSpPr/>
          <p:nvPr/>
        </p:nvSpPr>
        <p:spPr>
          <a:xfrm>
            <a:off x="1203946" y="7220223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C698F04-0425-A19B-9011-299A5BD47B1E}"/>
              </a:ext>
            </a:extLst>
          </p:cNvPr>
          <p:cNvSpPr/>
          <p:nvPr/>
        </p:nvSpPr>
        <p:spPr>
          <a:xfrm>
            <a:off x="1203946" y="7559125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69" name="Picture 668">
            <a:extLst>
              <a:ext uri="{FF2B5EF4-FFF2-40B4-BE49-F238E27FC236}">
                <a16:creationId xmlns:a16="http://schemas.microsoft.com/office/drawing/2014/main" id="{A87507AA-1AC4-EF7F-B549-1F6C9051A4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2665" y="7643850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F03802F8-279E-7ED2-FD6F-1AD3F2AEA17A}"/>
              </a:ext>
            </a:extLst>
          </p:cNvPr>
          <p:cNvSpPr/>
          <p:nvPr/>
        </p:nvSpPr>
        <p:spPr>
          <a:xfrm>
            <a:off x="1203946" y="7898026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16699C1F-7FEE-DCD7-7EBF-5DFF00A9674C}"/>
              </a:ext>
            </a:extLst>
          </p:cNvPr>
          <p:cNvSpPr/>
          <p:nvPr/>
        </p:nvSpPr>
        <p:spPr>
          <a:xfrm>
            <a:off x="1203946" y="8236928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BB1F8785-37A0-C84F-0A73-79B50416CBA3}"/>
              </a:ext>
            </a:extLst>
          </p:cNvPr>
          <p:cNvSpPr/>
          <p:nvPr/>
        </p:nvSpPr>
        <p:spPr>
          <a:xfrm>
            <a:off x="1203946" y="8575830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1 w 338930"/>
              <a:gd name="connsiteY1" fmla="*/ 10 h 338901"/>
              <a:gd name="connsiteX2" fmla="*/ 338941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1" y="10"/>
                </a:lnTo>
                <a:lnTo>
                  <a:pt x="338941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59" name="Picture 658">
            <a:extLst>
              <a:ext uri="{FF2B5EF4-FFF2-40B4-BE49-F238E27FC236}">
                <a16:creationId xmlns:a16="http://schemas.microsoft.com/office/drawing/2014/main" id="{638B95D9-D84A-1DE1-C454-037413A6F4F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2665" y="8660555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A4F6D251-F06D-4258-8ADC-43A3E26A9597}"/>
              </a:ext>
            </a:extLst>
          </p:cNvPr>
          <p:cNvSpPr/>
          <p:nvPr/>
        </p:nvSpPr>
        <p:spPr>
          <a:xfrm>
            <a:off x="1542877" y="2136698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9392C9B8-8118-02A8-6629-FAB8A5FFFF63}"/>
              </a:ext>
            </a:extLst>
          </p:cNvPr>
          <p:cNvSpPr/>
          <p:nvPr/>
        </p:nvSpPr>
        <p:spPr>
          <a:xfrm>
            <a:off x="1542877" y="247560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89" name="Picture 788">
            <a:extLst>
              <a:ext uri="{FF2B5EF4-FFF2-40B4-BE49-F238E27FC236}">
                <a16:creationId xmlns:a16="http://schemas.microsoft.com/office/drawing/2014/main" id="{20DBC2D6-3016-FB97-4ADB-089DC0015E3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1595" y="2560326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89DE8D5B-D646-F4B3-05E7-B3C06963CC24}"/>
              </a:ext>
            </a:extLst>
          </p:cNvPr>
          <p:cNvSpPr/>
          <p:nvPr/>
        </p:nvSpPr>
        <p:spPr>
          <a:xfrm>
            <a:off x="1542877" y="281450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77" name="Picture 776">
            <a:extLst>
              <a:ext uri="{FF2B5EF4-FFF2-40B4-BE49-F238E27FC236}">
                <a16:creationId xmlns:a16="http://schemas.microsoft.com/office/drawing/2014/main" id="{CB6E3914-D988-9862-0E89-BE8B485D3F3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1595" y="2899227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32800302-EC83-FCEE-FE22-AA01C790DEAC}"/>
              </a:ext>
            </a:extLst>
          </p:cNvPr>
          <p:cNvSpPr/>
          <p:nvPr/>
        </p:nvSpPr>
        <p:spPr>
          <a:xfrm>
            <a:off x="1542877" y="315340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2E3B993B-E730-E4E1-1BBF-CB7A5A83F26C}"/>
              </a:ext>
            </a:extLst>
          </p:cNvPr>
          <p:cNvSpPr/>
          <p:nvPr/>
        </p:nvSpPr>
        <p:spPr>
          <a:xfrm>
            <a:off x="1542877" y="349230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BB69F22E-8950-0FA7-5C27-C6FB73363E97}"/>
              </a:ext>
            </a:extLst>
          </p:cNvPr>
          <p:cNvSpPr/>
          <p:nvPr/>
        </p:nvSpPr>
        <p:spPr>
          <a:xfrm>
            <a:off x="1542877" y="383120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83" name="Picture 782">
            <a:extLst>
              <a:ext uri="{FF2B5EF4-FFF2-40B4-BE49-F238E27FC236}">
                <a16:creationId xmlns:a16="http://schemas.microsoft.com/office/drawing/2014/main" id="{A0611F55-741F-BDA2-7F49-4FDC5ED77A6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1595" y="3915932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30FDD8D-AF31-8B91-F162-3D23B5785FB0}"/>
              </a:ext>
            </a:extLst>
          </p:cNvPr>
          <p:cNvSpPr/>
          <p:nvPr/>
        </p:nvSpPr>
        <p:spPr>
          <a:xfrm>
            <a:off x="1542877" y="417010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45A32CD4-4F26-D6B8-32EB-1DCDF34D2CFD}"/>
              </a:ext>
            </a:extLst>
          </p:cNvPr>
          <p:cNvSpPr/>
          <p:nvPr/>
        </p:nvSpPr>
        <p:spPr>
          <a:xfrm>
            <a:off x="1542877" y="450901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31" name="Picture 530">
            <a:extLst>
              <a:ext uri="{FF2B5EF4-FFF2-40B4-BE49-F238E27FC236}">
                <a16:creationId xmlns:a16="http://schemas.microsoft.com/office/drawing/2014/main" id="{820142DB-FBDF-0CC1-5E84-6007C3FF89E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4422" y="4581637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6E8F4116-77DF-2A66-C8C5-51511222C091}"/>
              </a:ext>
            </a:extLst>
          </p:cNvPr>
          <p:cNvSpPr/>
          <p:nvPr/>
        </p:nvSpPr>
        <p:spPr>
          <a:xfrm>
            <a:off x="1542877" y="484791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33" name="Picture 532">
            <a:extLst>
              <a:ext uri="{FF2B5EF4-FFF2-40B4-BE49-F238E27FC236}">
                <a16:creationId xmlns:a16="http://schemas.microsoft.com/office/drawing/2014/main" id="{7BB5A4F0-F678-0424-1CC2-B8417F5B443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4422" y="4920538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3B99601E-4894-55EE-A239-7AB1CDCBA017}"/>
              </a:ext>
            </a:extLst>
          </p:cNvPr>
          <p:cNvSpPr/>
          <p:nvPr/>
        </p:nvSpPr>
        <p:spPr>
          <a:xfrm>
            <a:off x="1542877" y="518681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4DA37CF8-067D-A69F-62A0-E4B6EA3D8024}"/>
              </a:ext>
            </a:extLst>
          </p:cNvPr>
          <p:cNvSpPr/>
          <p:nvPr/>
        </p:nvSpPr>
        <p:spPr>
          <a:xfrm>
            <a:off x="1542877" y="552571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77" name="Picture 676">
            <a:extLst>
              <a:ext uri="{FF2B5EF4-FFF2-40B4-BE49-F238E27FC236}">
                <a16:creationId xmlns:a16="http://schemas.microsoft.com/office/drawing/2014/main" id="{33BF4C27-7DEA-0C69-2F51-2CEFE17762B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1595" y="5610440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4541F4DB-9893-60EF-B37E-8B0960EF5168}"/>
              </a:ext>
            </a:extLst>
          </p:cNvPr>
          <p:cNvSpPr/>
          <p:nvPr/>
        </p:nvSpPr>
        <p:spPr>
          <a:xfrm>
            <a:off x="1542877" y="586461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35" name="Picture 534">
            <a:extLst>
              <a:ext uri="{FF2B5EF4-FFF2-40B4-BE49-F238E27FC236}">
                <a16:creationId xmlns:a16="http://schemas.microsoft.com/office/drawing/2014/main" id="{ED162B3C-3447-A83C-A6C1-E5BC92C7D8A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4422" y="5937243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B85C3EED-5620-B213-83ED-046E9B868D3B}"/>
              </a:ext>
            </a:extLst>
          </p:cNvPr>
          <p:cNvSpPr/>
          <p:nvPr/>
        </p:nvSpPr>
        <p:spPr>
          <a:xfrm>
            <a:off x="1542877" y="620351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37" name="Picture 536">
            <a:extLst>
              <a:ext uri="{FF2B5EF4-FFF2-40B4-BE49-F238E27FC236}">
                <a16:creationId xmlns:a16="http://schemas.microsoft.com/office/drawing/2014/main" id="{1E239B61-6731-B7C9-1194-3716C2503ED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4422" y="6276145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0CAEF05E-0B94-4129-AD9D-137956BE065F}"/>
              </a:ext>
            </a:extLst>
          </p:cNvPr>
          <p:cNvSpPr/>
          <p:nvPr/>
        </p:nvSpPr>
        <p:spPr>
          <a:xfrm>
            <a:off x="1542877" y="654242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73" name="Picture 672">
            <a:extLst>
              <a:ext uri="{FF2B5EF4-FFF2-40B4-BE49-F238E27FC236}">
                <a16:creationId xmlns:a16="http://schemas.microsoft.com/office/drawing/2014/main" id="{E18B3BA3-8070-ABCE-0570-A2AF52A2E2F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1595" y="6627145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D26C1809-9067-83DB-DD1E-5C9091133F62}"/>
              </a:ext>
            </a:extLst>
          </p:cNvPr>
          <p:cNvSpPr/>
          <p:nvPr/>
        </p:nvSpPr>
        <p:spPr>
          <a:xfrm>
            <a:off x="1542877" y="688132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9B81F65D-3CB6-B347-59F5-79391C2CF258}"/>
              </a:ext>
            </a:extLst>
          </p:cNvPr>
          <p:cNvSpPr/>
          <p:nvPr/>
        </p:nvSpPr>
        <p:spPr>
          <a:xfrm>
            <a:off x="1542877" y="722022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39" name="Picture 538">
            <a:extLst>
              <a:ext uri="{FF2B5EF4-FFF2-40B4-BE49-F238E27FC236}">
                <a16:creationId xmlns:a16="http://schemas.microsoft.com/office/drawing/2014/main" id="{DC693D82-4363-68D2-3912-988CB267721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4422" y="7292850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B03ED807-CAAB-0107-4B28-076EA454B45B}"/>
              </a:ext>
            </a:extLst>
          </p:cNvPr>
          <p:cNvSpPr/>
          <p:nvPr/>
        </p:nvSpPr>
        <p:spPr>
          <a:xfrm>
            <a:off x="1542877" y="755912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41" name="Picture 540">
            <a:extLst>
              <a:ext uri="{FF2B5EF4-FFF2-40B4-BE49-F238E27FC236}">
                <a16:creationId xmlns:a16="http://schemas.microsoft.com/office/drawing/2014/main" id="{03A0B8D3-B9CE-3CE6-628C-69F5A3ADB16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4422" y="7631752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C88C4845-1F59-6B7B-B33A-BF2720F6F81F}"/>
              </a:ext>
            </a:extLst>
          </p:cNvPr>
          <p:cNvSpPr/>
          <p:nvPr/>
        </p:nvSpPr>
        <p:spPr>
          <a:xfrm>
            <a:off x="1542877" y="789802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A03B4C36-21A6-7572-975A-F0E2C87CEFDA}"/>
              </a:ext>
            </a:extLst>
          </p:cNvPr>
          <p:cNvSpPr/>
          <p:nvPr/>
        </p:nvSpPr>
        <p:spPr>
          <a:xfrm>
            <a:off x="1542877" y="823692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43" name="Picture 542">
            <a:extLst>
              <a:ext uri="{FF2B5EF4-FFF2-40B4-BE49-F238E27FC236}">
                <a16:creationId xmlns:a16="http://schemas.microsoft.com/office/drawing/2014/main" id="{DAB1D2B3-AC49-39A0-859C-B71302A52CB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4422" y="8309555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1C62559D-303F-A53A-5466-23F4765CB00A}"/>
              </a:ext>
            </a:extLst>
          </p:cNvPr>
          <p:cNvSpPr/>
          <p:nvPr/>
        </p:nvSpPr>
        <p:spPr>
          <a:xfrm>
            <a:off x="1542877" y="857583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61" name="Picture 660">
            <a:extLst>
              <a:ext uri="{FF2B5EF4-FFF2-40B4-BE49-F238E27FC236}">
                <a16:creationId xmlns:a16="http://schemas.microsoft.com/office/drawing/2014/main" id="{C3FF3EF0-CB6F-C042-4814-7D0F5450BE0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1595" y="8660555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2CE1A840-2FEA-092B-3FAE-D172691AB627}"/>
              </a:ext>
            </a:extLst>
          </p:cNvPr>
          <p:cNvSpPr/>
          <p:nvPr/>
        </p:nvSpPr>
        <p:spPr>
          <a:xfrm>
            <a:off x="1881806" y="2136698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753503-6BBA-B6CB-3FE1-5DAC9EA62DD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3348" y="2209323"/>
            <a:ext cx="135849" cy="193657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A27DA7C3-0633-EA12-EC09-A101D168E1A3}"/>
              </a:ext>
            </a:extLst>
          </p:cNvPr>
          <p:cNvSpPr/>
          <p:nvPr/>
        </p:nvSpPr>
        <p:spPr>
          <a:xfrm>
            <a:off x="1881806" y="247560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795181F2-544D-0BD8-AE26-63CDA3F95730}"/>
              </a:ext>
            </a:extLst>
          </p:cNvPr>
          <p:cNvSpPr/>
          <p:nvPr/>
        </p:nvSpPr>
        <p:spPr>
          <a:xfrm>
            <a:off x="1881806" y="281450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518DD971-5673-B1FB-F618-EDD766FC3BA5}"/>
              </a:ext>
            </a:extLst>
          </p:cNvPr>
          <p:cNvSpPr/>
          <p:nvPr/>
        </p:nvSpPr>
        <p:spPr>
          <a:xfrm>
            <a:off x="1881806" y="315340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45" name="Picture 544">
            <a:extLst>
              <a:ext uri="{FF2B5EF4-FFF2-40B4-BE49-F238E27FC236}">
                <a16:creationId xmlns:a16="http://schemas.microsoft.com/office/drawing/2014/main" id="{04BD342D-838C-3585-5688-CE4F9206EDF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3349" y="3226028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C991088-48BD-C552-130B-71FDD89F8321}"/>
              </a:ext>
            </a:extLst>
          </p:cNvPr>
          <p:cNvSpPr/>
          <p:nvPr/>
        </p:nvSpPr>
        <p:spPr>
          <a:xfrm>
            <a:off x="1881806" y="349230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47" name="Picture 546">
            <a:extLst>
              <a:ext uri="{FF2B5EF4-FFF2-40B4-BE49-F238E27FC236}">
                <a16:creationId xmlns:a16="http://schemas.microsoft.com/office/drawing/2014/main" id="{CC02C7CA-A8D0-8479-8D62-B791386110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3349" y="3564930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7F851CAE-0E93-4BDD-096A-443164F96340}"/>
              </a:ext>
            </a:extLst>
          </p:cNvPr>
          <p:cNvSpPr/>
          <p:nvPr/>
        </p:nvSpPr>
        <p:spPr>
          <a:xfrm>
            <a:off x="1881806" y="383120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4412BAA-A1F5-02C8-C7E2-25AC8605AA72}"/>
              </a:ext>
            </a:extLst>
          </p:cNvPr>
          <p:cNvSpPr/>
          <p:nvPr/>
        </p:nvSpPr>
        <p:spPr>
          <a:xfrm>
            <a:off x="1881806" y="417010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533EC8FD-A0F2-D2CF-C94B-BC7621CD93E1}"/>
              </a:ext>
            </a:extLst>
          </p:cNvPr>
          <p:cNvSpPr/>
          <p:nvPr/>
        </p:nvSpPr>
        <p:spPr>
          <a:xfrm>
            <a:off x="1881806" y="450901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49" name="Picture 548">
            <a:extLst>
              <a:ext uri="{FF2B5EF4-FFF2-40B4-BE49-F238E27FC236}">
                <a16:creationId xmlns:a16="http://schemas.microsoft.com/office/drawing/2014/main" id="{4AD20A9C-5311-F9A5-6A5F-A8F7150F7CD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3351" y="4581637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00434B4D-D659-8D25-BE3F-3DE406266309}"/>
              </a:ext>
            </a:extLst>
          </p:cNvPr>
          <p:cNvSpPr/>
          <p:nvPr/>
        </p:nvSpPr>
        <p:spPr>
          <a:xfrm>
            <a:off x="1881806" y="484791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AE70DD07-3C17-D147-AFBE-0B937CED7FB4}"/>
              </a:ext>
            </a:extLst>
          </p:cNvPr>
          <p:cNvSpPr/>
          <p:nvPr/>
        </p:nvSpPr>
        <p:spPr>
          <a:xfrm>
            <a:off x="1881806" y="518681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6F7C810B-4CF0-7623-70F6-5825AFF0A29A}"/>
              </a:ext>
            </a:extLst>
          </p:cNvPr>
          <p:cNvSpPr/>
          <p:nvPr/>
        </p:nvSpPr>
        <p:spPr>
          <a:xfrm>
            <a:off x="1881806" y="552571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16DA0502-39DE-A965-BC67-31606B4F956A}"/>
              </a:ext>
            </a:extLst>
          </p:cNvPr>
          <p:cNvSpPr/>
          <p:nvPr/>
        </p:nvSpPr>
        <p:spPr>
          <a:xfrm>
            <a:off x="1881806" y="586461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DA736D1A-171B-2C63-0A7C-14409BC50065}"/>
              </a:ext>
            </a:extLst>
          </p:cNvPr>
          <p:cNvSpPr/>
          <p:nvPr/>
        </p:nvSpPr>
        <p:spPr>
          <a:xfrm>
            <a:off x="1881806" y="620351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75" name="Picture 674">
            <a:extLst>
              <a:ext uri="{FF2B5EF4-FFF2-40B4-BE49-F238E27FC236}">
                <a16:creationId xmlns:a16="http://schemas.microsoft.com/office/drawing/2014/main" id="{5CBF545C-2BA1-ACB3-5E96-69A45BCD476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90525" y="6288244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600C8ACA-80C9-FD4A-2821-92E23FC0BC4E}"/>
              </a:ext>
            </a:extLst>
          </p:cNvPr>
          <p:cNvSpPr/>
          <p:nvPr/>
        </p:nvSpPr>
        <p:spPr>
          <a:xfrm>
            <a:off x="1881806" y="654242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25" name="Picture 724">
            <a:extLst>
              <a:ext uri="{FF2B5EF4-FFF2-40B4-BE49-F238E27FC236}">
                <a16:creationId xmlns:a16="http://schemas.microsoft.com/office/drawing/2014/main" id="{68C5CC9E-1E65-B753-56A1-93734BE5B3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90525" y="6627145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F45405B1-012C-F8FB-069F-00D87016FE25}"/>
              </a:ext>
            </a:extLst>
          </p:cNvPr>
          <p:cNvSpPr/>
          <p:nvPr/>
        </p:nvSpPr>
        <p:spPr>
          <a:xfrm>
            <a:off x="1881806" y="688132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71" name="Picture 670">
            <a:extLst>
              <a:ext uri="{FF2B5EF4-FFF2-40B4-BE49-F238E27FC236}">
                <a16:creationId xmlns:a16="http://schemas.microsoft.com/office/drawing/2014/main" id="{F877F347-8322-4D7C-064C-E216C8FF953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90525" y="6966047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BC4C60EB-B10F-D52F-7FFD-7C4424599A74}"/>
              </a:ext>
            </a:extLst>
          </p:cNvPr>
          <p:cNvSpPr/>
          <p:nvPr/>
        </p:nvSpPr>
        <p:spPr>
          <a:xfrm>
            <a:off x="1881806" y="722022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599C3438-FC69-87A9-D3C3-0279B09AE401}"/>
              </a:ext>
            </a:extLst>
          </p:cNvPr>
          <p:cNvSpPr/>
          <p:nvPr/>
        </p:nvSpPr>
        <p:spPr>
          <a:xfrm>
            <a:off x="1881806" y="755912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51" name="Picture 550">
            <a:extLst>
              <a:ext uri="{FF2B5EF4-FFF2-40B4-BE49-F238E27FC236}">
                <a16:creationId xmlns:a16="http://schemas.microsoft.com/office/drawing/2014/main" id="{69075461-49A2-5B32-2DCA-235D92BE050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3351" y="7631752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710AFD10-8F8F-BB2F-F85E-85C544C827E9}"/>
              </a:ext>
            </a:extLst>
          </p:cNvPr>
          <p:cNvSpPr/>
          <p:nvPr/>
        </p:nvSpPr>
        <p:spPr>
          <a:xfrm>
            <a:off x="1881806" y="789802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50718FCA-F8AB-51E0-FF49-459E5EA16C2C}"/>
              </a:ext>
            </a:extLst>
          </p:cNvPr>
          <p:cNvSpPr/>
          <p:nvPr/>
        </p:nvSpPr>
        <p:spPr>
          <a:xfrm>
            <a:off x="1881806" y="823692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65" name="Picture 664">
            <a:extLst>
              <a:ext uri="{FF2B5EF4-FFF2-40B4-BE49-F238E27FC236}">
                <a16:creationId xmlns:a16="http://schemas.microsoft.com/office/drawing/2014/main" id="{F9017375-6893-076A-FA23-5EFCECB1DE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90525" y="8321653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37379434-F349-44E6-189F-BDC4EC36116B}"/>
              </a:ext>
            </a:extLst>
          </p:cNvPr>
          <p:cNvSpPr/>
          <p:nvPr/>
        </p:nvSpPr>
        <p:spPr>
          <a:xfrm>
            <a:off x="1881806" y="857583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63" name="Picture 662">
            <a:extLst>
              <a:ext uri="{FF2B5EF4-FFF2-40B4-BE49-F238E27FC236}">
                <a16:creationId xmlns:a16="http://schemas.microsoft.com/office/drawing/2014/main" id="{9772351D-1D73-EDAA-3AAA-86BDA68B422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90525" y="8660555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8C8010E4-1B34-EA33-8553-F631917A57F8}"/>
              </a:ext>
            </a:extLst>
          </p:cNvPr>
          <p:cNvSpPr/>
          <p:nvPr/>
        </p:nvSpPr>
        <p:spPr>
          <a:xfrm>
            <a:off x="2220736" y="2136698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53" name="Picture 552">
            <a:extLst>
              <a:ext uri="{FF2B5EF4-FFF2-40B4-BE49-F238E27FC236}">
                <a16:creationId xmlns:a16="http://schemas.microsoft.com/office/drawing/2014/main" id="{556595AC-FF54-19A7-8164-5D84ECBA466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2278" y="2209323"/>
            <a:ext cx="135849" cy="193657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28BD3CE0-7D50-8277-C434-231E62AE1702}"/>
              </a:ext>
            </a:extLst>
          </p:cNvPr>
          <p:cNvSpPr/>
          <p:nvPr/>
        </p:nvSpPr>
        <p:spPr>
          <a:xfrm>
            <a:off x="2220736" y="247560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46B55EEB-3BA1-8C2F-3402-B009DF249F8D}"/>
              </a:ext>
            </a:extLst>
          </p:cNvPr>
          <p:cNvSpPr/>
          <p:nvPr/>
        </p:nvSpPr>
        <p:spPr>
          <a:xfrm>
            <a:off x="2220736" y="281450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1469D1E7-A156-166D-CBB1-F3DB639DC25E}"/>
              </a:ext>
            </a:extLst>
          </p:cNvPr>
          <p:cNvSpPr/>
          <p:nvPr/>
        </p:nvSpPr>
        <p:spPr>
          <a:xfrm>
            <a:off x="2220736" y="315340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7A9422BD-3EE0-982C-603F-573B7FB95A1F}"/>
              </a:ext>
            </a:extLst>
          </p:cNvPr>
          <p:cNvSpPr/>
          <p:nvPr/>
        </p:nvSpPr>
        <p:spPr>
          <a:xfrm>
            <a:off x="2220736" y="349230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85" name="Picture 784">
            <a:extLst>
              <a:ext uri="{FF2B5EF4-FFF2-40B4-BE49-F238E27FC236}">
                <a16:creationId xmlns:a16="http://schemas.microsoft.com/office/drawing/2014/main" id="{04F7D9BA-2FF1-27C8-AB97-5E458B852A4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9455" y="3577030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6AB15E7C-CBB5-9976-AB30-FC8A10CF7CC8}"/>
              </a:ext>
            </a:extLst>
          </p:cNvPr>
          <p:cNvSpPr/>
          <p:nvPr/>
        </p:nvSpPr>
        <p:spPr>
          <a:xfrm>
            <a:off x="2220736" y="383120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C464CD76-D1A3-FFE1-A45E-19175A4D96A4}"/>
              </a:ext>
            </a:extLst>
          </p:cNvPr>
          <p:cNvSpPr/>
          <p:nvPr/>
        </p:nvSpPr>
        <p:spPr>
          <a:xfrm>
            <a:off x="2220736" y="417010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A24A9039-B34B-8012-C773-6BBBCC5E7156}"/>
              </a:ext>
            </a:extLst>
          </p:cNvPr>
          <p:cNvSpPr/>
          <p:nvPr/>
        </p:nvSpPr>
        <p:spPr>
          <a:xfrm>
            <a:off x="2220736" y="450901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94C0A6F0-0020-6AD7-3389-BBD6C5C1D86C}"/>
              </a:ext>
            </a:extLst>
          </p:cNvPr>
          <p:cNvSpPr/>
          <p:nvPr/>
        </p:nvSpPr>
        <p:spPr>
          <a:xfrm>
            <a:off x="2220736" y="484791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5494E1CF-7D5D-48E9-39ED-8BBF8E95F4C9}"/>
              </a:ext>
            </a:extLst>
          </p:cNvPr>
          <p:cNvSpPr/>
          <p:nvPr/>
        </p:nvSpPr>
        <p:spPr>
          <a:xfrm>
            <a:off x="2220736" y="518681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55" name="Picture 554">
            <a:extLst>
              <a:ext uri="{FF2B5EF4-FFF2-40B4-BE49-F238E27FC236}">
                <a16:creationId xmlns:a16="http://schemas.microsoft.com/office/drawing/2014/main" id="{4DB0EBBB-20CE-A09C-D883-586C9D791D5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2282" y="5259440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99A26435-63EC-6FEB-B6B5-82A197CC6FA5}"/>
              </a:ext>
            </a:extLst>
          </p:cNvPr>
          <p:cNvSpPr/>
          <p:nvPr/>
        </p:nvSpPr>
        <p:spPr>
          <a:xfrm>
            <a:off x="2220736" y="552571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7AC749DD-7CCE-6D6B-788E-3DE49AE561E8}"/>
              </a:ext>
            </a:extLst>
          </p:cNvPr>
          <p:cNvSpPr/>
          <p:nvPr/>
        </p:nvSpPr>
        <p:spPr>
          <a:xfrm>
            <a:off x="2220736" y="586461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6C80C642-4268-4B12-5800-6F825E6CDC1D}"/>
              </a:ext>
            </a:extLst>
          </p:cNvPr>
          <p:cNvSpPr/>
          <p:nvPr/>
        </p:nvSpPr>
        <p:spPr>
          <a:xfrm>
            <a:off x="2220736" y="620351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85" name="Picture 684">
            <a:extLst>
              <a:ext uri="{FF2B5EF4-FFF2-40B4-BE49-F238E27FC236}">
                <a16:creationId xmlns:a16="http://schemas.microsoft.com/office/drawing/2014/main" id="{876633EB-67E6-1D02-71A6-7E982F6E2CD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9455" y="6288244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94A0B7E8-9261-24AA-405E-FCC9F4E12E15}"/>
              </a:ext>
            </a:extLst>
          </p:cNvPr>
          <p:cNvSpPr/>
          <p:nvPr/>
        </p:nvSpPr>
        <p:spPr>
          <a:xfrm>
            <a:off x="2220736" y="654242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8511DB1E-7D72-76A0-D4BD-3FA8400D4883}"/>
              </a:ext>
            </a:extLst>
          </p:cNvPr>
          <p:cNvSpPr/>
          <p:nvPr/>
        </p:nvSpPr>
        <p:spPr>
          <a:xfrm>
            <a:off x="2220736" y="688132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0F858F2E-E5B5-83A6-8C96-FC54C38F5BBE}"/>
              </a:ext>
            </a:extLst>
          </p:cNvPr>
          <p:cNvSpPr/>
          <p:nvPr/>
        </p:nvSpPr>
        <p:spPr>
          <a:xfrm>
            <a:off x="2220736" y="722022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75F1B419-F2AD-F81D-2EBC-103D820FA8C3}"/>
              </a:ext>
            </a:extLst>
          </p:cNvPr>
          <p:cNvSpPr/>
          <p:nvPr/>
        </p:nvSpPr>
        <p:spPr>
          <a:xfrm>
            <a:off x="2220736" y="755912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225241BC-E630-90A1-42C2-2544D132ACDA}"/>
              </a:ext>
            </a:extLst>
          </p:cNvPr>
          <p:cNvSpPr/>
          <p:nvPr/>
        </p:nvSpPr>
        <p:spPr>
          <a:xfrm>
            <a:off x="2220736" y="789802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4BFA4A11-FCE6-DDD3-7887-36DF84037803}"/>
              </a:ext>
            </a:extLst>
          </p:cNvPr>
          <p:cNvSpPr/>
          <p:nvPr/>
        </p:nvSpPr>
        <p:spPr>
          <a:xfrm>
            <a:off x="2220736" y="823692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88CC03F9-60A3-AB3B-7CCA-F6FE21DE9A22}"/>
              </a:ext>
            </a:extLst>
          </p:cNvPr>
          <p:cNvSpPr/>
          <p:nvPr/>
        </p:nvSpPr>
        <p:spPr>
          <a:xfrm>
            <a:off x="2220736" y="857583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512DA3B8-597C-4C12-39F8-9BD38E99C42B}"/>
              </a:ext>
            </a:extLst>
          </p:cNvPr>
          <p:cNvSpPr/>
          <p:nvPr/>
        </p:nvSpPr>
        <p:spPr>
          <a:xfrm>
            <a:off x="2559666" y="2136698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57" name="Picture 556">
            <a:extLst>
              <a:ext uri="{FF2B5EF4-FFF2-40B4-BE49-F238E27FC236}">
                <a16:creationId xmlns:a16="http://schemas.microsoft.com/office/drawing/2014/main" id="{A959A755-2DF7-8361-3A15-CF65D9503D6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1208" y="2209323"/>
            <a:ext cx="135849" cy="193657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6466FA0D-857E-21B3-8928-294A8E6E0102}"/>
              </a:ext>
            </a:extLst>
          </p:cNvPr>
          <p:cNvSpPr/>
          <p:nvPr/>
        </p:nvSpPr>
        <p:spPr>
          <a:xfrm>
            <a:off x="2559666" y="247560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C22CFEFD-E874-DF69-6040-107B2FB8B616}"/>
              </a:ext>
            </a:extLst>
          </p:cNvPr>
          <p:cNvSpPr/>
          <p:nvPr/>
        </p:nvSpPr>
        <p:spPr>
          <a:xfrm>
            <a:off x="2559666" y="281450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75" name="Picture 774">
            <a:extLst>
              <a:ext uri="{FF2B5EF4-FFF2-40B4-BE49-F238E27FC236}">
                <a16:creationId xmlns:a16="http://schemas.microsoft.com/office/drawing/2014/main" id="{37BC8028-08FA-BC58-1F29-B7934B10C6C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8384" y="2899227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3A490EBD-7E90-A911-7F7C-544936718FAD}"/>
              </a:ext>
            </a:extLst>
          </p:cNvPr>
          <p:cNvSpPr/>
          <p:nvPr/>
        </p:nvSpPr>
        <p:spPr>
          <a:xfrm>
            <a:off x="2559666" y="315340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ABFE5604-ED4B-348C-6639-6427AFB14DBE}"/>
              </a:ext>
            </a:extLst>
          </p:cNvPr>
          <p:cNvSpPr/>
          <p:nvPr/>
        </p:nvSpPr>
        <p:spPr>
          <a:xfrm>
            <a:off x="2559666" y="349230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83DE3546-EF76-09FA-3707-A605BE4CB4CF}"/>
              </a:ext>
            </a:extLst>
          </p:cNvPr>
          <p:cNvSpPr/>
          <p:nvPr/>
        </p:nvSpPr>
        <p:spPr>
          <a:xfrm>
            <a:off x="2559666" y="383120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59" name="Picture 558">
            <a:extLst>
              <a:ext uri="{FF2B5EF4-FFF2-40B4-BE49-F238E27FC236}">
                <a16:creationId xmlns:a16="http://schemas.microsoft.com/office/drawing/2014/main" id="{D3CFB50C-2C74-AAF6-60BC-EED50977BDC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1212" y="3903833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D7CFC2E9-6A07-54FC-AB22-070E3D978EE3}"/>
              </a:ext>
            </a:extLst>
          </p:cNvPr>
          <p:cNvSpPr/>
          <p:nvPr/>
        </p:nvSpPr>
        <p:spPr>
          <a:xfrm>
            <a:off x="2559666" y="417010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E2371B3F-A16C-CF8D-B917-F4665846A573}"/>
              </a:ext>
            </a:extLst>
          </p:cNvPr>
          <p:cNvSpPr/>
          <p:nvPr/>
        </p:nvSpPr>
        <p:spPr>
          <a:xfrm>
            <a:off x="2559666" y="450901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11" name="Picture 710">
            <a:extLst>
              <a:ext uri="{FF2B5EF4-FFF2-40B4-BE49-F238E27FC236}">
                <a16:creationId xmlns:a16="http://schemas.microsoft.com/office/drawing/2014/main" id="{54B66F42-E18D-F7C0-1BB3-DA66857AE9A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8384" y="4593735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8546A4B1-FD64-6331-1CF1-26968BA5F55A}"/>
              </a:ext>
            </a:extLst>
          </p:cNvPr>
          <p:cNvSpPr/>
          <p:nvPr/>
        </p:nvSpPr>
        <p:spPr>
          <a:xfrm>
            <a:off x="2559666" y="484791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2AAF0929-A1C8-4017-ACC4-527FE161E841}"/>
              </a:ext>
            </a:extLst>
          </p:cNvPr>
          <p:cNvSpPr/>
          <p:nvPr/>
        </p:nvSpPr>
        <p:spPr>
          <a:xfrm>
            <a:off x="2559666" y="518681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81" name="Picture 680">
            <a:extLst>
              <a:ext uri="{FF2B5EF4-FFF2-40B4-BE49-F238E27FC236}">
                <a16:creationId xmlns:a16="http://schemas.microsoft.com/office/drawing/2014/main" id="{313E0F06-BDF7-C830-1693-6DFB871BA6E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8384" y="5271539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40662FCD-5F64-31F0-8C7C-00506C4273F2}"/>
              </a:ext>
            </a:extLst>
          </p:cNvPr>
          <p:cNvSpPr/>
          <p:nvPr/>
        </p:nvSpPr>
        <p:spPr>
          <a:xfrm>
            <a:off x="2559666" y="552571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CD99734E-26A4-0439-02C5-3DCF00218555}"/>
              </a:ext>
            </a:extLst>
          </p:cNvPr>
          <p:cNvSpPr/>
          <p:nvPr/>
        </p:nvSpPr>
        <p:spPr>
          <a:xfrm>
            <a:off x="2559666" y="586461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61" name="Picture 560">
            <a:extLst>
              <a:ext uri="{FF2B5EF4-FFF2-40B4-BE49-F238E27FC236}">
                <a16:creationId xmlns:a16="http://schemas.microsoft.com/office/drawing/2014/main" id="{CB314881-B676-715D-D8E6-D085095DE1C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1212" y="5937243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ADC9299D-5672-DEB8-75B3-FA167116A947}"/>
              </a:ext>
            </a:extLst>
          </p:cNvPr>
          <p:cNvSpPr/>
          <p:nvPr/>
        </p:nvSpPr>
        <p:spPr>
          <a:xfrm>
            <a:off x="2559666" y="620351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CB60D626-EA11-833C-F020-632A7E8E0EA9}"/>
              </a:ext>
            </a:extLst>
          </p:cNvPr>
          <p:cNvSpPr/>
          <p:nvPr/>
        </p:nvSpPr>
        <p:spPr>
          <a:xfrm>
            <a:off x="2559666" y="654242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10BB9138-0096-544B-EA41-738C03728BEE}"/>
              </a:ext>
            </a:extLst>
          </p:cNvPr>
          <p:cNvSpPr/>
          <p:nvPr/>
        </p:nvSpPr>
        <p:spPr>
          <a:xfrm>
            <a:off x="2559666" y="688132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63" name="Picture 562">
            <a:extLst>
              <a:ext uri="{FF2B5EF4-FFF2-40B4-BE49-F238E27FC236}">
                <a16:creationId xmlns:a16="http://schemas.microsoft.com/office/drawing/2014/main" id="{DD92B0E9-9832-BDEE-4963-645432206ED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1212" y="6953948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EBDA1006-10F4-A432-47BF-011ED6AE3CFF}"/>
              </a:ext>
            </a:extLst>
          </p:cNvPr>
          <p:cNvSpPr/>
          <p:nvPr/>
        </p:nvSpPr>
        <p:spPr>
          <a:xfrm>
            <a:off x="2559666" y="722022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F3189F88-83BA-9D63-293F-0AA48E80309B}"/>
              </a:ext>
            </a:extLst>
          </p:cNvPr>
          <p:cNvSpPr/>
          <p:nvPr/>
        </p:nvSpPr>
        <p:spPr>
          <a:xfrm>
            <a:off x="2559666" y="755912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65" name="Picture 564">
            <a:extLst>
              <a:ext uri="{FF2B5EF4-FFF2-40B4-BE49-F238E27FC236}">
                <a16:creationId xmlns:a16="http://schemas.microsoft.com/office/drawing/2014/main" id="{66BCC468-4611-B4A1-BEA4-56C18127134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1212" y="7631752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5F02D748-61A9-9BD5-488D-70C0CEE272AD}"/>
              </a:ext>
            </a:extLst>
          </p:cNvPr>
          <p:cNvSpPr/>
          <p:nvPr/>
        </p:nvSpPr>
        <p:spPr>
          <a:xfrm>
            <a:off x="2559666" y="789802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67" name="Picture 666">
            <a:extLst>
              <a:ext uri="{FF2B5EF4-FFF2-40B4-BE49-F238E27FC236}">
                <a16:creationId xmlns:a16="http://schemas.microsoft.com/office/drawing/2014/main" id="{9E1854A1-7069-0A82-AB4C-290643C2763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8384" y="7982752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FA5349CC-4A20-F5B3-5A05-FD69D6D5ED56}"/>
              </a:ext>
            </a:extLst>
          </p:cNvPr>
          <p:cNvSpPr/>
          <p:nvPr/>
        </p:nvSpPr>
        <p:spPr>
          <a:xfrm>
            <a:off x="2559666" y="823692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C6557D14-16D8-342D-5588-E30AF1E872F5}"/>
              </a:ext>
            </a:extLst>
          </p:cNvPr>
          <p:cNvSpPr/>
          <p:nvPr/>
        </p:nvSpPr>
        <p:spPr>
          <a:xfrm>
            <a:off x="2559666" y="857583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49" name="Picture 748">
            <a:extLst>
              <a:ext uri="{FF2B5EF4-FFF2-40B4-BE49-F238E27FC236}">
                <a16:creationId xmlns:a16="http://schemas.microsoft.com/office/drawing/2014/main" id="{2C9BF9A2-F0AF-BEB0-2D20-E98D6C4516B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8384" y="8660555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54F74B3D-E4AF-ECBA-365C-CFB3994ECD05}"/>
              </a:ext>
            </a:extLst>
          </p:cNvPr>
          <p:cNvSpPr/>
          <p:nvPr/>
        </p:nvSpPr>
        <p:spPr>
          <a:xfrm>
            <a:off x="2898596" y="2136698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FB105CD6-1C7B-8A15-743B-682934B3DBF1}"/>
              </a:ext>
            </a:extLst>
          </p:cNvPr>
          <p:cNvSpPr/>
          <p:nvPr/>
        </p:nvSpPr>
        <p:spPr>
          <a:xfrm>
            <a:off x="2898596" y="247560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67" name="Picture 566">
            <a:extLst>
              <a:ext uri="{FF2B5EF4-FFF2-40B4-BE49-F238E27FC236}">
                <a16:creationId xmlns:a16="http://schemas.microsoft.com/office/drawing/2014/main" id="{1F5C2DD9-6156-2E2E-10E0-EFC714D3A37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0136" y="2548225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51D74264-0305-D15A-A789-09CE3EC9CF35}"/>
              </a:ext>
            </a:extLst>
          </p:cNvPr>
          <p:cNvSpPr/>
          <p:nvPr/>
        </p:nvSpPr>
        <p:spPr>
          <a:xfrm>
            <a:off x="2898596" y="281450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442648DD-D226-E9F2-5F2C-834000F937EF}"/>
              </a:ext>
            </a:extLst>
          </p:cNvPr>
          <p:cNvSpPr/>
          <p:nvPr/>
        </p:nvSpPr>
        <p:spPr>
          <a:xfrm>
            <a:off x="2898596" y="315340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69" name="Picture 568">
            <a:extLst>
              <a:ext uri="{FF2B5EF4-FFF2-40B4-BE49-F238E27FC236}">
                <a16:creationId xmlns:a16="http://schemas.microsoft.com/office/drawing/2014/main" id="{D85BDE0F-189D-3E12-1CE4-6047ECDF8BC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0136" y="3226028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FDF4147A-799C-A89E-4EF2-DFE52FB223E2}"/>
              </a:ext>
            </a:extLst>
          </p:cNvPr>
          <p:cNvSpPr/>
          <p:nvPr/>
        </p:nvSpPr>
        <p:spPr>
          <a:xfrm>
            <a:off x="2898596" y="349230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05BCCA9B-5AB4-FE76-3A59-2B1FB29AEAEB}"/>
              </a:ext>
            </a:extLst>
          </p:cNvPr>
          <p:cNvSpPr/>
          <p:nvPr/>
        </p:nvSpPr>
        <p:spPr>
          <a:xfrm>
            <a:off x="2898596" y="383120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A387C32F-5490-60A0-E224-59D98B74CE97}"/>
              </a:ext>
            </a:extLst>
          </p:cNvPr>
          <p:cNvSpPr/>
          <p:nvPr/>
        </p:nvSpPr>
        <p:spPr>
          <a:xfrm>
            <a:off x="2898596" y="417010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1DD09FDE-D9D0-D3CE-A21F-F5298540D425}"/>
              </a:ext>
            </a:extLst>
          </p:cNvPr>
          <p:cNvSpPr/>
          <p:nvPr/>
        </p:nvSpPr>
        <p:spPr>
          <a:xfrm>
            <a:off x="2898596" y="450901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71" name="Picture 570">
            <a:extLst>
              <a:ext uri="{FF2B5EF4-FFF2-40B4-BE49-F238E27FC236}">
                <a16:creationId xmlns:a16="http://schemas.microsoft.com/office/drawing/2014/main" id="{7D8924C2-C385-ADAE-79BA-D3ACA2CFFCC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0139" y="4581637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4F9B5FEC-1C75-32BB-DB6C-92407F2A1959}"/>
              </a:ext>
            </a:extLst>
          </p:cNvPr>
          <p:cNvSpPr/>
          <p:nvPr/>
        </p:nvSpPr>
        <p:spPr>
          <a:xfrm>
            <a:off x="2898596" y="484791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09" name="Picture 708">
            <a:extLst>
              <a:ext uri="{FF2B5EF4-FFF2-40B4-BE49-F238E27FC236}">
                <a16:creationId xmlns:a16="http://schemas.microsoft.com/office/drawing/2014/main" id="{B1DF5327-7485-7761-5B60-AE427C3148C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7314" y="4932637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1999D366-8803-A15D-D49C-8B462875C5A2}"/>
              </a:ext>
            </a:extLst>
          </p:cNvPr>
          <p:cNvSpPr/>
          <p:nvPr/>
        </p:nvSpPr>
        <p:spPr>
          <a:xfrm>
            <a:off x="2898596" y="518681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73" name="Picture 572">
            <a:extLst>
              <a:ext uri="{FF2B5EF4-FFF2-40B4-BE49-F238E27FC236}">
                <a16:creationId xmlns:a16="http://schemas.microsoft.com/office/drawing/2014/main" id="{285594B5-468E-CA35-EEE8-23477E2B65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0139" y="5259440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5700F4DD-9686-CC16-8CE5-85233B817AF5}"/>
              </a:ext>
            </a:extLst>
          </p:cNvPr>
          <p:cNvSpPr/>
          <p:nvPr/>
        </p:nvSpPr>
        <p:spPr>
          <a:xfrm>
            <a:off x="2898596" y="552571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0DE1B837-9D97-18C8-3135-042B84ABE58C}"/>
              </a:ext>
            </a:extLst>
          </p:cNvPr>
          <p:cNvSpPr/>
          <p:nvPr/>
        </p:nvSpPr>
        <p:spPr>
          <a:xfrm>
            <a:off x="2898596" y="586461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83" name="Picture 682">
            <a:extLst>
              <a:ext uri="{FF2B5EF4-FFF2-40B4-BE49-F238E27FC236}">
                <a16:creationId xmlns:a16="http://schemas.microsoft.com/office/drawing/2014/main" id="{FD7EACAD-B21E-8C96-B753-6F9F88FA429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7314" y="5949342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1134B7C6-8DB3-B9E7-C443-338D4E07FBFE}"/>
              </a:ext>
            </a:extLst>
          </p:cNvPr>
          <p:cNvSpPr/>
          <p:nvPr/>
        </p:nvSpPr>
        <p:spPr>
          <a:xfrm>
            <a:off x="2898596" y="620351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23" name="Picture 722">
            <a:extLst>
              <a:ext uri="{FF2B5EF4-FFF2-40B4-BE49-F238E27FC236}">
                <a16:creationId xmlns:a16="http://schemas.microsoft.com/office/drawing/2014/main" id="{2501FF17-4EFA-E63D-02BE-DA559E4EFE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7314" y="6288244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E5E9A044-C581-EFCC-E139-2C6F4A0CDCCA}"/>
              </a:ext>
            </a:extLst>
          </p:cNvPr>
          <p:cNvSpPr/>
          <p:nvPr/>
        </p:nvSpPr>
        <p:spPr>
          <a:xfrm>
            <a:off x="2898596" y="654242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663F8290-057C-D8C4-673C-A0EF6D08257D}"/>
              </a:ext>
            </a:extLst>
          </p:cNvPr>
          <p:cNvSpPr/>
          <p:nvPr/>
        </p:nvSpPr>
        <p:spPr>
          <a:xfrm>
            <a:off x="2898596" y="688132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89" name="Picture 688">
            <a:extLst>
              <a:ext uri="{FF2B5EF4-FFF2-40B4-BE49-F238E27FC236}">
                <a16:creationId xmlns:a16="http://schemas.microsoft.com/office/drawing/2014/main" id="{5591B139-23E8-6EF2-E752-89A7B05DBED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7314" y="6966047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9C551FC7-6903-8A76-714D-3416E0A3769B}"/>
              </a:ext>
            </a:extLst>
          </p:cNvPr>
          <p:cNvSpPr/>
          <p:nvPr/>
        </p:nvSpPr>
        <p:spPr>
          <a:xfrm>
            <a:off x="2898596" y="722022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E9CB7BDD-C661-5CEC-9730-0BF85C561D62}"/>
              </a:ext>
            </a:extLst>
          </p:cNvPr>
          <p:cNvSpPr/>
          <p:nvPr/>
        </p:nvSpPr>
        <p:spPr>
          <a:xfrm>
            <a:off x="2898596" y="755912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75" name="Picture 574">
            <a:extLst>
              <a:ext uri="{FF2B5EF4-FFF2-40B4-BE49-F238E27FC236}">
                <a16:creationId xmlns:a16="http://schemas.microsoft.com/office/drawing/2014/main" id="{52407D25-B651-5858-7698-C8A762B127D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0139" y="7631752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ED0D6F49-86FF-2C5B-44F6-42FD0D71B597}"/>
              </a:ext>
            </a:extLst>
          </p:cNvPr>
          <p:cNvSpPr/>
          <p:nvPr/>
        </p:nvSpPr>
        <p:spPr>
          <a:xfrm>
            <a:off x="2898596" y="789802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CEDB116C-514D-F91A-380B-DDD0DA01BAB4}"/>
              </a:ext>
            </a:extLst>
          </p:cNvPr>
          <p:cNvSpPr/>
          <p:nvPr/>
        </p:nvSpPr>
        <p:spPr>
          <a:xfrm>
            <a:off x="2898596" y="823692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C4DEB2BA-D1EB-9574-07D1-0697BDF2CF8A}"/>
              </a:ext>
            </a:extLst>
          </p:cNvPr>
          <p:cNvSpPr/>
          <p:nvPr/>
        </p:nvSpPr>
        <p:spPr>
          <a:xfrm>
            <a:off x="2898596" y="857583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77" name="Picture 576">
            <a:extLst>
              <a:ext uri="{FF2B5EF4-FFF2-40B4-BE49-F238E27FC236}">
                <a16:creationId xmlns:a16="http://schemas.microsoft.com/office/drawing/2014/main" id="{A4CF27F7-0A56-D6F7-3028-0066EAD7871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0139" y="8648456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039CCFEF-8BC5-25ED-E203-37D8CE847F63}"/>
              </a:ext>
            </a:extLst>
          </p:cNvPr>
          <p:cNvSpPr/>
          <p:nvPr/>
        </p:nvSpPr>
        <p:spPr>
          <a:xfrm>
            <a:off x="3237525" y="2136698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91" name="Picture 790">
            <a:extLst>
              <a:ext uri="{FF2B5EF4-FFF2-40B4-BE49-F238E27FC236}">
                <a16:creationId xmlns:a16="http://schemas.microsoft.com/office/drawing/2014/main" id="{262DDF15-56A5-6655-F8A5-8EF73523016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6243" y="2221423"/>
            <a:ext cx="121493" cy="169451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337CA1D6-A977-6A83-ABE6-423FC66625E8}"/>
              </a:ext>
            </a:extLst>
          </p:cNvPr>
          <p:cNvSpPr/>
          <p:nvPr/>
        </p:nvSpPr>
        <p:spPr>
          <a:xfrm>
            <a:off x="3237525" y="247560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BDC3EA7A-016F-1445-E6F4-FD505408544B}"/>
              </a:ext>
            </a:extLst>
          </p:cNvPr>
          <p:cNvSpPr/>
          <p:nvPr/>
        </p:nvSpPr>
        <p:spPr>
          <a:xfrm>
            <a:off x="3237525" y="281450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77C3BE67-252A-CA13-A71A-5AD491FB7B49}"/>
              </a:ext>
            </a:extLst>
          </p:cNvPr>
          <p:cNvSpPr/>
          <p:nvPr/>
        </p:nvSpPr>
        <p:spPr>
          <a:xfrm>
            <a:off x="3237525" y="315340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79" name="Picture 578">
            <a:extLst>
              <a:ext uri="{FF2B5EF4-FFF2-40B4-BE49-F238E27FC236}">
                <a16:creationId xmlns:a16="http://schemas.microsoft.com/office/drawing/2014/main" id="{0EC72068-AA17-5824-C2E6-62CE628BC9C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39066" y="3226028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06E44723-A9C2-C8F2-E565-ABA4DEF4C40E}"/>
              </a:ext>
            </a:extLst>
          </p:cNvPr>
          <p:cNvSpPr/>
          <p:nvPr/>
        </p:nvSpPr>
        <p:spPr>
          <a:xfrm>
            <a:off x="3237525" y="349230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81" name="Picture 580">
            <a:extLst>
              <a:ext uri="{FF2B5EF4-FFF2-40B4-BE49-F238E27FC236}">
                <a16:creationId xmlns:a16="http://schemas.microsoft.com/office/drawing/2014/main" id="{6BFA2DC8-449B-4585-0A8B-7F2EB221994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39066" y="3564930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0129BD23-00A3-9BF4-53F3-A7653A761702}"/>
              </a:ext>
            </a:extLst>
          </p:cNvPr>
          <p:cNvSpPr/>
          <p:nvPr/>
        </p:nvSpPr>
        <p:spPr>
          <a:xfrm>
            <a:off x="3237525" y="383120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83" name="Picture 582">
            <a:extLst>
              <a:ext uri="{FF2B5EF4-FFF2-40B4-BE49-F238E27FC236}">
                <a16:creationId xmlns:a16="http://schemas.microsoft.com/office/drawing/2014/main" id="{4731324B-2E2C-AF44-10DA-351B803D89D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39069" y="3903833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360BA047-3767-11FB-ABE7-F38B9554787A}"/>
              </a:ext>
            </a:extLst>
          </p:cNvPr>
          <p:cNvSpPr/>
          <p:nvPr/>
        </p:nvSpPr>
        <p:spPr>
          <a:xfrm>
            <a:off x="3237525" y="417010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2EED2B2A-D729-1219-5C0C-696823960CF1}"/>
              </a:ext>
            </a:extLst>
          </p:cNvPr>
          <p:cNvSpPr/>
          <p:nvPr/>
        </p:nvSpPr>
        <p:spPr>
          <a:xfrm>
            <a:off x="3237525" y="450901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DE4373A1-5FB2-788C-CB9F-A7D9F5B44BC0}"/>
              </a:ext>
            </a:extLst>
          </p:cNvPr>
          <p:cNvSpPr/>
          <p:nvPr/>
        </p:nvSpPr>
        <p:spPr>
          <a:xfrm>
            <a:off x="3237525" y="484791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FD1FA7CC-2415-CC83-E5F7-6D78EFE375C4}"/>
              </a:ext>
            </a:extLst>
          </p:cNvPr>
          <p:cNvSpPr/>
          <p:nvPr/>
        </p:nvSpPr>
        <p:spPr>
          <a:xfrm>
            <a:off x="3237525" y="518681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E938BF03-A646-63AB-BE74-F65D48174D51}"/>
              </a:ext>
            </a:extLst>
          </p:cNvPr>
          <p:cNvSpPr/>
          <p:nvPr/>
        </p:nvSpPr>
        <p:spPr>
          <a:xfrm>
            <a:off x="3237525" y="552571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D0FDEC7E-E270-23EC-FC15-B6A6079A2FEA}"/>
              </a:ext>
            </a:extLst>
          </p:cNvPr>
          <p:cNvSpPr/>
          <p:nvPr/>
        </p:nvSpPr>
        <p:spPr>
          <a:xfrm>
            <a:off x="3237525" y="586461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85" name="Picture 584">
            <a:extLst>
              <a:ext uri="{FF2B5EF4-FFF2-40B4-BE49-F238E27FC236}">
                <a16:creationId xmlns:a16="http://schemas.microsoft.com/office/drawing/2014/main" id="{AD95AFAD-C902-B86C-502E-CA660FC0B84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39069" y="5937243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A39EC86F-4539-2A93-231C-90BE9DEEB66B}"/>
              </a:ext>
            </a:extLst>
          </p:cNvPr>
          <p:cNvSpPr/>
          <p:nvPr/>
        </p:nvSpPr>
        <p:spPr>
          <a:xfrm>
            <a:off x="3237525" y="620351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B23C14A9-E7A9-F0B6-3CB3-5B39D29085E4}"/>
              </a:ext>
            </a:extLst>
          </p:cNvPr>
          <p:cNvSpPr/>
          <p:nvPr/>
        </p:nvSpPr>
        <p:spPr>
          <a:xfrm>
            <a:off x="3237525" y="654242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BBEDF77A-8F87-3ADE-E9D8-67D293E7779D}"/>
              </a:ext>
            </a:extLst>
          </p:cNvPr>
          <p:cNvSpPr/>
          <p:nvPr/>
        </p:nvSpPr>
        <p:spPr>
          <a:xfrm>
            <a:off x="3237525" y="688132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87" name="Picture 686">
            <a:extLst>
              <a:ext uri="{FF2B5EF4-FFF2-40B4-BE49-F238E27FC236}">
                <a16:creationId xmlns:a16="http://schemas.microsoft.com/office/drawing/2014/main" id="{34486E03-14D2-2738-DB94-62A076DE46E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6244" y="6966047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A95ADB43-79B6-B35F-B24C-FC0BE53DF0D3}"/>
              </a:ext>
            </a:extLst>
          </p:cNvPr>
          <p:cNvSpPr/>
          <p:nvPr/>
        </p:nvSpPr>
        <p:spPr>
          <a:xfrm>
            <a:off x="3237525" y="722022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361C0B0C-4D37-EBBA-D2D5-EA53B68803D7}"/>
              </a:ext>
            </a:extLst>
          </p:cNvPr>
          <p:cNvSpPr/>
          <p:nvPr/>
        </p:nvSpPr>
        <p:spPr>
          <a:xfrm>
            <a:off x="3237525" y="755912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CFDAFC58-5FC0-143E-7D84-0882B5DF6702}"/>
              </a:ext>
            </a:extLst>
          </p:cNvPr>
          <p:cNvSpPr/>
          <p:nvPr/>
        </p:nvSpPr>
        <p:spPr>
          <a:xfrm>
            <a:off x="3237525" y="789802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99764FA3-A911-C96F-C81B-47F9845A2F5E}"/>
              </a:ext>
            </a:extLst>
          </p:cNvPr>
          <p:cNvSpPr/>
          <p:nvPr/>
        </p:nvSpPr>
        <p:spPr>
          <a:xfrm>
            <a:off x="3237525" y="823692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87" name="Picture 586">
            <a:extLst>
              <a:ext uri="{FF2B5EF4-FFF2-40B4-BE49-F238E27FC236}">
                <a16:creationId xmlns:a16="http://schemas.microsoft.com/office/drawing/2014/main" id="{BA329415-60B0-4571-31FE-C3CB1C1FBAE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39069" y="8309555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1454739D-759F-3E91-7A2B-F5F9A38AFE5B}"/>
              </a:ext>
            </a:extLst>
          </p:cNvPr>
          <p:cNvSpPr/>
          <p:nvPr/>
        </p:nvSpPr>
        <p:spPr>
          <a:xfrm>
            <a:off x="3237525" y="857583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47" name="Picture 746">
            <a:extLst>
              <a:ext uri="{FF2B5EF4-FFF2-40B4-BE49-F238E27FC236}">
                <a16:creationId xmlns:a16="http://schemas.microsoft.com/office/drawing/2014/main" id="{F2BF286C-E316-4CB4-7B84-8A880D77962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6244" y="8660555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7542636F-4353-5904-921E-09B9FE9F8F8A}"/>
              </a:ext>
            </a:extLst>
          </p:cNvPr>
          <p:cNvSpPr/>
          <p:nvPr/>
        </p:nvSpPr>
        <p:spPr>
          <a:xfrm>
            <a:off x="3576455" y="2136698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9F9C281D-CF8B-B2F1-4869-B9D275FAB6AF}"/>
              </a:ext>
            </a:extLst>
          </p:cNvPr>
          <p:cNvSpPr/>
          <p:nvPr/>
        </p:nvSpPr>
        <p:spPr>
          <a:xfrm>
            <a:off x="3576455" y="247560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42A53AC9-409B-5FAE-E31A-7E47041B3E2F}"/>
              </a:ext>
            </a:extLst>
          </p:cNvPr>
          <p:cNvSpPr/>
          <p:nvPr/>
        </p:nvSpPr>
        <p:spPr>
          <a:xfrm>
            <a:off x="3576455" y="281450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73" name="Picture 772">
            <a:extLst>
              <a:ext uri="{FF2B5EF4-FFF2-40B4-BE49-F238E27FC236}">
                <a16:creationId xmlns:a16="http://schemas.microsoft.com/office/drawing/2014/main" id="{F9B3FCCA-84F0-E0A6-90D7-272691173F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85173" y="2899227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50" name="Freeform: Shape 249">
            <a:extLst>
              <a:ext uri="{FF2B5EF4-FFF2-40B4-BE49-F238E27FC236}">
                <a16:creationId xmlns:a16="http://schemas.microsoft.com/office/drawing/2014/main" id="{041680FF-CD2E-2D33-CE72-387D74F6C8C9}"/>
              </a:ext>
            </a:extLst>
          </p:cNvPr>
          <p:cNvSpPr/>
          <p:nvPr/>
        </p:nvSpPr>
        <p:spPr>
          <a:xfrm>
            <a:off x="3576455" y="315340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734E84CA-5B4F-4E36-EE43-31B53A7A1143}"/>
              </a:ext>
            </a:extLst>
          </p:cNvPr>
          <p:cNvSpPr/>
          <p:nvPr/>
        </p:nvSpPr>
        <p:spPr>
          <a:xfrm>
            <a:off x="3576455" y="349230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48FE5205-B7F5-B1FF-08DF-2C200AA6938F}"/>
              </a:ext>
            </a:extLst>
          </p:cNvPr>
          <p:cNvSpPr/>
          <p:nvPr/>
        </p:nvSpPr>
        <p:spPr>
          <a:xfrm>
            <a:off x="3576455" y="383120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8CDEE91B-6FE1-7B60-EFCA-A3CF6A042F09}"/>
              </a:ext>
            </a:extLst>
          </p:cNvPr>
          <p:cNvSpPr/>
          <p:nvPr/>
        </p:nvSpPr>
        <p:spPr>
          <a:xfrm>
            <a:off x="3576455" y="417010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4" name="Freeform: Shape 253">
            <a:extLst>
              <a:ext uri="{FF2B5EF4-FFF2-40B4-BE49-F238E27FC236}">
                <a16:creationId xmlns:a16="http://schemas.microsoft.com/office/drawing/2014/main" id="{C6CA80E0-6547-13DA-6352-8B75198E9405}"/>
              </a:ext>
            </a:extLst>
          </p:cNvPr>
          <p:cNvSpPr/>
          <p:nvPr/>
        </p:nvSpPr>
        <p:spPr>
          <a:xfrm>
            <a:off x="3576455" y="450901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89" name="Picture 588">
            <a:extLst>
              <a:ext uri="{FF2B5EF4-FFF2-40B4-BE49-F238E27FC236}">
                <a16:creationId xmlns:a16="http://schemas.microsoft.com/office/drawing/2014/main" id="{D90F379A-8FDF-8F26-8414-A255A1EC635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77999" y="4581637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53280036-816A-B889-8ABD-4246894BF122}"/>
              </a:ext>
            </a:extLst>
          </p:cNvPr>
          <p:cNvSpPr/>
          <p:nvPr/>
        </p:nvSpPr>
        <p:spPr>
          <a:xfrm>
            <a:off x="3576455" y="484791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FED7CA8C-45C9-E1C5-4F0F-0A8305C7B652}"/>
              </a:ext>
            </a:extLst>
          </p:cNvPr>
          <p:cNvSpPr/>
          <p:nvPr/>
        </p:nvSpPr>
        <p:spPr>
          <a:xfrm>
            <a:off x="3576455" y="518681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91" name="Picture 590">
            <a:extLst>
              <a:ext uri="{FF2B5EF4-FFF2-40B4-BE49-F238E27FC236}">
                <a16:creationId xmlns:a16="http://schemas.microsoft.com/office/drawing/2014/main" id="{168B0D5A-E1A1-BA45-CB7A-7518A1C47A5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77999" y="5259440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59" name="Freeform: Shape 258">
            <a:extLst>
              <a:ext uri="{FF2B5EF4-FFF2-40B4-BE49-F238E27FC236}">
                <a16:creationId xmlns:a16="http://schemas.microsoft.com/office/drawing/2014/main" id="{2FB64A2A-06F0-7AE0-2374-2E1D7BFC408D}"/>
              </a:ext>
            </a:extLst>
          </p:cNvPr>
          <p:cNvSpPr/>
          <p:nvPr/>
        </p:nvSpPr>
        <p:spPr>
          <a:xfrm>
            <a:off x="3576455" y="552571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3CB29079-D46A-3035-48AA-F904ABD5444C}"/>
              </a:ext>
            </a:extLst>
          </p:cNvPr>
          <p:cNvSpPr/>
          <p:nvPr/>
        </p:nvSpPr>
        <p:spPr>
          <a:xfrm>
            <a:off x="3576455" y="586461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1" name="Freeform: Shape 260">
            <a:extLst>
              <a:ext uri="{FF2B5EF4-FFF2-40B4-BE49-F238E27FC236}">
                <a16:creationId xmlns:a16="http://schemas.microsoft.com/office/drawing/2014/main" id="{CA4EBF4A-1788-ED71-24FA-209C2CE1E2FB}"/>
              </a:ext>
            </a:extLst>
          </p:cNvPr>
          <p:cNvSpPr/>
          <p:nvPr/>
        </p:nvSpPr>
        <p:spPr>
          <a:xfrm>
            <a:off x="3576455" y="620351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93" name="Picture 592">
            <a:extLst>
              <a:ext uri="{FF2B5EF4-FFF2-40B4-BE49-F238E27FC236}">
                <a16:creationId xmlns:a16="http://schemas.microsoft.com/office/drawing/2014/main" id="{24ED2435-BC80-D386-FE75-8A553687C0E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77999" y="6276145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05524BDB-BA31-2AF0-4ACE-97B23E186682}"/>
              </a:ext>
            </a:extLst>
          </p:cNvPr>
          <p:cNvSpPr/>
          <p:nvPr/>
        </p:nvSpPr>
        <p:spPr>
          <a:xfrm>
            <a:off x="3576455" y="654242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8408FA0B-88C0-A871-43D1-7195A62AE151}"/>
              </a:ext>
            </a:extLst>
          </p:cNvPr>
          <p:cNvSpPr/>
          <p:nvPr/>
        </p:nvSpPr>
        <p:spPr>
          <a:xfrm>
            <a:off x="3576455" y="688132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5" name="Freeform: Shape 264">
            <a:extLst>
              <a:ext uri="{FF2B5EF4-FFF2-40B4-BE49-F238E27FC236}">
                <a16:creationId xmlns:a16="http://schemas.microsoft.com/office/drawing/2014/main" id="{6CA1C1F6-56AF-9F1D-87B1-54D7DDFCC9DD}"/>
              </a:ext>
            </a:extLst>
          </p:cNvPr>
          <p:cNvSpPr/>
          <p:nvPr/>
        </p:nvSpPr>
        <p:spPr>
          <a:xfrm>
            <a:off x="3576455" y="722022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6" name="Freeform: Shape 265">
            <a:extLst>
              <a:ext uri="{FF2B5EF4-FFF2-40B4-BE49-F238E27FC236}">
                <a16:creationId xmlns:a16="http://schemas.microsoft.com/office/drawing/2014/main" id="{DFD5ED84-BBD2-6039-DBC5-3EA91D0C33D9}"/>
              </a:ext>
            </a:extLst>
          </p:cNvPr>
          <p:cNvSpPr/>
          <p:nvPr/>
        </p:nvSpPr>
        <p:spPr>
          <a:xfrm>
            <a:off x="3576455" y="755912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95" name="Picture 594">
            <a:extLst>
              <a:ext uri="{FF2B5EF4-FFF2-40B4-BE49-F238E27FC236}">
                <a16:creationId xmlns:a16="http://schemas.microsoft.com/office/drawing/2014/main" id="{364A7100-638C-1705-6210-824F687C5E0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77999" y="7631752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91851D2B-B6EA-704D-6766-37820DF57DF1}"/>
              </a:ext>
            </a:extLst>
          </p:cNvPr>
          <p:cNvSpPr/>
          <p:nvPr/>
        </p:nvSpPr>
        <p:spPr>
          <a:xfrm>
            <a:off x="3576455" y="789802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45" name="Picture 744">
            <a:extLst>
              <a:ext uri="{FF2B5EF4-FFF2-40B4-BE49-F238E27FC236}">
                <a16:creationId xmlns:a16="http://schemas.microsoft.com/office/drawing/2014/main" id="{40251373-ACDD-4AA8-9EF1-B7254C84B2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85173" y="7982752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71" name="Freeform: Shape 270">
            <a:extLst>
              <a:ext uri="{FF2B5EF4-FFF2-40B4-BE49-F238E27FC236}">
                <a16:creationId xmlns:a16="http://schemas.microsoft.com/office/drawing/2014/main" id="{42E2DC51-98BA-1B3B-637E-B80A2448715E}"/>
              </a:ext>
            </a:extLst>
          </p:cNvPr>
          <p:cNvSpPr/>
          <p:nvPr/>
        </p:nvSpPr>
        <p:spPr>
          <a:xfrm>
            <a:off x="3576455" y="823692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97" name="Picture 596">
            <a:extLst>
              <a:ext uri="{FF2B5EF4-FFF2-40B4-BE49-F238E27FC236}">
                <a16:creationId xmlns:a16="http://schemas.microsoft.com/office/drawing/2014/main" id="{5A0E6CB6-72C5-68DD-3CCD-CEEA29EED69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77999" y="8309555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73" name="Freeform: Shape 272">
            <a:extLst>
              <a:ext uri="{FF2B5EF4-FFF2-40B4-BE49-F238E27FC236}">
                <a16:creationId xmlns:a16="http://schemas.microsoft.com/office/drawing/2014/main" id="{B4F62025-7434-6318-A36E-CF5FCD2C66B7}"/>
              </a:ext>
            </a:extLst>
          </p:cNvPr>
          <p:cNvSpPr/>
          <p:nvPr/>
        </p:nvSpPr>
        <p:spPr>
          <a:xfrm>
            <a:off x="3576455" y="857583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99" name="Picture 598">
            <a:extLst>
              <a:ext uri="{FF2B5EF4-FFF2-40B4-BE49-F238E27FC236}">
                <a16:creationId xmlns:a16="http://schemas.microsoft.com/office/drawing/2014/main" id="{DAA8A88D-5017-DE14-072D-02F94759A5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77999" y="8648456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82A91B26-C92F-656F-20FF-1E9E2977AF86}"/>
              </a:ext>
            </a:extLst>
          </p:cNvPr>
          <p:cNvSpPr/>
          <p:nvPr/>
        </p:nvSpPr>
        <p:spPr>
          <a:xfrm>
            <a:off x="3915385" y="2136698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D9BB9F35-8ABB-5071-6E47-C81C9AD2A3AE}"/>
              </a:ext>
            </a:extLst>
          </p:cNvPr>
          <p:cNvSpPr/>
          <p:nvPr/>
        </p:nvSpPr>
        <p:spPr>
          <a:xfrm>
            <a:off x="3915385" y="247560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01" name="Picture 600">
            <a:extLst>
              <a:ext uri="{FF2B5EF4-FFF2-40B4-BE49-F238E27FC236}">
                <a16:creationId xmlns:a16="http://schemas.microsoft.com/office/drawing/2014/main" id="{2B36A621-EFA0-0FDF-B43E-464BF31FA05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6925" y="2548225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81E56E96-7DFB-833B-A3B5-CE23843F08AB}"/>
              </a:ext>
            </a:extLst>
          </p:cNvPr>
          <p:cNvSpPr/>
          <p:nvPr/>
        </p:nvSpPr>
        <p:spPr>
          <a:xfrm>
            <a:off x="3915385" y="281450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71" name="Picture 770">
            <a:extLst>
              <a:ext uri="{FF2B5EF4-FFF2-40B4-BE49-F238E27FC236}">
                <a16:creationId xmlns:a16="http://schemas.microsoft.com/office/drawing/2014/main" id="{844888F6-1C25-CD9E-1864-00C8139A3BB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24103" y="2899227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E152460C-D8D0-0C6C-A340-8AC5A556FF3D}"/>
              </a:ext>
            </a:extLst>
          </p:cNvPr>
          <p:cNvSpPr/>
          <p:nvPr/>
        </p:nvSpPr>
        <p:spPr>
          <a:xfrm>
            <a:off x="3915385" y="315340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2" name="Freeform: Shape 281">
            <a:extLst>
              <a:ext uri="{FF2B5EF4-FFF2-40B4-BE49-F238E27FC236}">
                <a16:creationId xmlns:a16="http://schemas.microsoft.com/office/drawing/2014/main" id="{676DC8D8-46A2-C1CB-E2DA-036684CD98EE}"/>
              </a:ext>
            </a:extLst>
          </p:cNvPr>
          <p:cNvSpPr/>
          <p:nvPr/>
        </p:nvSpPr>
        <p:spPr>
          <a:xfrm>
            <a:off x="3915385" y="349230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03" name="Picture 602">
            <a:extLst>
              <a:ext uri="{FF2B5EF4-FFF2-40B4-BE49-F238E27FC236}">
                <a16:creationId xmlns:a16="http://schemas.microsoft.com/office/drawing/2014/main" id="{464EBA2F-F9F5-089F-2B25-827096849CA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6925" y="3564930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C2EA8256-5602-7B65-6884-4E598D51EBA3}"/>
              </a:ext>
            </a:extLst>
          </p:cNvPr>
          <p:cNvSpPr/>
          <p:nvPr/>
        </p:nvSpPr>
        <p:spPr>
          <a:xfrm>
            <a:off x="3915385" y="383120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05" name="Picture 604">
            <a:extLst>
              <a:ext uri="{FF2B5EF4-FFF2-40B4-BE49-F238E27FC236}">
                <a16:creationId xmlns:a16="http://schemas.microsoft.com/office/drawing/2014/main" id="{FD5DF0F1-C1BE-1830-C0EA-AD470E1223F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6928" y="3903833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86" name="Freeform: Shape 285">
            <a:extLst>
              <a:ext uri="{FF2B5EF4-FFF2-40B4-BE49-F238E27FC236}">
                <a16:creationId xmlns:a16="http://schemas.microsoft.com/office/drawing/2014/main" id="{A3B7AAC9-67B9-5214-A906-29C07098FC08}"/>
              </a:ext>
            </a:extLst>
          </p:cNvPr>
          <p:cNvSpPr/>
          <p:nvPr/>
        </p:nvSpPr>
        <p:spPr>
          <a:xfrm>
            <a:off x="3915385" y="417010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7" name="Freeform: Shape 286">
            <a:extLst>
              <a:ext uri="{FF2B5EF4-FFF2-40B4-BE49-F238E27FC236}">
                <a16:creationId xmlns:a16="http://schemas.microsoft.com/office/drawing/2014/main" id="{F97FD40D-2B68-17B9-C522-E1EE51213CB1}"/>
              </a:ext>
            </a:extLst>
          </p:cNvPr>
          <p:cNvSpPr/>
          <p:nvPr/>
        </p:nvSpPr>
        <p:spPr>
          <a:xfrm>
            <a:off x="3915385" y="450901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8" name="Freeform: Shape 287">
            <a:extLst>
              <a:ext uri="{FF2B5EF4-FFF2-40B4-BE49-F238E27FC236}">
                <a16:creationId xmlns:a16="http://schemas.microsoft.com/office/drawing/2014/main" id="{A4F87859-AAD4-69CB-8F47-2EC815E40F4B}"/>
              </a:ext>
            </a:extLst>
          </p:cNvPr>
          <p:cNvSpPr/>
          <p:nvPr/>
        </p:nvSpPr>
        <p:spPr>
          <a:xfrm>
            <a:off x="3915385" y="484791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07" name="Picture 706">
            <a:extLst>
              <a:ext uri="{FF2B5EF4-FFF2-40B4-BE49-F238E27FC236}">
                <a16:creationId xmlns:a16="http://schemas.microsoft.com/office/drawing/2014/main" id="{A7B49BCC-9D77-4ECB-32C4-46662951968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24103" y="4932637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91" name="Freeform: Shape 290">
            <a:extLst>
              <a:ext uri="{FF2B5EF4-FFF2-40B4-BE49-F238E27FC236}">
                <a16:creationId xmlns:a16="http://schemas.microsoft.com/office/drawing/2014/main" id="{3A6AF984-58C4-A865-F4B1-414B888743BA}"/>
              </a:ext>
            </a:extLst>
          </p:cNvPr>
          <p:cNvSpPr/>
          <p:nvPr/>
        </p:nvSpPr>
        <p:spPr>
          <a:xfrm>
            <a:off x="3915385" y="518681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2" name="Freeform: Shape 291">
            <a:extLst>
              <a:ext uri="{FF2B5EF4-FFF2-40B4-BE49-F238E27FC236}">
                <a16:creationId xmlns:a16="http://schemas.microsoft.com/office/drawing/2014/main" id="{FE70B518-E1E1-BDEB-D8C0-1D0DFACC912E}"/>
              </a:ext>
            </a:extLst>
          </p:cNvPr>
          <p:cNvSpPr/>
          <p:nvPr/>
        </p:nvSpPr>
        <p:spPr>
          <a:xfrm>
            <a:off x="3915385" y="552571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07" name="Picture 606">
            <a:extLst>
              <a:ext uri="{FF2B5EF4-FFF2-40B4-BE49-F238E27FC236}">
                <a16:creationId xmlns:a16="http://schemas.microsoft.com/office/drawing/2014/main" id="{7DE8C88C-9E95-30B4-8FA3-A373FD290CD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6928" y="5598341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94" name="Freeform: Shape 293">
            <a:extLst>
              <a:ext uri="{FF2B5EF4-FFF2-40B4-BE49-F238E27FC236}">
                <a16:creationId xmlns:a16="http://schemas.microsoft.com/office/drawing/2014/main" id="{BAB7D00C-CBBF-79A3-5273-EB98101AFEF1}"/>
              </a:ext>
            </a:extLst>
          </p:cNvPr>
          <p:cNvSpPr/>
          <p:nvPr/>
        </p:nvSpPr>
        <p:spPr>
          <a:xfrm>
            <a:off x="3915385" y="586461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5" name="Freeform: Shape 294">
            <a:extLst>
              <a:ext uri="{FF2B5EF4-FFF2-40B4-BE49-F238E27FC236}">
                <a16:creationId xmlns:a16="http://schemas.microsoft.com/office/drawing/2014/main" id="{1AAC8CAD-BC2B-2BEF-EBC0-B5B722DA7268}"/>
              </a:ext>
            </a:extLst>
          </p:cNvPr>
          <p:cNvSpPr/>
          <p:nvPr/>
        </p:nvSpPr>
        <p:spPr>
          <a:xfrm>
            <a:off x="3915385" y="620351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09" name="Picture 608">
            <a:extLst>
              <a:ext uri="{FF2B5EF4-FFF2-40B4-BE49-F238E27FC236}">
                <a16:creationId xmlns:a16="http://schemas.microsoft.com/office/drawing/2014/main" id="{D35575B2-43F0-FA8E-6887-B238C54D51F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6928" y="6276145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97" name="Freeform: Shape 296">
            <a:extLst>
              <a:ext uri="{FF2B5EF4-FFF2-40B4-BE49-F238E27FC236}">
                <a16:creationId xmlns:a16="http://schemas.microsoft.com/office/drawing/2014/main" id="{A82D142E-0B8A-878F-0BDF-D508800AED53}"/>
              </a:ext>
            </a:extLst>
          </p:cNvPr>
          <p:cNvSpPr/>
          <p:nvPr/>
        </p:nvSpPr>
        <p:spPr>
          <a:xfrm>
            <a:off x="3915385" y="654242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91" name="Picture 690">
            <a:extLst>
              <a:ext uri="{FF2B5EF4-FFF2-40B4-BE49-F238E27FC236}">
                <a16:creationId xmlns:a16="http://schemas.microsoft.com/office/drawing/2014/main" id="{447921EC-0011-4DA3-F7EC-AC5D788AFD5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24103" y="6627145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00" name="Freeform: Shape 299">
            <a:extLst>
              <a:ext uri="{FF2B5EF4-FFF2-40B4-BE49-F238E27FC236}">
                <a16:creationId xmlns:a16="http://schemas.microsoft.com/office/drawing/2014/main" id="{2770509D-7E84-0ACD-6713-722192D2499B}"/>
              </a:ext>
            </a:extLst>
          </p:cNvPr>
          <p:cNvSpPr/>
          <p:nvPr/>
        </p:nvSpPr>
        <p:spPr>
          <a:xfrm>
            <a:off x="3915385" y="688132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1" name="Freeform: Shape 300">
            <a:extLst>
              <a:ext uri="{FF2B5EF4-FFF2-40B4-BE49-F238E27FC236}">
                <a16:creationId xmlns:a16="http://schemas.microsoft.com/office/drawing/2014/main" id="{55DD81AF-BDAC-26EB-F0BE-BC009BCE8B79}"/>
              </a:ext>
            </a:extLst>
          </p:cNvPr>
          <p:cNvSpPr/>
          <p:nvPr/>
        </p:nvSpPr>
        <p:spPr>
          <a:xfrm>
            <a:off x="3915385" y="722022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27" name="Picture 726">
            <a:extLst>
              <a:ext uri="{FF2B5EF4-FFF2-40B4-BE49-F238E27FC236}">
                <a16:creationId xmlns:a16="http://schemas.microsoft.com/office/drawing/2014/main" id="{68CE3142-831A-0900-81B3-00A8C847D70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24103" y="7304949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04" name="Freeform: Shape 303">
            <a:extLst>
              <a:ext uri="{FF2B5EF4-FFF2-40B4-BE49-F238E27FC236}">
                <a16:creationId xmlns:a16="http://schemas.microsoft.com/office/drawing/2014/main" id="{339C038C-6617-1443-E3AF-9901B03C7206}"/>
              </a:ext>
            </a:extLst>
          </p:cNvPr>
          <p:cNvSpPr/>
          <p:nvPr/>
        </p:nvSpPr>
        <p:spPr>
          <a:xfrm>
            <a:off x="3915385" y="755912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646C297E-EE89-FD45-860A-4BABE2054946}"/>
              </a:ext>
            </a:extLst>
          </p:cNvPr>
          <p:cNvSpPr/>
          <p:nvPr/>
        </p:nvSpPr>
        <p:spPr>
          <a:xfrm>
            <a:off x="3915385" y="789802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6" name="Freeform: Shape 305">
            <a:extLst>
              <a:ext uri="{FF2B5EF4-FFF2-40B4-BE49-F238E27FC236}">
                <a16:creationId xmlns:a16="http://schemas.microsoft.com/office/drawing/2014/main" id="{F4C2D82D-F991-80EB-8BE5-7DA505256AA4}"/>
              </a:ext>
            </a:extLst>
          </p:cNvPr>
          <p:cNvSpPr/>
          <p:nvPr/>
        </p:nvSpPr>
        <p:spPr>
          <a:xfrm>
            <a:off x="3915385" y="823692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7" name="Freeform: Shape 306">
            <a:extLst>
              <a:ext uri="{FF2B5EF4-FFF2-40B4-BE49-F238E27FC236}">
                <a16:creationId xmlns:a16="http://schemas.microsoft.com/office/drawing/2014/main" id="{60BCAC9C-1EC4-8255-EEDB-DB6E83A31EBE}"/>
              </a:ext>
            </a:extLst>
          </p:cNvPr>
          <p:cNvSpPr/>
          <p:nvPr/>
        </p:nvSpPr>
        <p:spPr>
          <a:xfrm>
            <a:off x="3915385" y="857583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8" name="Freeform: Shape 307">
            <a:extLst>
              <a:ext uri="{FF2B5EF4-FFF2-40B4-BE49-F238E27FC236}">
                <a16:creationId xmlns:a16="http://schemas.microsoft.com/office/drawing/2014/main" id="{CB2D6657-2924-E531-989F-0EDBEF248FBB}"/>
              </a:ext>
            </a:extLst>
          </p:cNvPr>
          <p:cNvSpPr/>
          <p:nvPr/>
        </p:nvSpPr>
        <p:spPr>
          <a:xfrm>
            <a:off x="4254314" y="2136698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11" name="Picture 610">
            <a:extLst>
              <a:ext uri="{FF2B5EF4-FFF2-40B4-BE49-F238E27FC236}">
                <a16:creationId xmlns:a16="http://schemas.microsoft.com/office/drawing/2014/main" id="{2226FEB7-423B-4032-B84B-63778FD62C6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5855" y="2209323"/>
            <a:ext cx="135849" cy="193657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10" name="Freeform: Shape 309">
            <a:extLst>
              <a:ext uri="{FF2B5EF4-FFF2-40B4-BE49-F238E27FC236}">
                <a16:creationId xmlns:a16="http://schemas.microsoft.com/office/drawing/2014/main" id="{5B2020C7-8D7B-E3B1-35F1-83E2AF86F0AC}"/>
              </a:ext>
            </a:extLst>
          </p:cNvPr>
          <p:cNvSpPr/>
          <p:nvPr/>
        </p:nvSpPr>
        <p:spPr>
          <a:xfrm>
            <a:off x="4254314" y="247560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1" name="Freeform: Shape 310">
            <a:extLst>
              <a:ext uri="{FF2B5EF4-FFF2-40B4-BE49-F238E27FC236}">
                <a16:creationId xmlns:a16="http://schemas.microsoft.com/office/drawing/2014/main" id="{A0CB964A-C1D3-2B7A-37A2-0E99C09AAE39}"/>
              </a:ext>
            </a:extLst>
          </p:cNvPr>
          <p:cNvSpPr/>
          <p:nvPr/>
        </p:nvSpPr>
        <p:spPr>
          <a:xfrm>
            <a:off x="4254314" y="281450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13" name="Picture 612">
            <a:extLst>
              <a:ext uri="{FF2B5EF4-FFF2-40B4-BE49-F238E27FC236}">
                <a16:creationId xmlns:a16="http://schemas.microsoft.com/office/drawing/2014/main" id="{8D74E48E-D851-AD8B-FCFF-EBE6EB69323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5855" y="2887127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13" name="Freeform: Shape 312">
            <a:extLst>
              <a:ext uri="{FF2B5EF4-FFF2-40B4-BE49-F238E27FC236}">
                <a16:creationId xmlns:a16="http://schemas.microsoft.com/office/drawing/2014/main" id="{1063A44B-3B3B-4FCB-713A-3DE1719547D6}"/>
              </a:ext>
            </a:extLst>
          </p:cNvPr>
          <p:cNvSpPr/>
          <p:nvPr/>
        </p:nvSpPr>
        <p:spPr>
          <a:xfrm>
            <a:off x="4254314" y="315340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15" name="Picture 614">
            <a:extLst>
              <a:ext uri="{FF2B5EF4-FFF2-40B4-BE49-F238E27FC236}">
                <a16:creationId xmlns:a16="http://schemas.microsoft.com/office/drawing/2014/main" id="{0B8B74C6-C415-9129-465D-E42854A2117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5855" y="3226028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15" name="Freeform: Shape 314">
            <a:extLst>
              <a:ext uri="{FF2B5EF4-FFF2-40B4-BE49-F238E27FC236}">
                <a16:creationId xmlns:a16="http://schemas.microsoft.com/office/drawing/2014/main" id="{B56A2CA8-F12D-8FC0-8981-2CD8C136215F}"/>
              </a:ext>
            </a:extLst>
          </p:cNvPr>
          <p:cNvSpPr/>
          <p:nvPr/>
        </p:nvSpPr>
        <p:spPr>
          <a:xfrm>
            <a:off x="4254314" y="349230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6" name="Freeform: Shape 315">
            <a:extLst>
              <a:ext uri="{FF2B5EF4-FFF2-40B4-BE49-F238E27FC236}">
                <a16:creationId xmlns:a16="http://schemas.microsoft.com/office/drawing/2014/main" id="{0F2FB826-2A18-2DCC-2771-90182A254A83}"/>
              </a:ext>
            </a:extLst>
          </p:cNvPr>
          <p:cNvSpPr/>
          <p:nvPr/>
        </p:nvSpPr>
        <p:spPr>
          <a:xfrm>
            <a:off x="4254314" y="383120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7" name="Freeform: Shape 316">
            <a:extLst>
              <a:ext uri="{FF2B5EF4-FFF2-40B4-BE49-F238E27FC236}">
                <a16:creationId xmlns:a16="http://schemas.microsoft.com/office/drawing/2014/main" id="{6D7D9BFC-1483-08F7-2698-2F7C724809D0}"/>
              </a:ext>
            </a:extLst>
          </p:cNvPr>
          <p:cNvSpPr/>
          <p:nvPr/>
        </p:nvSpPr>
        <p:spPr>
          <a:xfrm>
            <a:off x="4254314" y="417010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17" name="Picture 616">
            <a:extLst>
              <a:ext uri="{FF2B5EF4-FFF2-40B4-BE49-F238E27FC236}">
                <a16:creationId xmlns:a16="http://schemas.microsoft.com/office/drawing/2014/main" id="{59C35D88-CDB8-715F-B8F7-2806691C470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5858" y="4242735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19" name="Freeform: Shape 318">
            <a:extLst>
              <a:ext uri="{FF2B5EF4-FFF2-40B4-BE49-F238E27FC236}">
                <a16:creationId xmlns:a16="http://schemas.microsoft.com/office/drawing/2014/main" id="{5FE727B0-72D4-1BEA-A44D-5DCD9DCF035F}"/>
              </a:ext>
            </a:extLst>
          </p:cNvPr>
          <p:cNvSpPr/>
          <p:nvPr/>
        </p:nvSpPr>
        <p:spPr>
          <a:xfrm>
            <a:off x="4254314" y="450901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0" name="Freeform: Shape 319">
            <a:extLst>
              <a:ext uri="{FF2B5EF4-FFF2-40B4-BE49-F238E27FC236}">
                <a16:creationId xmlns:a16="http://schemas.microsoft.com/office/drawing/2014/main" id="{DE0EE2C8-D6DA-6836-08D3-3D83DBCB7178}"/>
              </a:ext>
            </a:extLst>
          </p:cNvPr>
          <p:cNvSpPr/>
          <p:nvPr/>
        </p:nvSpPr>
        <p:spPr>
          <a:xfrm>
            <a:off x="4254314" y="484791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1" name="Freeform: Shape 320">
            <a:extLst>
              <a:ext uri="{FF2B5EF4-FFF2-40B4-BE49-F238E27FC236}">
                <a16:creationId xmlns:a16="http://schemas.microsoft.com/office/drawing/2014/main" id="{F73710B7-986C-1A47-D66D-DE566B4AEFBE}"/>
              </a:ext>
            </a:extLst>
          </p:cNvPr>
          <p:cNvSpPr/>
          <p:nvPr/>
        </p:nvSpPr>
        <p:spPr>
          <a:xfrm>
            <a:off x="4254314" y="518681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2" name="Freeform: Shape 321">
            <a:extLst>
              <a:ext uri="{FF2B5EF4-FFF2-40B4-BE49-F238E27FC236}">
                <a16:creationId xmlns:a16="http://schemas.microsoft.com/office/drawing/2014/main" id="{2062C19E-F077-EC59-111E-D70D49FBF189}"/>
              </a:ext>
            </a:extLst>
          </p:cNvPr>
          <p:cNvSpPr/>
          <p:nvPr/>
        </p:nvSpPr>
        <p:spPr>
          <a:xfrm>
            <a:off x="4254314" y="552571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19" name="Picture 618">
            <a:extLst>
              <a:ext uri="{FF2B5EF4-FFF2-40B4-BE49-F238E27FC236}">
                <a16:creationId xmlns:a16="http://schemas.microsoft.com/office/drawing/2014/main" id="{434AEF74-3611-A9C5-208E-B6FC71BD26B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5858" y="5598341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24" name="Freeform: Shape 323">
            <a:extLst>
              <a:ext uri="{FF2B5EF4-FFF2-40B4-BE49-F238E27FC236}">
                <a16:creationId xmlns:a16="http://schemas.microsoft.com/office/drawing/2014/main" id="{BD327D90-9538-EDB3-0CF3-6C8DA9DA7F5E}"/>
              </a:ext>
            </a:extLst>
          </p:cNvPr>
          <p:cNvSpPr/>
          <p:nvPr/>
        </p:nvSpPr>
        <p:spPr>
          <a:xfrm>
            <a:off x="4254314" y="586461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5" name="Freeform: Shape 324">
            <a:extLst>
              <a:ext uri="{FF2B5EF4-FFF2-40B4-BE49-F238E27FC236}">
                <a16:creationId xmlns:a16="http://schemas.microsoft.com/office/drawing/2014/main" id="{98F50966-9B67-E19D-0C74-71C8C5A31762}"/>
              </a:ext>
            </a:extLst>
          </p:cNvPr>
          <p:cNvSpPr/>
          <p:nvPr/>
        </p:nvSpPr>
        <p:spPr>
          <a:xfrm>
            <a:off x="4254314" y="620351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6" name="Freeform: Shape 325">
            <a:extLst>
              <a:ext uri="{FF2B5EF4-FFF2-40B4-BE49-F238E27FC236}">
                <a16:creationId xmlns:a16="http://schemas.microsoft.com/office/drawing/2014/main" id="{D57C4369-7D47-E380-9FB5-690D25B3AA5E}"/>
              </a:ext>
            </a:extLst>
          </p:cNvPr>
          <p:cNvSpPr/>
          <p:nvPr/>
        </p:nvSpPr>
        <p:spPr>
          <a:xfrm>
            <a:off x="4254314" y="654242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7" name="Freeform: Shape 326">
            <a:extLst>
              <a:ext uri="{FF2B5EF4-FFF2-40B4-BE49-F238E27FC236}">
                <a16:creationId xmlns:a16="http://schemas.microsoft.com/office/drawing/2014/main" id="{E8C7669C-BA0A-6E5D-623F-4DA9DA4C4112}"/>
              </a:ext>
            </a:extLst>
          </p:cNvPr>
          <p:cNvSpPr/>
          <p:nvPr/>
        </p:nvSpPr>
        <p:spPr>
          <a:xfrm>
            <a:off x="4254314" y="688132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8" name="Freeform: Shape 327">
            <a:extLst>
              <a:ext uri="{FF2B5EF4-FFF2-40B4-BE49-F238E27FC236}">
                <a16:creationId xmlns:a16="http://schemas.microsoft.com/office/drawing/2014/main" id="{04515E61-ADF8-8E1A-4A71-0B0D8801138D}"/>
              </a:ext>
            </a:extLst>
          </p:cNvPr>
          <p:cNvSpPr/>
          <p:nvPr/>
        </p:nvSpPr>
        <p:spPr>
          <a:xfrm>
            <a:off x="4254314" y="722022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29" name="Picture 728">
            <a:extLst>
              <a:ext uri="{FF2B5EF4-FFF2-40B4-BE49-F238E27FC236}">
                <a16:creationId xmlns:a16="http://schemas.microsoft.com/office/drawing/2014/main" id="{BEE4C827-EBDE-C6E3-9485-C5F3BDAE14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63033" y="7304949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31" name="Freeform: Shape 330">
            <a:extLst>
              <a:ext uri="{FF2B5EF4-FFF2-40B4-BE49-F238E27FC236}">
                <a16:creationId xmlns:a16="http://schemas.microsoft.com/office/drawing/2014/main" id="{299FD785-4FD7-7C7A-FB11-D35C9C2B14DE}"/>
              </a:ext>
            </a:extLst>
          </p:cNvPr>
          <p:cNvSpPr/>
          <p:nvPr/>
        </p:nvSpPr>
        <p:spPr>
          <a:xfrm>
            <a:off x="4254314" y="755912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2" name="Freeform: Shape 331">
            <a:extLst>
              <a:ext uri="{FF2B5EF4-FFF2-40B4-BE49-F238E27FC236}">
                <a16:creationId xmlns:a16="http://schemas.microsoft.com/office/drawing/2014/main" id="{94227693-C76C-6B03-1BDB-FD37BFCFE71B}"/>
              </a:ext>
            </a:extLst>
          </p:cNvPr>
          <p:cNvSpPr/>
          <p:nvPr/>
        </p:nvSpPr>
        <p:spPr>
          <a:xfrm>
            <a:off x="4254314" y="789802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21" name="Picture 620">
            <a:extLst>
              <a:ext uri="{FF2B5EF4-FFF2-40B4-BE49-F238E27FC236}">
                <a16:creationId xmlns:a16="http://schemas.microsoft.com/office/drawing/2014/main" id="{3059DAD6-21BB-3AFA-80D0-6251414D7B5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5858" y="7970653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34" name="Freeform: Shape 333">
            <a:extLst>
              <a:ext uri="{FF2B5EF4-FFF2-40B4-BE49-F238E27FC236}">
                <a16:creationId xmlns:a16="http://schemas.microsoft.com/office/drawing/2014/main" id="{D9F294DD-1D35-BD99-534E-059058527DFB}"/>
              </a:ext>
            </a:extLst>
          </p:cNvPr>
          <p:cNvSpPr/>
          <p:nvPr/>
        </p:nvSpPr>
        <p:spPr>
          <a:xfrm>
            <a:off x="4254314" y="823692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43" name="Picture 742">
            <a:extLst>
              <a:ext uri="{FF2B5EF4-FFF2-40B4-BE49-F238E27FC236}">
                <a16:creationId xmlns:a16="http://schemas.microsoft.com/office/drawing/2014/main" id="{696A395E-60CF-545E-DF56-50A609C4955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63033" y="8321653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37" name="Freeform: Shape 336">
            <a:extLst>
              <a:ext uri="{FF2B5EF4-FFF2-40B4-BE49-F238E27FC236}">
                <a16:creationId xmlns:a16="http://schemas.microsoft.com/office/drawing/2014/main" id="{A368396D-E49A-625D-0F28-A3C3A0DD64CE}"/>
              </a:ext>
            </a:extLst>
          </p:cNvPr>
          <p:cNvSpPr/>
          <p:nvPr/>
        </p:nvSpPr>
        <p:spPr>
          <a:xfrm>
            <a:off x="4254314" y="857583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8" name="Freeform: Shape 337">
            <a:extLst>
              <a:ext uri="{FF2B5EF4-FFF2-40B4-BE49-F238E27FC236}">
                <a16:creationId xmlns:a16="http://schemas.microsoft.com/office/drawing/2014/main" id="{AD7CE778-9EBC-86DA-CA0C-B339D59D9C37}"/>
              </a:ext>
            </a:extLst>
          </p:cNvPr>
          <p:cNvSpPr/>
          <p:nvPr/>
        </p:nvSpPr>
        <p:spPr>
          <a:xfrm>
            <a:off x="4593244" y="2136698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93" name="Picture 792">
            <a:extLst>
              <a:ext uri="{FF2B5EF4-FFF2-40B4-BE49-F238E27FC236}">
                <a16:creationId xmlns:a16="http://schemas.microsoft.com/office/drawing/2014/main" id="{CE8D3418-C38F-E40C-2DCF-2B57CD91CE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01962" y="2221423"/>
            <a:ext cx="121493" cy="169451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41" name="Freeform: Shape 340">
            <a:extLst>
              <a:ext uri="{FF2B5EF4-FFF2-40B4-BE49-F238E27FC236}">
                <a16:creationId xmlns:a16="http://schemas.microsoft.com/office/drawing/2014/main" id="{E50B30DA-04CF-F08C-49C1-D3887D496FEB}"/>
              </a:ext>
            </a:extLst>
          </p:cNvPr>
          <p:cNvSpPr/>
          <p:nvPr/>
        </p:nvSpPr>
        <p:spPr>
          <a:xfrm>
            <a:off x="4593244" y="247560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2" name="Freeform: Shape 341">
            <a:extLst>
              <a:ext uri="{FF2B5EF4-FFF2-40B4-BE49-F238E27FC236}">
                <a16:creationId xmlns:a16="http://schemas.microsoft.com/office/drawing/2014/main" id="{1BDC0655-098C-0860-31C1-5CBC39C0A210}"/>
              </a:ext>
            </a:extLst>
          </p:cNvPr>
          <p:cNvSpPr/>
          <p:nvPr/>
        </p:nvSpPr>
        <p:spPr>
          <a:xfrm>
            <a:off x="4593244" y="281450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3" name="Freeform: Shape 342">
            <a:extLst>
              <a:ext uri="{FF2B5EF4-FFF2-40B4-BE49-F238E27FC236}">
                <a16:creationId xmlns:a16="http://schemas.microsoft.com/office/drawing/2014/main" id="{EA5AE7E0-17A0-E21D-7FE6-543AA96A4281}"/>
              </a:ext>
            </a:extLst>
          </p:cNvPr>
          <p:cNvSpPr/>
          <p:nvPr/>
        </p:nvSpPr>
        <p:spPr>
          <a:xfrm>
            <a:off x="4593244" y="315340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4" name="Freeform: Shape 343">
            <a:extLst>
              <a:ext uri="{FF2B5EF4-FFF2-40B4-BE49-F238E27FC236}">
                <a16:creationId xmlns:a16="http://schemas.microsoft.com/office/drawing/2014/main" id="{D56F6EDD-C103-A4DB-0DD1-3EE2DAA280C3}"/>
              </a:ext>
            </a:extLst>
          </p:cNvPr>
          <p:cNvSpPr/>
          <p:nvPr/>
        </p:nvSpPr>
        <p:spPr>
          <a:xfrm>
            <a:off x="4593244" y="349230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61" name="Picture 760">
            <a:extLst>
              <a:ext uri="{FF2B5EF4-FFF2-40B4-BE49-F238E27FC236}">
                <a16:creationId xmlns:a16="http://schemas.microsoft.com/office/drawing/2014/main" id="{BFF2F656-F816-9115-830B-9366911BC5C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01963" y="3577030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47" name="Freeform: Shape 346">
            <a:extLst>
              <a:ext uri="{FF2B5EF4-FFF2-40B4-BE49-F238E27FC236}">
                <a16:creationId xmlns:a16="http://schemas.microsoft.com/office/drawing/2014/main" id="{8DA1DD9B-D334-E8AB-4D84-475C86EBD10A}"/>
              </a:ext>
            </a:extLst>
          </p:cNvPr>
          <p:cNvSpPr/>
          <p:nvPr/>
        </p:nvSpPr>
        <p:spPr>
          <a:xfrm>
            <a:off x="4593244" y="383120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03" name="Picture 802">
            <a:extLst>
              <a:ext uri="{FF2B5EF4-FFF2-40B4-BE49-F238E27FC236}">
                <a16:creationId xmlns:a16="http://schemas.microsoft.com/office/drawing/2014/main" id="{C51B2A89-217A-CAF5-7F83-327CB03AEDC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01963" y="3915932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50" name="Freeform: Shape 349">
            <a:extLst>
              <a:ext uri="{FF2B5EF4-FFF2-40B4-BE49-F238E27FC236}">
                <a16:creationId xmlns:a16="http://schemas.microsoft.com/office/drawing/2014/main" id="{2D4D756B-0E14-5421-2EF7-84F47FEB6830}"/>
              </a:ext>
            </a:extLst>
          </p:cNvPr>
          <p:cNvSpPr/>
          <p:nvPr/>
        </p:nvSpPr>
        <p:spPr>
          <a:xfrm>
            <a:off x="4593244" y="417010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59" name="Picture 758">
            <a:extLst>
              <a:ext uri="{FF2B5EF4-FFF2-40B4-BE49-F238E27FC236}">
                <a16:creationId xmlns:a16="http://schemas.microsoft.com/office/drawing/2014/main" id="{A5AFEDD4-51DE-EA8D-378D-51FF066F90D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01963" y="4254834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53" name="Freeform: Shape 352">
            <a:extLst>
              <a:ext uri="{FF2B5EF4-FFF2-40B4-BE49-F238E27FC236}">
                <a16:creationId xmlns:a16="http://schemas.microsoft.com/office/drawing/2014/main" id="{130A1186-1404-1921-F0B8-980F45363165}"/>
              </a:ext>
            </a:extLst>
          </p:cNvPr>
          <p:cNvSpPr/>
          <p:nvPr/>
        </p:nvSpPr>
        <p:spPr>
          <a:xfrm>
            <a:off x="4593244" y="450901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4" name="Freeform: Shape 353">
            <a:extLst>
              <a:ext uri="{FF2B5EF4-FFF2-40B4-BE49-F238E27FC236}">
                <a16:creationId xmlns:a16="http://schemas.microsoft.com/office/drawing/2014/main" id="{9D85D5B0-E1D8-E4DA-64DC-59A6FD522E0A}"/>
              </a:ext>
            </a:extLst>
          </p:cNvPr>
          <p:cNvSpPr/>
          <p:nvPr/>
        </p:nvSpPr>
        <p:spPr>
          <a:xfrm>
            <a:off x="4593244" y="484791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05" name="Picture 704">
            <a:extLst>
              <a:ext uri="{FF2B5EF4-FFF2-40B4-BE49-F238E27FC236}">
                <a16:creationId xmlns:a16="http://schemas.microsoft.com/office/drawing/2014/main" id="{5E852B81-F0CC-4531-6144-CB3DCC70B8A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01963" y="4932637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57" name="Freeform: Shape 356">
            <a:extLst>
              <a:ext uri="{FF2B5EF4-FFF2-40B4-BE49-F238E27FC236}">
                <a16:creationId xmlns:a16="http://schemas.microsoft.com/office/drawing/2014/main" id="{8F14C973-650A-871E-E1FE-FFAC6AE57DA7}"/>
              </a:ext>
            </a:extLst>
          </p:cNvPr>
          <p:cNvSpPr/>
          <p:nvPr/>
        </p:nvSpPr>
        <p:spPr>
          <a:xfrm>
            <a:off x="4593244" y="518681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03" name="Picture 702">
            <a:extLst>
              <a:ext uri="{FF2B5EF4-FFF2-40B4-BE49-F238E27FC236}">
                <a16:creationId xmlns:a16="http://schemas.microsoft.com/office/drawing/2014/main" id="{54DBEAFB-1160-554C-E68F-425A5D5D845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01963" y="5271539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60" name="Freeform: Shape 359">
            <a:extLst>
              <a:ext uri="{FF2B5EF4-FFF2-40B4-BE49-F238E27FC236}">
                <a16:creationId xmlns:a16="http://schemas.microsoft.com/office/drawing/2014/main" id="{A0309F0C-FAA6-9E99-C7F5-CDBF5E6BF21F}"/>
              </a:ext>
            </a:extLst>
          </p:cNvPr>
          <p:cNvSpPr/>
          <p:nvPr/>
        </p:nvSpPr>
        <p:spPr>
          <a:xfrm>
            <a:off x="4593244" y="552571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1" name="Freeform: Shape 360">
            <a:extLst>
              <a:ext uri="{FF2B5EF4-FFF2-40B4-BE49-F238E27FC236}">
                <a16:creationId xmlns:a16="http://schemas.microsoft.com/office/drawing/2014/main" id="{24C7F3E8-7A95-135D-F9DB-53DA36B4B77D}"/>
              </a:ext>
            </a:extLst>
          </p:cNvPr>
          <p:cNvSpPr/>
          <p:nvPr/>
        </p:nvSpPr>
        <p:spPr>
          <a:xfrm>
            <a:off x="4593244" y="586461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01" name="Picture 700">
            <a:extLst>
              <a:ext uri="{FF2B5EF4-FFF2-40B4-BE49-F238E27FC236}">
                <a16:creationId xmlns:a16="http://schemas.microsoft.com/office/drawing/2014/main" id="{A48178CD-B7CF-7748-5839-DAD3B68F527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01963" y="5949342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64" name="Freeform: Shape 363">
            <a:extLst>
              <a:ext uri="{FF2B5EF4-FFF2-40B4-BE49-F238E27FC236}">
                <a16:creationId xmlns:a16="http://schemas.microsoft.com/office/drawing/2014/main" id="{A571BF25-A83A-0329-B06E-7EBBF0D0B16E}"/>
              </a:ext>
            </a:extLst>
          </p:cNvPr>
          <p:cNvSpPr/>
          <p:nvPr/>
        </p:nvSpPr>
        <p:spPr>
          <a:xfrm>
            <a:off x="4593244" y="620351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5" name="Freeform: Shape 364">
            <a:extLst>
              <a:ext uri="{FF2B5EF4-FFF2-40B4-BE49-F238E27FC236}">
                <a16:creationId xmlns:a16="http://schemas.microsoft.com/office/drawing/2014/main" id="{A90FC44C-00B1-2642-57C7-858B2C81FED4}"/>
              </a:ext>
            </a:extLst>
          </p:cNvPr>
          <p:cNvSpPr/>
          <p:nvPr/>
        </p:nvSpPr>
        <p:spPr>
          <a:xfrm>
            <a:off x="4593244" y="654242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93" name="Picture 692">
            <a:extLst>
              <a:ext uri="{FF2B5EF4-FFF2-40B4-BE49-F238E27FC236}">
                <a16:creationId xmlns:a16="http://schemas.microsoft.com/office/drawing/2014/main" id="{1D27D9F6-A86A-A63F-B56D-57873560C8C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01963" y="6627145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68" name="Freeform: Shape 367">
            <a:extLst>
              <a:ext uri="{FF2B5EF4-FFF2-40B4-BE49-F238E27FC236}">
                <a16:creationId xmlns:a16="http://schemas.microsoft.com/office/drawing/2014/main" id="{8B7E4833-64CA-D652-A430-D08CFC49E23D}"/>
              </a:ext>
            </a:extLst>
          </p:cNvPr>
          <p:cNvSpPr/>
          <p:nvPr/>
        </p:nvSpPr>
        <p:spPr>
          <a:xfrm>
            <a:off x="4593244" y="688132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23" name="Picture 622">
            <a:extLst>
              <a:ext uri="{FF2B5EF4-FFF2-40B4-BE49-F238E27FC236}">
                <a16:creationId xmlns:a16="http://schemas.microsoft.com/office/drawing/2014/main" id="{2F321C36-C9DA-2BB8-FAB0-1087C7F1299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94787" y="6953948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70" name="Freeform: Shape 369">
            <a:extLst>
              <a:ext uri="{FF2B5EF4-FFF2-40B4-BE49-F238E27FC236}">
                <a16:creationId xmlns:a16="http://schemas.microsoft.com/office/drawing/2014/main" id="{94E8A03B-FBFE-169C-AD36-AC1487681127}"/>
              </a:ext>
            </a:extLst>
          </p:cNvPr>
          <p:cNvSpPr/>
          <p:nvPr/>
        </p:nvSpPr>
        <p:spPr>
          <a:xfrm>
            <a:off x="4593244" y="722022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1" name="Freeform: Shape 370">
            <a:extLst>
              <a:ext uri="{FF2B5EF4-FFF2-40B4-BE49-F238E27FC236}">
                <a16:creationId xmlns:a16="http://schemas.microsoft.com/office/drawing/2014/main" id="{EB5AB5FC-2FFE-C60B-A00B-092098D962A8}"/>
              </a:ext>
            </a:extLst>
          </p:cNvPr>
          <p:cNvSpPr/>
          <p:nvPr/>
        </p:nvSpPr>
        <p:spPr>
          <a:xfrm>
            <a:off x="4593244" y="755912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31" name="Picture 730">
            <a:extLst>
              <a:ext uri="{FF2B5EF4-FFF2-40B4-BE49-F238E27FC236}">
                <a16:creationId xmlns:a16="http://schemas.microsoft.com/office/drawing/2014/main" id="{61B4F148-8C63-3D93-61A1-385388A2F73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01963" y="7643850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74" name="Freeform: Shape 373">
            <a:extLst>
              <a:ext uri="{FF2B5EF4-FFF2-40B4-BE49-F238E27FC236}">
                <a16:creationId xmlns:a16="http://schemas.microsoft.com/office/drawing/2014/main" id="{367E513E-7C93-36D5-F020-78DE3D395865}"/>
              </a:ext>
            </a:extLst>
          </p:cNvPr>
          <p:cNvSpPr/>
          <p:nvPr/>
        </p:nvSpPr>
        <p:spPr>
          <a:xfrm>
            <a:off x="4593244" y="789802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5" name="Freeform: Shape 374">
            <a:extLst>
              <a:ext uri="{FF2B5EF4-FFF2-40B4-BE49-F238E27FC236}">
                <a16:creationId xmlns:a16="http://schemas.microsoft.com/office/drawing/2014/main" id="{3EFF3EE6-5D4D-17B0-B58E-5F10AD0D7C4C}"/>
              </a:ext>
            </a:extLst>
          </p:cNvPr>
          <p:cNvSpPr/>
          <p:nvPr/>
        </p:nvSpPr>
        <p:spPr>
          <a:xfrm>
            <a:off x="4593244" y="823692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6" name="Freeform: Shape 375">
            <a:extLst>
              <a:ext uri="{FF2B5EF4-FFF2-40B4-BE49-F238E27FC236}">
                <a16:creationId xmlns:a16="http://schemas.microsoft.com/office/drawing/2014/main" id="{3A4AA5B9-82CA-AF06-9A94-4A433145D63B}"/>
              </a:ext>
            </a:extLst>
          </p:cNvPr>
          <p:cNvSpPr/>
          <p:nvPr/>
        </p:nvSpPr>
        <p:spPr>
          <a:xfrm>
            <a:off x="4593244" y="857583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25" name="Picture 624">
            <a:extLst>
              <a:ext uri="{FF2B5EF4-FFF2-40B4-BE49-F238E27FC236}">
                <a16:creationId xmlns:a16="http://schemas.microsoft.com/office/drawing/2014/main" id="{D2AB9D57-763B-8CEB-5B2B-037B1A13CDA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94787" y="8648456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78" name="Freeform: Shape 377">
            <a:extLst>
              <a:ext uri="{FF2B5EF4-FFF2-40B4-BE49-F238E27FC236}">
                <a16:creationId xmlns:a16="http://schemas.microsoft.com/office/drawing/2014/main" id="{341B7202-5D7F-102F-D469-45D0AE93516C}"/>
              </a:ext>
            </a:extLst>
          </p:cNvPr>
          <p:cNvSpPr/>
          <p:nvPr/>
        </p:nvSpPr>
        <p:spPr>
          <a:xfrm>
            <a:off x="4932174" y="2136698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9" name="Freeform: Shape 378">
            <a:extLst>
              <a:ext uri="{FF2B5EF4-FFF2-40B4-BE49-F238E27FC236}">
                <a16:creationId xmlns:a16="http://schemas.microsoft.com/office/drawing/2014/main" id="{998420AF-D28C-7132-0DC5-09B43AE3F310}"/>
              </a:ext>
            </a:extLst>
          </p:cNvPr>
          <p:cNvSpPr/>
          <p:nvPr/>
        </p:nvSpPr>
        <p:spPr>
          <a:xfrm>
            <a:off x="4932174" y="247560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0" name="Freeform: Shape 379">
            <a:extLst>
              <a:ext uri="{FF2B5EF4-FFF2-40B4-BE49-F238E27FC236}">
                <a16:creationId xmlns:a16="http://schemas.microsoft.com/office/drawing/2014/main" id="{9F739FA1-8AD8-D71B-6CCF-7102EDAECB89}"/>
              </a:ext>
            </a:extLst>
          </p:cNvPr>
          <p:cNvSpPr/>
          <p:nvPr/>
        </p:nvSpPr>
        <p:spPr>
          <a:xfrm>
            <a:off x="4932174" y="281450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63" name="Picture 762">
            <a:extLst>
              <a:ext uri="{FF2B5EF4-FFF2-40B4-BE49-F238E27FC236}">
                <a16:creationId xmlns:a16="http://schemas.microsoft.com/office/drawing/2014/main" id="{5E08B20F-42A1-222A-9A3E-DE610421DD1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40892" y="2899227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83" name="Freeform: Shape 382">
            <a:extLst>
              <a:ext uri="{FF2B5EF4-FFF2-40B4-BE49-F238E27FC236}">
                <a16:creationId xmlns:a16="http://schemas.microsoft.com/office/drawing/2014/main" id="{CC501BCB-BF5A-26F0-510D-8DD56C0E3E91}"/>
              </a:ext>
            </a:extLst>
          </p:cNvPr>
          <p:cNvSpPr/>
          <p:nvPr/>
        </p:nvSpPr>
        <p:spPr>
          <a:xfrm>
            <a:off x="4932174" y="315340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4" name="Freeform: Shape 383">
            <a:extLst>
              <a:ext uri="{FF2B5EF4-FFF2-40B4-BE49-F238E27FC236}">
                <a16:creationId xmlns:a16="http://schemas.microsoft.com/office/drawing/2014/main" id="{9AB2122B-281D-29C3-DE91-93C171B3E511}"/>
              </a:ext>
            </a:extLst>
          </p:cNvPr>
          <p:cNvSpPr/>
          <p:nvPr/>
        </p:nvSpPr>
        <p:spPr>
          <a:xfrm>
            <a:off x="4932174" y="349230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5" name="Freeform: Shape 384">
            <a:extLst>
              <a:ext uri="{FF2B5EF4-FFF2-40B4-BE49-F238E27FC236}">
                <a16:creationId xmlns:a16="http://schemas.microsoft.com/office/drawing/2014/main" id="{95D27B3F-6E75-9AF4-3FAB-CFE28E94A09C}"/>
              </a:ext>
            </a:extLst>
          </p:cNvPr>
          <p:cNvSpPr/>
          <p:nvPr/>
        </p:nvSpPr>
        <p:spPr>
          <a:xfrm>
            <a:off x="4932174" y="383120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6" name="Freeform: Shape 385">
            <a:extLst>
              <a:ext uri="{FF2B5EF4-FFF2-40B4-BE49-F238E27FC236}">
                <a16:creationId xmlns:a16="http://schemas.microsoft.com/office/drawing/2014/main" id="{8AA3D3C3-4C06-E186-33C9-FCD36B81201A}"/>
              </a:ext>
            </a:extLst>
          </p:cNvPr>
          <p:cNvSpPr/>
          <p:nvPr/>
        </p:nvSpPr>
        <p:spPr>
          <a:xfrm>
            <a:off x="4932174" y="417010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57" name="Picture 756">
            <a:extLst>
              <a:ext uri="{FF2B5EF4-FFF2-40B4-BE49-F238E27FC236}">
                <a16:creationId xmlns:a16="http://schemas.microsoft.com/office/drawing/2014/main" id="{1EB06E73-3AAA-65E7-2666-DA6D4A31C25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40892" y="4254834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89" name="Freeform: Shape 388">
            <a:extLst>
              <a:ext uri="{FF2B5EF4-FFF2-40B4-BE49-F238E27FC236}">
                <a16:creationId xmlns:a16="http://schemas.microsoft.com/office/drawing/2014/main" id="{76DD1FC3-E8C2-32F8-7B29-170F5AB6FF59}"/>
              </a:ext>
            </a:extLst>
          </p:cNvPr>
          <p:cNvSpPr/>
          <p:nvPr/>
        </p:nvSpPr>
        <p:spPr>
          <a:xfrm>
            <a:off x="4932174" y="450901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0" name="Freeform: Shape 389">
            <a:extLst>
              <a:ext uri="{FF2B5EF4-FFF2-40B4-BE49-F238E27FC236}">
                <a16:creationId xmlns:a16="http://schemas.microsoft.com/office/drawing/2014/main" id="{0AE8934B-C6A5-77A0-995D-C280CF9B53CA}"/>
              </a:ext>
            </a:extLst>
          </p:cNvPr>
          <p:cNvSpPr/>
          <p:nvPr/>
        </p:nvSpPr>
        <p:spPr>
          <a:xfrm>
            <a:off x="4932174" y="484791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1" name="Freeform: Shape 390">
            <a:extLst>
              <a:ext uri="{FF2B5EF4-FFF2-40B4-BE49-F238E27FC236}">
                <a16:creationId xmlns:a16="http://schemas.microsoft.com/office/drawing/2014/main" id="{634BEBE9-C086-F5F8-F99B-ABEB7C8E5052}"/>
              </a:ext>
            </a:extLst>
          </p:cNvPr>
          <p:cNvSpPr/>
          <p:nvPr/>
        </p:nvSpPr>
        <p:spPr>
          <a:xfrm>
            <a:off x="4932174" y="518681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2" name="Freeform: Shape 391">
            <a:extLst>
              <a:ext uri="{FF2B5EF4-FFF2-40B4-BE49-F238E27FC236}">
                <a16:creationId xmlns:a16="http://schemas.microsoft.com/office/drawing/2014/main" id="{95DCF85D-5443-8558-C626-E177FFF0510F}"/>
              </a:ext>
            </a:extLst>
          </p:cNvPr>
          <p:cNvSpPr/>
          <p:nvPr/>
        </p:nvSpPr>
        <p:spPr>
          <a:xfrm>
            <a:off x="4932174" y="552571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3" name="Freeform: Shape 392">
            <a:extLst>
              <a:ext uri="{FF2B5EF4-FFF2-40B4-BE49-F238E27FC236}">
                <a16:creationId xmlns:a16="http://schemas.microsoft.com/office/drawing/2014/main" id="{5115A218-5544-3571-26F5-117D9BF13D46}"/>
              </a:ext>
            </a:extLst>
          </p:cNvPr>
          <p:cNvSpPr/>
          <p:nvPr/>
        </p:nvSpPr>
        <p:spPr>
          <a:xfrm>
            <a:off x="4932174" y="586461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4" name="Freeform: Shape 393">
            <a:extLst>
              <a:ext uri="{FF2B5EF4-FFF2-40B4-BE49-F238E27FC236}">
                <a16:creationId xmlns:a16="http://schemas.microsoft.com/office/drawing/2014/main" id="{5A977178-E097-14A5-FE29-A28D290F9F29}"/>
              </a:ext>
            </a:extLst>
          </p:cNvPr>
          <p:cNvSpPr/>
          <p:nvPr/>
        </p:nvSpPr>
        <p:spPr>
          <a:xfrm>
            <a:off x="4932174" y="620351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99" name="Picture 698">
            <a:extLst>
              <a:ext uri="{FF2B5EF4-FFF2-40B4-BE49-F238E27FC236}">
                <a16:creationId xmlns:a16="http://schemas.microsoft.com/office/drawing/2014/main" id="{84D6376D-D911-1C6A-2CB8-F89329E2F20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40892" y="6288244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97" name="Freeform: Shape 396">
            <a:extLst>
              <a:ext uri="{FF2B5EF4-FFF2-40B4-BE49-F238E27FC236}">
                <a16:creationId xmlns:a16="http://schemas.microsoft.com/office/drawing/2014/main" id="{DAF968CF-3676-231F-5F4D-1030D0B95A6A}"/>
              </a:ext>
            </a:extLst>
          </p:cNvPr>
          <p:cNvSpPr/>
          <p:nvPr/>
        </p:nvSpPr>
        <p:spPr>
          <a:xfrm>
            <a:off x="4932174" y="654242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584E24F2-ED86-7AA7-4119-B951047AEDF9}"/>
              </a:ext>
            </a:extLst>
          </p:cNvPr>
          <p:cNvSpPr/>
          <p:nvPr/>
        </p:nvSpPr>
        <p:spPr>
          <a:xfrm>
            <a:off x="4932174" y="688132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97" name="Picture 696">
            <a:extLst>
              <a:ext uri="{FF2B5EF4-FFF2-40B4-BE49-F238E27FC236}">
                <a16:creationId xmlns:a16="http://schemas.microsoft.com/office/drawing/2014/main" id="{836269DD-42EB-D5D4-EDC3-B093997CF26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40892" y="6966047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01" name="Freeform: Shape 400">
            <a:extLst>
              <a:ext uri="{FF2B5EF4-FFF2-40B4-BE49-F238E27FC236}">
                <a16:creationId xmlns:a16="http://schemas.microsoft.com/office/drawing/2014/main" id="{D61948B0-9F76-3547-4F23-9613A0A16E25}"/>
              </a:ext>
            </a:extLst>
          </p:cNvPr>
          <p:cNvSpPr/>
          <p:nvPr/>
        </p:nvSpPr>
        <p:spPr>
          <a:xfrm>
            <a:off x="4932174" y="722022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2" name="Freeform: Shape 401">
            <a:extLst>
              <a:ext uri="{FF2B5EF4-FFF2-40B4-BE49-F238E27FC236}">
                <a16:creationId xmlns:a16="http://schemas.microsoft.com/office/drawing/2014/main" id="{C57A3DC0-8187-19BB-B484-DA62EF967164}"/>
              </a:ext>
            </a:extLst>
          </p:cNvPr>
          <p:cNvSpPr/>
          <p:nvPr/>
        </p:nvSpPr>
        <p:spPr>
          <a:xfrm>
            <a:off x="4932174" y="755912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27" name="Picture 626">
            <a:extLst>
              <a:ext uri="{FF2B5EF4-FFF2-40B4-BE49-F238E27FC236}">
                <a16:creationId xmlns:a16="http://schemas.microsoft.com/office/drawing/2014/main" id="{8D5A2BA5-00F0-D7E9-9E66-14413035253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33718" y="7631752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04" name="Freeform: Shape 403">
            <a:extLst>
              <a:ext uri="{FF2B5EF4-FFF2-40B4-BE49-F238E27FC236}">
                <a16:creationId xmlns:a16="http://schemas.microsoft.com/office/drawing/2014/main" id="{CD681EC8-7B60-070F-252C-19434DCE5B86}"/>
              </a:ext>
            </a:extLst>
          </p:cNvPr>
          <p:cNvSpPr/>
          <p:nvPr/>
        </p:nvSpPr>
        <p:spPr>
          <a:xfrm>
            <a:off x="4932174" y="789802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29" name="Picture 628">
            <a:extLst>
              <a:ext uri="{FF2B5EF4-FFF2-40B4-BE49-F238E27FC236}">
                <a16:creationId xmlns:a16="http://schemas.microsoft.com/office/drawing/2014/main" id="{539BF595-CA74-9D25-1558-297F1028B23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33718" y="7970653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06" name="Freeform: Shape 405">
            <a:extLst>
              <a:ext uri="{FF2B5EF4-FFF2-40B4-BE49-F238E27FC236}">
                <a16:creationId xmlns:a16="http://schemas.microsoft.com/office/drawing/2014/main" id="{4A1B8632-B678-DE02-54B3-A506EBE5461B}"/>
              </a:ext>
            </a:extLst>
          </p:cNvPr>
          <p:cNvSpPr/>
          <p:nvPr/>
        </p:nvSpPr>
        <p:spPr>
          <a:xfrm>
            <a:off x="4932174" y="823692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41" name="Picture 740">
            <a:extLst>
              <a:ext uri="{FF2B5EF4-FFF2-40B4-BE49-F238E27FC236}">
                <a16:creationId xmlns:a16="http://schemas.microsoft.com/office/drawing/2014/main" id="{95BE18A0-8558-27EE-C275-312CD99F78B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40892" y="8321653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09" name="Freeform: Shape 408">
            <a:extLst>
              <a:ext uri="{FF2B5EF4-FFF2-40B4-BE49-F238E27FC236}">
                <a16:creationId xmlns:a16="http://schemas.microsoft.com/office/drawing/2014/main" id="{E35B4981-5BA5-656A-E77C-50ED76CE2BE7}"/>
              </a:ext>
            </a:extLst>
          </p:cNvPr>
          <p:cNvSpPr/>
          <p:nvPr/>
        </p:nvSpPr>
        <p:spPr>
          <a:xfrm>
            <a:off x="4932174" y="857583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0" name="Freeform: Shape 409">
            <a:extLst>
              <a:ext uri="{FF2B5EF4-FFF2-40B4-BE49-F238E27FC236}">
                <a16:creationId xmlns:a16="http://schemas.microsoft.com/office/drawing/2014/main" id="{1B3D2E23-DFDF-63E9-2483-579DCF3B331F}"/>
              </a:ext>
            </a:extLst>
          </p:cNvPr>
          <p:cNvSpPr/>
          <p:nvPr/>
        </p:nvSpPr>
        <p:spPr>
          <a:xfrm>
            <a:off x="5271104" y="2136698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31" name="Picture 630">
            <a:extLst>
              <a:ext uri="{FF2B5EF4-FFF2-40B4-BE49-F238E27FC236}">
                <a16:creationId xmlns:a16="http://schemas.microsoft.com/office/drawing/2014/main" id="{5B5B19D5-DDEF-8728-8D93-C8E75860AD3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2645" y="2209323"/>
            <a:ext cx="135849" cy="193657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12" name="Freeform: Shape 411">
            <a:extLst>
              <a:ext uri="{FF2B5EF4-FFF2-40B4-BE49-F238E27FC236}">
                <a16:creationId xmlns:a16="http://schemas.microsoft.com/office/drawing/2014/main" id="{64F8FA52-070A-9798-9DCD-811C21B24CC6}"/>
              </a:ext>
            </a:extLst>
          </p:cNvPr>
          <p:cNvSpPr/>
          <p:nvPr/>
        </p:nvSpPr>
        <p:spPr>
          <a:xfrm>
            <a:off x="5271104" y="247560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95" name="Picture 794">
            <a:extLst>
              <a:ext uri="{FF2B5EF4-FFF2-40B4-BE49-F238E27FC236}">
                <a16:creationId xmlns:a16="http://schemas.microsoft.com/office/drawing/2014/main" id="{41E6F85E-B3FF-3C63-B6C5-594A4FF2FD8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9822" y="2560326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15" name="Freeform: Shape 414">
            <a:extLst>
              <a:ext uri="{FF2B5EF4-FFF2-40B4-BE49-F238E27FC236}">
                <a16:creationId xmlns:a16="http://schemas.microsoft.com/office/drawing/2014/main" id="{515D4F53-F212-0112-48D1-6E2189C09658}"/>
              </a:ext>
            </a:extLst>
          </p:cNvPr>
          <p:cNvSpPr/>
          <p:nvPr/>
        </p:nvSpPr>
        <p:spPr>
          <a:xfrm>
            <a:off x="5271104" y="281450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65" name="Picture 764">
            <a:extLst>
              <a:ext uri="{FF2B5EF4-FFF2-40B4-BE49-F238E27FC236}">
                <a16:creationId xmlns:a16="http://schemas.microsoft.com/office/drawing/2014/main" id="{AE82C707-E702-6FE2-C712-864F53C75CC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9822" y="2899227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18" name="Freeform: Shape 417">
            <a:extLst>
              <a:ext uri="{FF2B5EF4-FFF2-40B4-BE49-F238E27FC236}">
                <a16:creationId xmlns:a16="http://schemas.microsoft.com/office/drawing/2014/main" id="{B438DA05-321B-E6F9-5979-25C015C0FC9E}"/>
              </a:ext>
            </a:extLst>
          </p:cNvPr>
          <p:cNvSpPr/>
          <p:nvPr/>
        </p:nvSpPr>
        <p:spPr>
          <a:xfrm>
            <a:off x="5271104" y="315340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9" name="Freeform: Shape 418">
            <a:extLst>
              <a:ext uri="{FF2B5EF4-FFF2-40B4-BE49-F238E27FC236}">
                <a16:creationId xmlns:a16="http://schemas.microsoft.com/office/drawing/2014/main" id="{31C27EA5-ECE1-10EB-E8D1-31F35D588D36}"/>
              </a:ext>
            </a:extLst>
          </p:cNvPr>
          <p:cNvSpPr/>
          <p:nvPr/>
        </p:nvSpPr>
        <p:spPr>
          <a:xfrm>
            <a:off x="5271104" y="349230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33" name="Picture 632">
            <a:extLst>
              <a:ext uri="{FF2B5EF4-FFF2-40B4-BE49-F238E27FC236}">
                <a16:creationId xmlns:a16="http://schemas.microsoft.com/office/drawing/2014/main" id="{B64118BA-C2C3-B80C-8F1F-F0DF967BE80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2645" y="3564930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21" name="Freeform: Shape 420">
            <a:extLst>
              <a:ext uri="{FF2B5EF4-FFF2-40B4-BE49-F238E27FC236}">
                <a16:creationId xmlns:a16="http://schemas.microsoft.com/office/drawing/2014/main" id="{5AF013AC-8D5D-8343-08BC-A4B793E1636C}"/>
              </a:ext>
            </a:extLst>
          </p:cNvPr>
          <p:cNvSpPr/>
          <p:nvPr/>
        </p:nvSpPr>
        <p:spPr>
          <a:xfrm>
            <a:off x="5271104" y="383120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2" name="Freeform: Shape 421">
            <a:extLst>
              <a:ext uri="{FF2B5EF4-FFF2-40B4-BE49-F238E27FC236}">
                <a16:creationId xmlns:a16="http://schemas.microsoft.com/office/drawing/2014/main" id="{5C2C50AD-DC2B-929C-1A2E-E64A914D5670}"/>
              </a:ext>
            </a:extLst>
          </p:cNvPr>
          <p:cNvSpPr/>
          <p:nvPr/>
        </p:nvSpPr>
        <p:spPr>
          <a:xfrm>
            <a:off x="5271104" y="417010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3" name="Freeform: Shape 422">
            <a:extLst>
              <a:ext uri="{FF2B5EF4-FFF2-40B4-BE49-F238E27FC236}">
                <a16:creationId xmlns:a16="http://schemas.microsoft.com/office/drawing/2014/main" id="{423C6C55-B74F-A664-F0E9-1E18AF93E945}"/>
              </a:ext>
            </a:extLst>
          </p:cNvPr>
          <p:cNvSpPr/>
          <p:nvPr/>
        </p:nvSpPr>
        <p:spPr>
          <a:xfrm>
            <a:off x="5271104" y="450901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4" name="Freeform: Shape 423">
            <a:extLst>
              <a:ext uri="{FF2B5EF4-FFF2-40B4-BE49-F238E27FC236}">
                <a16:creationId xmlns:a16="http://schemas.microsoft.com/office/drawing/2014/main" id="{0AED223C-4877-0FED-DA68-365FEA29E7AB}"/>
              </a:ext>
            </a:extLst>
          </p:cNvPr>
          <p:cNvSpPr/>
          <p:nvPr/>
        </p:nvSpPr>
        <p:spPr>
          <a:xfrm>
            <a:off x="5271104" y="484791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13" name="Picture 712">
            <a:extLst>
              <a:ext uri="{FF2B5EF4-FFF2-40B4-BE49-F238E27FC236}">
                <a16:creationId xmlns:a16="http://schemas.microsoft.com/office/drawing/2014/main" id="{204D143E-5A80-08B4-4DC1-FF29BCAC797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9822" y="4932637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27" name="Freeform: Shape 426">
            <a:extLst>
              <a:ext uri="{FF2B5EF4-FFF2-40B4-BE49-F238E27FC236}">
                <a16:creationId xmlns:a16="http://schemas.microsoft.com/office/drawing/2014/main" id="{23C14570-388E-611E-91ED-E2CA18A78E7C}"/>
              </a:ext>
            </a:extLst>
          </p:cNvPr>
          <p:cNvSpPr/>
          <p:nvPr/>
        </p:nvSpPr>
        <p:spPr>
          <a:xfrm>
            <a:off x="5271104" y="518681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55" name="Picture 754">
            <a:extLst>
              <a:ext uri="{FF2B5EF4-FFF2-40B4-BE49-F238E27FC236}">
                <a16:creationId xmlns:a16="http://schemas.microsoft.com/office/drawing/2014/main" id="{A29F7926-EE7E-55D2-8249-7E4346AD7F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9822" y="5271539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30" name="Freeform: Shape 429">
            <a:extLst>
              <a:ext uri="{FF2B5EF4-FFF2-40B4-BE49-F238E27FC236}">
                <a16:creationId xmlns:a16="http://schemas.microsoft.com/office/drawing/2014/main" id="{097C94B4-12E4-838B-C758-FA5494A37AF2}"/>
              </a:ext>
            </a:extLst>
          </p:cNvPr>
          <p:cNvSpPr/>
          <p:nvPr/>
        </p:nvSpPr>
        <p:spPr>
          <a:xfrm>
            <a:off x="5271104" y="552571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4804503D-25AA-6B8A-7033-F6AF373D0889}"/>
              </a:ext>
            </a:extLst>
          </p:cNvPr>
          <p:cNvSpPr/>
          <p:nvPr/>
        </p:nvSpPr>
        <p:spPr>
          <a:xfrm>
            <a:off x="5271104" y="586461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35" name="Picture 634">
            <a:extLst>
              <a:ext uri="{FF2B5EF4-FFF2-40B4-BE49-F238E27FC236}">
                <a16:creationId xmlns:a16="http://schemas.microsoft.com/office/drawing/2014/main" id="{90058E9D-FA4D-FAA4-5E6D-FBEBC8205A7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2648" y="5937243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33" name="Freeform: Shape 432">
            <a:extLst>
              <a:ext uri="{FF2B5EF4-FFF2-40B4-BE49-F238E27FC236}">
                <a16:creationId xmlns:a16="http://schemas.microsoft.com/office/drawing/2014/main" id="{4089F0C8-E050-16A6-BEDE-189658BA60FA}"/>
              </a:ext>
            </a:extLst>
          </p:cNvPr>
          <p:cNvSpPr/>
          <p:nvPr/>
        </p:nvSpPr>
        <p:spPr>
          <a:xfrm>
            <a:off x="5271104" y="620351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37" name="Picture 636">
            <a:extLst>
              <a:ext uri="{FF2B5EF4-FFF2-40B4-BE49-F238E27FC236}">
                <a16:creationId xmlns:a16="http://schemas.microsoft.com/office/drawing/2014/main" id="{F72D85EB-7229-16B8-ACEF-ECCF68091CE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2648" y="6276145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35" name="Freeform: Shape 434">
            <a:extLst>
              <a:ext uri="{FF2B5EF4-FFF2-40B4-BE49-F238E27FC236}">
                <a16:creationId xmlns:a16="http://schemas.microsoft.com/office/drawing/2014/main" id="{6EEF7488-18A2-D968-0A8B-6632F1B4FFB3}"/>
              </a:ext>
            </a:extLst>
          </p:cNvPr>
          <p:cNvSpPr/>
          <p:nvPr/>
        </p:nvSpPr>
        <p:spPr>
          <a:xfrm>
            <a:off x="5271104" y="654242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39" name="Picture 638">
            <a:extLst>
              <a:ext uri="{FF2B5EF4-FFF2-40B4-BE49-F238E27FC236}">
                <a16:creationId xmlns:a16="http://schemas.microsoft.com/office/drawing/2014/main" id="{5E72E918-2FCF-F971-4648-20BF8C4CB3F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2648" y="6615047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37" name="Freeform: Shape 436">
            <a:extLst>
              <a:ext uri="{FF2B5EF4-FFF2-40B4-BE49-F238E27FC236}">
                <a16:creationId xmlns:a16="http://schemas.microsoft.com/office/drawing/2014/main" id="{D3E6AD27-7908-C299-08BD-83B146EA0695}"/>
              </a:ext>
            </a:extLst>
          </p:cNvPr>
          <p:cNvSpPr/>
          <p:nvPr/>
        </p:nvSpPr>
        <p:spPr>
          <a:xfrm>
            <a:off x="5271104" y="688132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8" name="Freeform: Shape 437">
            <a:extLst>
              <a:ext uri="{FF2B5EF4-FFF2-40B4-BE49-F238E27FC236}">
                <a16:creationId xmlns:a16="http://schemas.microsoft.com/office/drawing/2014/main" id="{7FFD2DE9-341B-0957-7D7E-A43D856BD38C}"/>
              </a:ext>
            </a:extLst>
          </p:cNvPr>
          <p:cNvSpPr/>
          <p:nvPr/>
        </p:nvSpPr>
        <p:spPr>
          <a:xfrm>
            <a:off x="5271104" y="722022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33" name="Picture 732">
            <a:extLst>
              <a:ext uri="{FF2B5EF4-FFF2-40B4-BE49-F238E27FC236}">
                <a16:creationId xmlns:a16="http://schemas.microsoft.com/office/drawing/2014/main" id="{77202261-A375-6FC9-3067-7C14209F09F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9822" y="7304949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41" name="Freeform: Shape 440">
            <a:extLst>
              <a:ext uri="{FF2B5EF4-FFF2-40B4-BE49-F238E27FC236}">
                <a16:creationId xmlns:a16="http://schemas.microsoft.com/office/drawing/2014/main" id="{B33E9E49-2A74-F9DB-8CA4-874D6DFD28D0}"/>
              </a:ext>
            </a:extLst>
          </p:cNvPr>
          <p:cNvSpPr/>
          <p:nvPr/>
        </p:nvSpPr>
        <p:spPr>
          <a:xfrm>
            <a:off x="5271104" y="755912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2" name="Freeform: Shape 441">
            <a:extLst>
              <a:ext uri="{FF2B5EF4-FFF2-40B4-BE49-F238E27FC236}">
                <a16:creationId xmlns:a16="http://schemas.microsoft.com/office/drawing/2014/main" id="{208BE419-9210-7B49-834B-B51EA7ED01F5}"/>
              </a:ext>
            </a:extLst>
          </p:cNvPr>
          <p:cNvSpPr/>
          <p:nvPr/>
        </p:nvSpPr>
        <p:spPr>
          <a:xfrm>
            <a:off x="5271104" y="789802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3" name="Freeform: Shape 442">
            <a:extLst>
              <a:ext uri="{FF2B5EF4-FFF2-40B4-BE49-F238E27FC236}">
                <a16:creationId xmlns:a16="http://schemas.microsoft.com/office/drawing/2014/main" id="{4635ED3A-0C59-50C0-C1E7-CD9F566A3AFA}"/>
              </a:ext>
            </a:extLst>
          </p:cNvPr>
          <p:cNvSpPr/>
          <p:nvPr/>
        </p:nvSpPr>
        <p:spPr>
          <a:xfrm>
            <a:off x="5271104" y="823692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4" name="Freeform: Shape 443">
            <a:extLst>
              <a:ext uri="{FF2B5EF4-FFF2-40B4-BE49-F238E27FC236}">
                <a16:creationId xmlns:a16="http://schemas.microsoft.com/office/drawing/2014/main" id="{39912767-66CA-9806-05E2-AD8FCDBDABEF}"/>
              </a:ext>
            </a:extLst>
          </p:cNvPr>
          <p:cNvSpPr/>
          <p:nvPr/>
        </p:nvSpPr>
        <p:spPr>
          <a:xfrm>
            <a:off x="5271104" y="857583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41" name="Picture 640">
            <a:extLst>
              <a:ext uri="{FF2B5EF4-FFF2-40B4-BE49-F238E27FC236}">
                <a16:creationId xmlns:a16="http://schemas.microsoft.com/office/drawing/2014/main" id="{91EB2C4F-81A8-9604-09C8-74E2B28B924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2648" y="8648456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46" name="Freeform: Shape 445">
            <a:extLst>
              <a:ext uri="{FF2B5EF4-FFF2-40B4-BE49-F238E27FC236}">
                <a16:creationId xmlns:a16="http://schemas.microsoft.com/office/drawing/2014/main" id="{3AB85D84-E5F5-2A5D-D44C-E457105BA60E}"/>
              </a:ext>
            </a:extLst>
          </p:cNvPr>
          <p:cNvSpPr/>
          <p:nvPr/>
        </p:nvSpPr>
        <p:spPr>
          <a:xfrm>
            <a:off x="5610033" y="2136698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43" name="Picture 642">
            <a:extLst>
              <a:ext uri="{FF2B5EF4-FFF2-40B4-BE49-F238E27FC236}">
                <a16:creationId xmlns:a16="http://schemas.microsoft.com/office/drawing/2014/main" id="{96FB1F7A-4157-5D7B-7886-12E9B36ECE7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1573" y="2209323"/>
            <a:ext cx="135849" cy="193657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48" name="Freeform: Shape 447">
            <a:extLst>
              <a:ext uri="{FF2B5EF4-FFF2-40B4-BE49-F238E27FC236}">
                <a16:creationId xmlns:a16="http://schemas.microsoft.com/office/drawing/2014/main" id="{14D47FB3-00EA-971F-A47D-3DA9310207A2}"/>
              </a:ext>
            </a:extLst>
          </p:cNvPr>
          <p:cNvSpPr/>
          <p:nvPr/>
        </p:nvSpPr>
        <p:spPr>
          <a:xfrm>
            <a:off x="5610033" y="247560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97" name="Picture 796">
            <a:extLst>
              <a:ext uri="{FF2B5EF4-FFF2-40B4-BE49-F238E27FC236}">
                <a16:creationId xmlns:a16="http://schemas.microsoft.com/office/drawing/2014/main" id="{8F97ADFC-3992-95CF-BE3A-B7381B96A4D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8752" y="2560326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51" name="Freeform: Shape 450">
            <a:extLst>
              <a:ext uri="{FF2B5EF4-FFF2-40B4-BE49-F238E27FC236}">
                <a16:creationId xmlns:a16="http://schemas.microsoft.com/office/drawing/2014/main" id="{0BD177E4-4D5B-21F3-70A5-09F03B330144}"/>
              </a:ext>
            </a:extLst>
          </p:cNvPr>
          <p:cNvSpPr/>
          <p:nvPr/>
        </p:nvSpPr>
        <p:spPr>
          <a:xfrm>
            <a:off x="5610033" y="281450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2" name="Freeform: Shape 451">
            <a:extLst>
              <a:ext uri="{FF2B5EF4-FFF2-40B4-BE49-F238E27FC236}">
                <a16:creationId xmlns:a16="http://schemas.microsoft.com/office/drawing/2014/main" id="{6DBDFC2F-4469-640D-FCBF-106EF762A609}"/>
              </a:ext>
            </a:extLst>
          </p:cNvPr>
          <p:cNvSpPr/>
          <p:nvPr/>
        </p:nvSpPr>
        <p:spPr>
          <a:xfrm>
            <a:off x="5610033" y="315340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3" name="Freeform: Shape 452">
            <a:extLst>
              <a:ext uri="{FF2B5EF4-FFF2-40B4-BE49-F238E27FC236}">
                <a16:creationId xmlns:a16="http://schemas.microsoft.com/office/drawing/2014/main" id="{628EB6C0-CE99-735A-EAEC-1BD0824F250C}"/>
              </a:ext>
            </a:extLst>
          </p:cNvPr>
          <p:cNvSpPr/>
          <p:nvPr/>
        </p:nvSpPr>
        <p:spPr>
          <a:xfrm>
            <a:off x="5610033" y="349230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67" name="Picture 766">
            <a:extLst>
              <a:ext uri="{FF2B5EF4-FFF2-40B4-BE49-F238E27FC236}">
                <a16:creationId xmlns:a16="http://schemas.microsoft.com/office/drawing/2014/main" id="{1E689531-AEA0-0881-3CFD-73E535A5F16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8752" y="3577030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56" name="Freeform: Shape 455">
            <a:extLst>
              <a:ext uri="{FF2B5EF4-FFF2-40B4-BE49-F238E27FC236}">
                <a16:creationId xmlns:a16="http://schemas.microsoft.com/office/drawing/2014/main" id="{7B725057-0E20-191C-EB6D-6D39C4E09F8A}"/>
              </a:ext>
            </a:extLst>
          </p:cNvPr>
          <p:cNvSpPr/>
          <p:nvPr/>
        </p:nvSpPr>
        <p:spPr>
          <a:xfrm>
            <a:off x="5610033" y="383120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01" name="Picture 800">
            <a:extLst>
              <a:ext uri="{FF2B5EF4-FFF2-40B4-BE49-F238E27FC236}">
                <a16:creationId xmlns:a16="http://schemas.microsoft.com/office/drawing/2014/main" id="{63A35C20-7095-9D00-073D-396AB5FB233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8752" y="3915932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59" name="Freeform: Shape 458">
            <a:extLst>
              <a:ext uri="{FF2B5EF4-FFF2-40B4-BE49-F238E27FC236}">
                <a16:creationId xmlns:a16="http://schemas.microsoft.com/office/drawing/2014/main" id="{BFA454B6-E553-650C-FC58-1C9B9DA4C92C}"/>
              </a:ext>
            </a:extLst>
          </p:cNvPr>
          <p:cNvSpPr/>
          <p:nvPr/>
        </p:nvSpPr>
        <p:spPr>
          <a:xfrm>
            <a:off x="5610033" y="417010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45" name="Picture 644">
            <a:extLst>
              <a:ext uri="{FF2B5EF4-FFF2-40B4-BE49-F238E27FC236}">
                <a16:creationId xmlns:a16="http://schemas.microsoft.com/office/drawing/2014/main" id="{F31C9237-FBBC-228C-056A-45015F6D34C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1577" y="4242735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61" name="Freeform: Shape 460">
            <a:extLst>
              <a:ext uri="{FF2B5EF4-FFF2-40B4-BE49-F238E27FC236}">
                <a16:creationId xmlns:a16="http://schemas.microsoft.com/office/drawing/2014/main" id="{BBA75C54-2AAE-9F05-71EB-AAE4E1AFAEEC}"/>
              </a:ext>
            </a:extLst>
          </p:cNvPr>
          <p:cNvSpPr/>
          <p:nvPr/>
        </p:nvSpPr>
        <p:spPr>
          <a:xfrm>
            <a:off x="5610033" y="450901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2" name="Freeform: Shape 461">
            <a:extLst>
              <a:ext uri="{FF2B5EF4-FFF2-40B4-BE49-F238E27FC236}">
                <a16:creationId xmlns:a16="http://schemas.microsoft.com/office/drawing/2014/main" id="{9F916FB3-012F-A35B-BF3A-8FCC468ABB8B}"/>
              </a:ext>
            </a:extLst>
          </p:cNvPr>
          <p:cNvSpPr/>
          <p:nvPr/>
        </p:nvSpPr>
        <p:spPr>
          <a:xfrm>
            <a:off x="5610033" y="484791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3" name="Freeform: Shape 462">
            <a:extLst>
              <a:ext uri="{FF2B5EF4-FFF2-40B4-BE49-F238E27FC236}">
                <a16:creationId xmlns:a16="http://schemas.microsoft.com/office/drawing/2014/main" id="{15E69BD6-4D88-ADD9-AFFB-1F1A135056AF}"/>
              </a:ext>
            </a:extLst>
          </p:cNvPr>
          <p:cNvSpPr/>
          <p:nvPr/>
        </p:nvSpPr>
        <p:spPr>
          <a:xfrm>
            <a:off x="5610033" y="518681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17" name="Picture 716">
            <a:extLst>
              <a:ext uri="{FF2B5EF4-FFF2-40B4-BE49-F238E27FC236}">
                <a16:creationId xmlns:a16="http://schemas.microsoft.com/office/drawing/2014/main" id="{632CD974-9F2F-42D4-9255-C6EDD19437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8752" y="5271539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66" name="Freeform: Shape 465">
            <a:extLst>
              <a:ext uri="{FF2B5EF4-FFF2-40B4-BE49-F238E27FC236}">
                <a16:creationId xmlns:a16="http://schemas.microsoft.com/office/drawing/2014/main" id="{A04B02A7-F1B8-9E4C-A7C9-4442C65C821D}"/>
              </a:ext>
            </a:extLst>
          </p:cNvPr>
          <p:cNvSpPr/>
          <p:nvPr/>
        </p:nvSpPr>
        <p:spPr>
          <a:xfrm>
            <a:off x="5610033" y="552571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7" name="Freeform: Shape 466">
            <a:extLst>
              <a:ext uri="{FF2B5EF4-FFF2-40B4-BE49-F238E27FC236}">
                <a16:creationId xmlns:a16="http://schemas.microsoft.com/office/drawing/2014/main" id="{D932A460-0521-FBC3-62FC-30C11E3174FA}"/>
              </a:ext>
            </a:extLst>
          </p:cNvPr>
          <p:cNvSpPr/>
          <p:nvPr/>
        </p:nvSpPr>
        <p:spPr>
          <a:xfrm>
            <a:off x="5610033" y="586461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8" name="Freeform: Shape 467">
            <a:extLst>
              <a:ext uri="{FF2B5EF4-FFF2-40B4-BE49-F238E27FC236}">
                <a16:creationId xmlns:a16="http://schemas.microsoft.com/office/drawing/2014/main" id="{520D11F6-102B-A937-18C0-9B88FF7060FE}"/>
              </a:ext>
            </a:extLst>
          </p:cNvPr>
          <p:cNvSpPr/>
          <p:nvPr/>
        </p:nvSpPr>
        <p:spPr>
          <a:xfrm>
            <a:off x="5610033" y="620351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47" name="Picture 646">
            <a:extLst>
              <a:ext uri="{FF2B5EF4-FFF2-40B4-BE49-F238E27FC236}">
                <a16:creationId xmlns:a16="http://schemas.microsoft.com/office/drawing/2014/main" id="{A4F6A4B5-43C8-11C3-612C-011C8E8F414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1577" y="6276145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70" name="Freeform: Shape 469">
            <a:extLst>
              <a:ext uri="{FF2B5EF4-FFF2-40B4-BE49-F238E27FC236}">
                <a16:creationId xmlns:a16="http://schemas.microsoft.com/office/drawing/2014/main" id="{6F45D211-89AE-0F60-7081-4AB9C2951AF8}"/>
              </a:ext>
            </a:extLst>
          </p:cNvPr>
          <p:cNvSpPr/>
          <p:nvPr/>
        </p:nvSpPr>
        <p:spPr>
          <a:xfrm>
            <a:off x="5610033" y="654242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1" name="Freeform: Shape 470">
            <a:extLst>
              <a:ext uri="{FF2B5EF4-FFF2-40B4-BE49-F238E27FC236}">
                <a16:creationId xmlns:a16="http://schemas.microsoft.com/office/drawing/2014/main" id="{1A20B638-ED5B-19C7-31F9-4A4E95E284B9}"/>
              </a:ext>
            </a:extLst>
          </p:cNvPr>
          <p:cNvSpPr/>
          <p:nvPr/>
        </p:nvSpPr>
        <p:spPr>
          <a:xfrm>
            <a:off x="5610033" y="688132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2" name="Freeform: Shape 471">
            <a:extLst>
              <a:ext uri="{FF2B5EF4-FFF2-40B4-BE49-F238E27FC236}">
                <a16:creationId xmlns:a16="http://schemas.microsoft.com/office/drawing/2014/main" id="{52A2712C-05E4-CAA8-92D2-D7D4733D7461}"/>
              </a:ext>
            </a:extLst>
          </p:cNvPr>
          <p:cNvSpPr/>
          <p:nvPr/>
        </p:nvSpPr>
        <p:spPr>
          <a:xfrm>
            <a:off x="5610033" y="722022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49" name="Picture 648">
            <a:extLst>
              <a:ext uri="{FF2B5EF4-FFF2-40B4-BE49-F238E27FC236}">
                <a16:creationId xmlns:a16="http://schemas.microsoft.com/office/drawing/2014/main" id="{2AD78B49-C5E1-A7CE-88BD-519A3543F84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1577" y="7292850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74" name="Freeform: Shape 473">
            <a:extLst>
              <a:ext uri="{FF2B5EF4-FFF2-40B4-BE49-F238E27FC236}">
                <a16:creationId xmlns:a16="http://schemas.microsoft.com/office/drawing/2014/main" id="{1716E369-EC37-EC88-15B2-1EEB339D7AC6}"/>
              </a:ext>
            </a:extLst>
          </p:cNvPr>
          <p:cNvSpPr/>
          <p:nvPr/>
        </p:nvSpPr>
        <p:spPr>
          <a:xfrm>
            <a:off x="5610033" y="755912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5" name="Freeform: Shape 474">
            <a:extLst>
              <a:ext uri="{FF2B5EF4-FFF2-40B4-BE49-F238E27FC236}">
                <a16:creationId xmlns:a16="http://schemas.microsoft.com/office/drawing/2014/main" id="{6FBBD9E1-8F60-1E19-C16E-F383CEE1D7CC}"/>
              </a:ext>
            </a:extLst>
          </p:cNvPr>
          <p:cNvSpPr/>
          <p:nvPr/>
        </p:nvSpPr>
        <p:spPr>
          <a:xfrm>
            <a:off x="5610033" y="789802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6" name="Freeform: Shape 475">
            <a:extLst>
              <a:ext uri="{FF2B5EF4-FFF2-40B4-BE49-F238E27FC236}">
                <a16:creationId xmlns:a16="http://schemas.microsoft.com/office/drawing/2014/main" id="{BE1D5699-8508-FD87-FB96-6AC3BFEADFE3}"/>
              </a:ext>
            </a:extLst>
          </p:cNvPr>
          <p:cNvSpPr/>
          <p:nvPr/>
        </p:nvSpPr>
        <p:spPr>
          <a:xfrm>
            <a:off x="5610033" y="823692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7" name="Freeform: Shape 476">
            <a:extLst>
              <a:ext uri="{FF2B5EF4-FFF2-40B4-BE49-F238E27FC236}">
                <a16:creationId xmlns:a16="http://schemas.microsoft.com/office/drawing/2014/main" id="{A70B0956-DCB6-64EE-544F-CD02B8B76CA1}"/>
              </a:ext>
            </a:extLst>
          </p:cNvPr>
          <p:cNvSpPr/>
          <p:nvPr/>
        </p:nvSpPr>
        <p:spPr>
          <a:xfrm>
            <a:off x="5610033" y="857583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39" name="Picture 738">
            <a:extLst>
              <a:ext uri="{FF2B5EF4-FFF2-40B4-BE49-F238E27FC236}">
                <a16:creationId xmlns:a16="http://schemas.microsoft.com/office/drawing/2014/main" id="{7B8CF31F-2104-9A14-2F13-1AEA16557B8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8752" y="8660555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80" name="Freeform: Shape 479">
            <a:extLst>
              <a:ext uri="{FF2B5EF4-FFF2-40B4-BE49-F238E27FC236}">
                <a16:creationId xmlns:a16="http://schemas.microsoft.com/office/drawing/2014/main" id="{B602C2D0-7C4A-B31C-21A5-230E17FDF6C7}"/>
              </a:ext>
            </a:extLst>
          </p:cNvPr>
          <p:cNvSpPr/>
          <p:nvPr/>
        </p:nvSpPr>
        <p:spPr>
          <a:xfrm>
            <a:off x="5948963" y="2136698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51" name="Picture 650">
            <a:extLst>
              <a:ext uri="{FF2B5EF4-FFF2-40B4-BE49-F238E27FC236}">
                <a16:creationId xmlns:a16="http://schemas.microsoft.com/office/drawing/2014/main" id="{B1A36881-CB01-6D24-E5AC-97BA8553674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0504" y="2209323"/>
            <a:ext cx="135849" cy="193657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82" name="Freeform: Shape 481">
            <a:extLst>
              <a:ext uri="{FF2B5EF4-FFF2-40B4-BE49-F238E27FC236}">
                <a16:creationId xmlns:a16="http://schemas.microsoft.com/office/drawing/2014/main" id="{B39C9513-05F2-EE75-B06F-198A152C3FDB}"/>
              </a:ext>
            </a:extLst>
          </p:cNvPr>
          <p:cNvSpPr/>
          <p:nvPr/>
        </p:nvSpPr>
        <p:spPr>
          <a:xfrm>
            <a:off x="5948963" y="247560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99" name="Picture 798">
            <a:extLst>
              <a:ext uri="{FF2B5EF4-FFF2-40B4-BE49-F238E27FC236}">
                <a16:creationId xmlns:a16="http://schemas.microsoft.com/office/drawing/2014/main" id="{2F48719C-20F4-447C-ACAF-0D8B6075F22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7682" y="2560326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85" name="Freeform: Shape 484">
            <a:extLst>
              <a:ext uri="{FF2B5EF4-FFF2-40B4-BE49-F238E27FC236}">
                <a16:creationId xmlns:a16="http://schemas.microsoft.com/office/drawing/2014/main" id="{D2A5C88D-681B-96F7-40BD-0EB263E8D77C}"/>
              </a:ext>
            </a:extLst>
          </p:cNvPr>
          <p:cNvSpPr/>
          <p:nvPr/>
        </p:nvSpPr>
        <p:spPr>
          <a:xfrm>
            <a:off x="5948963" y="281450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6" name="Freeform: Shape 485">
            <a:extLst>
              <a:ext uri="{FF2B5EF4-FFF2-40B4-BE49-F238E27FC236}">
                <a16:creationId xmlns:a16="http://schemas.microsoft.com/office/drawing/2014/main" id="{A7DB7091-8743-792C-43F1-5262F1CC1CE9}"/>
              </a:ext>
            </a:extLst>
          </p:cNvPr>
          <p:cNvSpPr/>
          <p:nvPr/>
        </p:nvSpPr>
        <p:spPr>
          <a:xfrm>
            <a:off x="5948963" y="315340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69" name="Picture 768">
            <a:extLst>
              <a:ext uri="{FF2B5EF4-FFF2-40B4-BE49-F238E27FC236}">
                <a16:creationId xmlns:a16="http://schemas.microsoft.com/office/drawing/2014/main" id="{47173CFD-5A64-207F-18BD-CE6939D596D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7682" y="3238129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89" name="Freeform: Shape 488">
            <a:extLst>
              <a:ext uri="{FF2B5EF4-FFF2-40B4-BE49-F238E27FC236}">
                <a16:creationId xmlns:a16="http://schemas.microsoft.com/office/drawing/2014/main" id="{7F64C193-2025-C380-EA86-D67F1CC4033A}"/>
              </a:ext>
            </a:extLst>
          </p:cNvPr>
          <p:cNvSpPr/>
          <p:nvPr/>
        </p:nvSpPr>
        <p:spPr>
          <a:xfrm>
            <a:off x="5948963" y="349230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0" name="Freeform: Shape 489">
            <a:extLst>
              <a:ext uri="{FF2B5EF4-FFF2-40B4-BE49-F238E27FC236}">
                <a16:creationId xmlns:a16="http://schemas.microsoft.com/office/drawing/2014/main" id="{5CFB4AFD-D057-9CF6-E54D-F9E4A7FB9E8C}"/>
              </a:ext>
            </a:extLst>
          </p:cNvPr>
          <p:cNvSpPr/>
          <p:nvPr/>
        </p:nvSpPr>
        <p:spPr>
          <a:xfrm>
            <a:off x="5948963" y="383120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1" name="Freeform: Shape 490">
            <a:extLst>
              <a:ext uri="{FF2B5EF4-FFF2-40B4-BE49-F238E27FC236}">
                <a16:creationId xmlns:a16="http://schemas.microsoft.com/office/drawing/2014/main" id="{F137DBF1-DF05-D504-36E6-BEBF5ABDB1ED}"/>
              </a:ext>
            </a:extLst>
          </p:cNvPr>
          <p:cNvSpPr/>
          <p:nvPr/>
        </p:nvSpPr>
        <p:spPr>
          <a:xfrm>
            <a:off x="5948963" y="417010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53" name="Picture 652">
            <a:extLst>
              <a:ext uri="{FF2B5EF4-FFF2-40B4-BE49-F238E27FC236}">
                <a16:creationId xmlns:a16="http://schemas.microsoft.com/office/drawing/2014/main" id="{E8019D43-AE51-ED32-23D6-0745BC928E4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0507" y="4242735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93" name="Freeform: Shape 492">
            <a:extLst>
              <a:ext uri="{FF2B5EF4-FFF2-40B4-BE49-F238E27FC236}">
                <a16:creationId xmlns:a16="http://schemas.microsoft.com/office/drawing/2014/main" id="{420C4C4A-9F12-DE38-298E-FA8DE8B89E27}"/>
              </a:ext>
            </a:extLst>
          </p:cNvPr>
          <p:cNvSpPr/>
          <p:nvPr/>
        </p:nvSpPr>
        <p:spPr>
          <a:xfrm>
            <a:off x="5948963" y="450901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4" name="Freeform: Shape 493">
            <a:extLst>
              <a:ext uri="{FF2B5EF4-FFF2-40B4-BE49-F238E27FC236}">
                <a16:creationId xmlns:a16="http://schemas.microsoft.com/office/drawing/2014/main" id="{248D6248-51BE-8758-3024-06D775206CC4}"/>
              </a:ext>
            </a:extLst>
          </p:cNvPr>
          <p:cNvSpPr/>
          <p:nvPr/>
        </p:nvSpPr>
        <p:spPr>
          <a:xfrm>
            <a:off x="5948963" y="484791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15" name="Picture 714">
            <a:extLst>
              <a:ext uri="{FF2B5EF4-FFF2-40B4-BE49-F238E27FC236}">
                <a16:creationId xmlns:a16="http://schemas.microsoft.com/office/drawing/2014/main" id="{05FB28DE-F725-B45D-E99B-D6955F0E1F3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7682" y="4932637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97" name="Freeform: Shape 496">
            <a:extLst>
              <a:ext uri="{FF2B5EF4-FFF2-40B4-BE49-F238E27FC236}">
                <a16:creationId xmlns:a16="http://schemas.microsoft.com/office/drawing/2014/main" id="{6E70BF5F-5E06-0C2B-4821-E1DCC9959A55}"/>
              </a:ext>
            </a:extLst>
          </p:cNvPr>
          <p:cNvSpPr/>
          <p:nvPr/>
        </p:nvSpPr>
        <p:spPr>
          <a:xfrm>
            <a:off x="5948963" y="518681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53" name="Picture 752">
            <a:extLst>
              <a:ext uri="{FF2B5EF4-FFF2-40B4-BE49-F238E27FC236}">
                <a16:creationId xmlns:a16="http://schemas.microsoft.com/office/drawing/2014/main" id="{D30E3FB9-9448-1249-BB39-4566D9C2A67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7682" y="5271539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500" name="Freeform: Shape 499">
            <a:extLst>
              <a:ext uri="{FF2B5EF4-FFF2-40B4-BE49-F238E27FC236}">
                <a16:creationId xmlns:a16="http://schemas.microsoft.com/office/drawing/2014/main" id="{EF381C90-ABA0-B9BD-8223-8AAD78445445}"/>
              </a:ext>
            </a:extLst>
          </p:cNvPr>
          <p:cNvSpPr/>
          <p:nvPr/>
        </p:nvSpPr>
        <p:spPr>
          <a:xfrm>
            <a:off x="5948963" y="552571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19" name="Picture 718">
            <a:extLst>
              <a:ext uri="{FF2B5EF4-FFF2-40B4-BE49-F238E27FC236}">
                <a16:creationId xmlns:a16="http://schemas.microsoft.com/office/drawing/2014/main" id="{0F448EDA-5A63-9C43-32E5-C5CF9F6BAC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7682" y="5610440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503" name="Freeform: Shape 502">
            <a:extLst>
              <a:ext uri="{FF2B5EF4-FFF2-40B4-BE49-F238E27FC236}">
                <a16:creationId xmlns:a16="http://schemas.microsoft.com/office/drawing/2014/main" id="{6C841EC3-EFD6-9914-2CED-B9D8F07D53A2}"/>
              </a:ext>
            </a:extLst>
          </p:cNvPr>
          <p:cNvSpPr/>
          <p:nvPr/>
        </p:nvSpPr>
        <p:spPr>
          <a:xfrm>
            <a:off x="5948963" y="586461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4" name="Freeform: Shape 503">
            <a:extLst>
              <a:ext uri="{FF2B5EF4-FFF2-40B4-BE49-F238E27FC236}">
                <a16:creationId xmlns:a16="http://schemas.microsoft.com/office/drawing/2014/main" id="{51092844-E1E7-FA36-CAFF-8E78814FFC5B}"/>
              </a:ext>
            </a:extLst>
          </p:cNvPr>
          <p:cNvSpPr/>
          <p:nvPr/>
        </p:nvSpPr>
        <p:spPr>
          <a:xfrm>
            <a:off x="5948963" y="620351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21" name="Picture 720">
            <a:extLst>
              <a:ext uri="{FF2B5EF4-FFF2-40B4-BE49-F238E27FC236}">
                <a16:creationId xmlns:a16="http://schemas.microsoft.com/office/drawing/2014/main" id="{AC892907-CACD-5FE9-21DC-8351FB3FEE4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7682" y="6288244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507" name="Freeform: Shape 506">
            <a:extLst>
              <a:ext uri="{FF2B5EF4-FFF2-40B4-BE49-F238E27FC236}">
                <a16:creationId xmlns:a16="http://schemas.microsoft.com/office/drawing/2014/main" id="{7EDE992F-C726-42DA-EC28-8D88DA557FB7}"/>
              </a:ext>
            </a:extLst>
          </p:cNvPr>
          <p:cNvSpPr/>
          <p:nvPr/>
        </p:nvSpPr>
        <p:spPr>
          <a:xfrm>
            <a:off x="5948963" y="654242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95" name="Picture 694">
            <a:extLst>
              <a:ext uri="{FF2B5EF4-FFF2-40B4-BE49-F238E27FC236}">
                <a16:creationId xmlns:a16="http://schemas.microsoft.com/office/drawing/2014/main" id="{85D3A010-2608-2478-B7ED-B3A19A6CABB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7682" y="6627145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510" name="Freeform: Shape 509">
            <a:extLst>
              <a:ext uri="{FF2B5EF4-FFF2-40B4-BE49-F238E27FC236}">
                <a16:creationId xmlns:a16="http://schemas.microsoft.com/office/drawing/2014/main" id="{0C5E043A-BFFF-682A-6318-5FA165B569D0}"/>
              </a:ext>
            </a:extLst>
          </p:cNvPr>
          <p:cNvSpPr/>
          <p:nvPr/>
        </p:nvSpPr>
        <p:spPr>
          <a:xfrm>
            <a:off x="5948963" y="688132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35" name="Picture 734">
            <a:extLst>
              <a:ext uri="{FF2B5EF4-FFF2-40B4-BE49-F238E27FC236}">
                <a16:creationId xmlns:a16="http://schemas.microsoft.com/office/drawing/2014/main" id="{F1B560B4-9020-7952-C293-F71D5ECD0B6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7682" y="6966047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513" name="Freeform: Shape 512">
            <a:extLst>
              <a:ext uri="{FF2B5EF4-FFF2-40B4-BE49-F238E27FC236}">
                <a16:creationId xmlns:a16="http://schemas.microsoft.com/office/drawing/2014/main" id="{2715D733-31ED-5710-B12E-C1D064236FB7}"/>
              </a:ext>
            </a:extLst>
          </p:cNvPr>
          <p:cNvSpPr/>
          <p:nvPr/>
        </p:nvSpPr>
        <p:spPr>
          <a:xfrm>
            <a:off x="5948963" y="722022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4" name="Freeform: Shape 513">
            <a:extLst>
              <a:ext uri="{FF2B5EF4-FFF2-40B4-BE49-F238E27FC236}">
                <a16:creationId xmlns:a16="http://schemas.microsoft.com/office/drawing/2014/main" id="{73E291D8-2165-9984-7B7A-A21AF0628D49}"/>
              </a:ext>
            </a:extLst>
          </p:cNvPr>
          <p:cNvSpPr/>
          <p:nvPr/>
        </p:nvSpPr>
        <p:spPr>
          <a:xfrm>
            <a:off x="5948963" y="755912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37" name="Picture 736">
            <a:extLst>
              <a:ext uri="{FF2B5EF4-FFF2-40B4-BE49-F238E27FC236}">
                <a16:creationId xmlns:a16="http://schemas.microsoft.com/office/drawing/2014/main" id="{D709310B-97EF-5CFD-DB78-8F425960AA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7682" y="7643850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517" name="Freeform: Shape 516">
            <a:extLst>
              <a:ext uri="{FF2B5EF4-FFF2-40B4-BE49-F238E27FC236}">
                <a16:creationId xmlns:a16="http://schemas.microsoft.com/office/drawing/2014/main" id="{04221639-8FBF-1EAC-AAC0-152D9FAB38AF}"/>
              </a:ext>
            </a:extLst>
          </p:cNvPr>
          <p:cNvSpPr/>
          <p:nvPr/>
        </p:nvSpPr>
        <p:spPr>
          <a:xfrm>
            <a:off x="5948963" y="789802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51" name="Picture 750">
            <a:extLst>
              <a:ext uri="{FF2B5EF4-FFF2-40B4-BE49-F238E27FC236}">
                <a16:creationId xmlns:a16="http://schemas.microsoft.com/office/drawing/2014/main" id="{9E36403F-5112-F198-433C-895FE9EC312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7682" y="7982752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520" name="Freeform: Shape 519">
            <a:extLst>
              <a:ext uri="{FF2B5EF4-FFF2-40B4-BE49-F238E27FC236}">
                <a16:creationId xmlns:a16="http://schemas.microsoft.com/office/drawing/2014/main" id="{4020C559-0C6F-99F3-41F4-44FA0ABCBC86}"/>
              </a:ext>
            </a:extLst>
          </p:cNvPr>
          <p:cNvSpPr/>
          <p:nvPr/>
        </p:nvSpPr>
        <p:spPr>
          <a:xfrm>
            <a:off x="5948963" y="823692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55" name="Picture 654">
            <a:extLst>
              <a:ext uri="{FF2B5EF4-FFF2-40B4-BE49-F238E27FC236}">
                <a16:creationId xmlns:a16="http://schemas.microsoft.com/office/drawing/2014/main" id="{7F25ED4C-4A97-32F4-B7F1-6A9D8C892EA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0507" y="8309555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522" name="Freeform: Shape 521">
            <a:extLst>
              <a:ext uri="{FF2B5EF4-FFF2-40B4-BE49-F238E27FC236}">
                <a16:creationId xmlns:a16="http://schemas.microsoft.com/office/drawing/2014/main" id="{991C9192-C914-ED0A-0594-95D1E0E17FD4}"/>
              </a:ext>
            </a:extLst>
          </p:cNvPr>
          <p:cNvSpPr/>
          <p:nvPr/>
        </p:nvSpPr>
        <p:spPr>
          <a:xfrm>
            <a:off x="5948963" y="857583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57" name="Picture 656">
            <a:extLst>
              <a:ext uri="{FF2B5EF4-FFF2-40B4-BE49-F238E27FC236}">
                <a16:creationId xmlns:a16="http://schemas.microsoft.com/office/drawing/2014/main" id="{E34D0075-AF7F-6731-B6E8-97EF9C867F7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0507" y="8648456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</p:spTree>
    <p:extLst>
      <p:ext uri="{BB962C8B-B14F-4D97-AF65-F5344CB8AC3E}">
        <p14:creationId xmlns:p14="http://schemas.microsoft.com/office/powerpoint/2010/main" val="2646797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DB45C0-745D-4DB5-665D-1C5FC99D48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BDA0FCEA-F621-AACF-C6E3-23914381E279}"/>
              </a:ext>
            </a:extLst>
          </p:cNvPr>
          <p:cNvSpPr txBox="1"/>
          <p:nvPr/>
        </p:nvSpPr>
        <p:spPr>
          <a:xfrm>
            <a:off x="971550" y="1655594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HARD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783EA224-1840-451E-631B-A27AB6FCEE1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6-7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02A45EC1-ECB3-9C57-2124-73B6A113F6D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 6 or 7 so that four consecutive identical numbers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F90290ED-D315-DE25-D321-B98F29362DC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5FFC261-7F95-4E02-4E3F-128F7BB220F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8F17476-F421-A1E2-369D-5E62B41B3F56}"/>
              </a:ext>
            </a:extLst>
          </p:cNvPr>
          <p:cNvSpPr/>
          <p:nvPr/>
        </p:nvSpPr>
        <p:spPr>
          <a:xfrm>
            <a:off x="1203946" y="2157963"/>
            <a:ext cx="338930" cy="338902"/>
          </a:xfrm>
          <a:custGeom>
            <a:avLst/>
            <a:gdLst>
              <a:gd name="connsiteX0" fmla="*/ 10 w 338930"/>
              <a:gd name="connsiteY0" fmla="*/ 10 h 338902"/>
              <a:gd name="connsiteX1" fmla="*/ 338940 w 338930"/>
              <a:gd name="connsiteY1" fmla="*/ 10 h 338902"/>
              <a:gd name="connsiteX2" fmla="*/ 338940 w 338930"/>
              <a:gd name="connsiteY2" fmla="*/ 338912 h 338902"/>
              <a:gd name="connsiteX3" fmla="*/ 10 w 338930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FDA6A73-4C89-95BE-083A-CAED05A5B741}"/>
              </a:ext>
            </a:extLst>
          </p:cNvPr>
          <p:cNvSpPr/>
          <p:nvPr/>
        </p:nvSpPr>
        <p:spPr>
          <a:xfrm>
            <a:off x="1203946" y="2496865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200FA39-5632-2EFA-7F43-5D10DCA9769B}"/>
              </a:ext>
            </a:extLst>
          </p:cNvPr>
          <p:cNvSpPr/>
          <p:nvPr/>
        </p:nvSpPr>
        <p:spPr>
          <a:xfrm>
            <a:off x="1203946" y="2835767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6D7836F-9EDE-319C-8052-6F857A0F23D5}"/>
              </a:ext>
            </a:extLst>
          </p:cNvPr>
          <p:cNvSpPr/>
          <p:nvPr/>
        </p:nvSpPr>
        <p:spPr>
          <a:xfrm>
            <a:off x="1203946" y="3174668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4780EC0-AC98-EBD5-5026-AADE13ACFE20}"/>
              </a:ext>
            </a:extLst>
          </p:cNvPr>
          <p:cNvSpPr/>
          <p:nvPr/>
        </p:nvSpPr>
        <p:spPr>
          <a:xfrm>
            <a:off x="1203946" y="3513570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817C450-E604-ADFB-5EEB-DB821D6CA00B}"/>
              </a:ext>
            </a:extLst>
          </p:cNvPr>
          <p:cNvSpPr/>
          <p:nvPr/>
        </p:nvSpPr>
        <p:spPr>
          <a:xfrm>
            <a:off x="1203946" y="3852472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38CC22D3-9EA0-E10A-2193-0527DF3ED9BA}"/>
              </a:ext>
            </a:extLst>
          </p:cNvPr>
          <p:cNvSpPr/>
          <p:nvPr/>
        </p:nvSpPr>
        <p:spPr>
          <a:xfrm>
            <a:off x="1203946" y="4191373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88" name="Picture 487">
            <a:extLst>
              <a:ext uri="{FF2B5EF4-FFF2-40B4-BE49-F238E27FC236}">
                <a16:creationId xmlns:a16="http://schemas.microsoft.com/office/drawing/2014/main" id="{C4A2D80F-3860-E0DA-6318-6AE9456C612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5493" y="4264000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2A5D0EC-3D67-B7BE-810F-F95E2F24B16B}"/>
              </a:ext>
            </a:extLst>
          </p:cNvPr>
          <p:cNvSpPr/>
          <p:nvPr/>
        </p:nvSpPr>
        <p:spPr>
          <a:xfrm>
            <a:off x="1203946" y="4530275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D8F07DC-8F63-A7C8-D30F-CAD3C12E399D}"/>
              </a:ext>
            </a:extLst>
          </p:cNvPr>
          <p:cNvSpPr/>
          <p:nvPr/>
        </p:nvSpPr>
        <p:spPr>
          <a:xfrm>
            <a:off x="1203946" y="4869177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17366E53-E868-1C31-EE5C-26CCE857493E}"/>
              </a:ext>
            </a:extLst>
          </p:cNvPr>
          <p:cNvSpPr/>
          <p:nvPr/>
        </p:nvSpPr>
        <p:spPr>
          <a:xfrm>
            <a:off x="1203946" y="5208078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8FAD0E7-0EF4-A72F-636B-59B6B2CB29BA}"/>
              </a:ext>
            </a:extLst>
          </p:cNvPr>
          <p:cNvSpPr/>
          <p:nvPr/>
        </p:nvSpPr>
        <p:spPr>
          <a:xfrm>
            <a:off x="1203946" y="5546980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90" name="Picture 489">
            <a:extLst>
              <a:ext uri="{FF2B5EF4-FFF2-40B4-BE49-F238E27FC236}">
                <a16:creationId xmlns:a16="http://schemas.microsoft.com/office/drawing/2014/main" id="{8E619F3C-AE9A-4CAB-2833-7D4104EF831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5493" y="5619606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F6D0B76-BCBB-7991-A726-C00988D21E3C}"/>
              </a:ext>
            </a:extLst>
          </p:cNvPr>
          <p:cNvSpPr/>
          <p:nvPr/>
        </p:nvSpPr>
        <p:spPr>
          <a:xfrm>
            <a:off x="1203946" y="5885882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D3992468-3AE0-5CB3-4765-84646F6A6FAF}"/>
              </a:ext>
            </a:extLst>
          </p:cNvPr>
          <p:cNvSpPr/>
          <p:nvPr/>
        </p:nvSpPr>
        <p:spPr>
          <a:xfrm>
            <a:off x="1203946" y="6224783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87CA5A4F-0EB1-AAE2-62DE-130C74652771}"/>
              </a:ext>
            </a:extLst>
          </p:cNvPr>
          <p:cNvSpPr/>
          <p:nvPr/>
        </p:nvSpPr>
        <p:spPr>
          <a:xfrm>
            <a:off x="1203946" y="6563685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5F180070-AB31-8552-5ADA-E33848490961}"/>
              </a:ext>
            </a:extLst>
          </p:cNvPr>
          <p:cNvSpPr/>
          <p:nvPr/>
        </p:nvSpPr>
        <p:spPr>
          <a:xfrm>
            <a:off x="1203946" y="6902586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15F12370-64A3-AE11-4E9A-D1439E042915}"/>
              </a:ext>
            </a:extLst>
          </p:cNvPr>
          <p:cNvSpPr/>
          <p:nvPr/>
        </p:nvSpPr>
        <p:spPr>
          <a:xfrm>
            <a:off x="1203946" y="7241488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B49F52ED-B5A1-D8A4-8BF6-B99654321255}"/>
              </a:ext>
            </a:extLst>
          </p:cNvPr>
          <p:cNvSpPr/>
          <p:nvPr/>
        </p:nvSpPr>
        <p:spPr>
          <a:xfrm>
            <a:off x="1203946" y="7580390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0AF3E3B7-D666-D34A-EEEC-D17A53149959}"/>
              </a:ext>
            </a:extLst>
          </p:cNvPr>
          <p:cNvSpPr/>
          <p:nvPr/>
        </p:nvSpPr>
        <p:spPr>
          <a:xfrm>
            <a:off x="1203946" y="7919291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5C9B192-27B9-5996-4BE6-444E9A5CF9F7}"/>
              </a:ext>
            </a:extLst>
          </p:cNvPr>
          <p:cNvSpPr/>
          <p:nvPr/>
        </p:nvSpPr>
        <p:spPr>
          <a:xfrm>
            <a:off x="1203946" y="8258193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92" name="Picture 491">
            <a:extLst>
              <a:ext uri="{FF2B5EF4-FFF2-40B4-BE49-F238E27FC236}">
                <a16:creationId xmlns:a16="http://schemas.microsoft.com/office/drawing/2014/main" id="{9EE0773F-DD6C-0C77-C897-EDF3B393EAD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5493" y="8330820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36BA630A-744C-D97C-03F0-B0581B4C7630}"/>
              </a:ext>
            </a:extLst>
          </p:cNvPr>
          <p:cNvSpPr/>
          <p:nvPr/>
        </p:nvSpPr>
        <p:spPr>
          <a:xfrm>
            <a:off x="1203946" y="8597095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76" name="Picture 675">
            <a:extLst>
              <a:ext uri="{FF2B5EF4-FFF2-40B4-BE49-F238E27FC236}">
                <a16:creationId xmlns:a16="http://schemas.microsoft.com/office/drawing/2014/main" id="{1B5C7EBB-7933-83E4-A710-20A07CF39AC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2665" y="8681820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8BFE2B4D-FBA3-079C-B7DA-447677FEC426}"/>
              </a:ext>
            </a:extLst>
          </p:cNvPr>
          <p:cNvSpPr/>
          <p:nvPr/>
        </p:nvSpPr>
        <p:spPr>
          <a:xfrm>
            <a:off x="1542877" y="2157963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18823CD4-65F3-B86B-1131-FC98C57B76A0}"/>
              </a:ext>
            </a:extLst>
          </p:cNvPr>
          <p:cNvSpPr/>
          <p:nvPr/>
        </p:nvSpPr>
        <p:spPr>
          <a:xfrm>
            <a:off x="1542877" y="249686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682EB36-187E-9681-A7B0-1AEC8F3CCEFE}"/>
              </a:ext>
            </a:extLst>
          </p:cNvPr>
          <p:cNvSpPr/>
          <p:nvPr/>
        </p:nvSpPr>
        <p:spPr>
          <a:xfrm>
            <a:off x="1542877" y="283576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04" name="Picture 603">
            <a:extLst>
              <a:ext uri="{FF2B5EF4-FFF2-40B4-BE49-F238E27FC236}">
                <a16:creationId xmlns:a16="http://schemas.microsoft.com/office/drawing/2014/main" id="{9A1EF5CC-7704-B1AD-4EDA-82F4FDF3311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1595" y="2920492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D826B619-7F4B-2748-0C99-6799191020D1}"/>
              </a:ext>
            </a:extLst>
          </p:cNvPr>
          <p:cNvSpPr/>
          <p:nvPr/>
        </p:nvSpPr>
        <p:spPr>
          <a:xfrm>
            <a:off x="1542877" y="317466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02" name="Picture 601">
            <a:extLst>
              <a:ext uri="{FF2B5EF4-FFF2-40B4-BE49-F238E27FC236}">
                <a16:creationId xmlns:a16="http://schemas.microsoft.com/office/drawing/2014/main" id="{3F63FD88-4B21-86F7-E439-9B4A85C8EF6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1595" y="3259394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956598D-2523-2CBA-DBF8-058A98D37490}"/>
              </a:ext>
            </a:extLst>
          </p:cNvPr>
          <p:cNvSpPr/>
          <p:nvPr/>
        </p:nvSpPr>
        <p:spPr>
          <a:xfrm>
            <a:off x="1542877" y="351357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00" name="Picture 599">
            <a:extLst>
              <a:ext uri="{FF2B5EF4-FFF2-40B4-BE49-F238E27FC236}">
                <a16:creationId xmlns:a16="http://schemas.microsoft.com/office/drawing/2014/main" id="{8EC9B2AE-4327-9110-C2E8-0AF40B621E8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1595" y="3598295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6FAA56D9-44C0-AA1E-A919-43687DED3833}"/>
              </a:ext>
            </a:extLst>
          </p:cNvPr>
          <p:cNvSpPr/>
          <p:nvPr/>
        </p:nvSpPr>
        <p:spPr>
          <a:xfrm>
            <a:off x="1542877" y="385247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807E3C3-2160-FA5C-EE21-3705A7C9C56C}"/>
              </a:ext>
            </a:extLst>
          </p:cNvPr>
          <p:cNvSpPr/>
          <p:nvPr/>
        </p:nvSpPr>
        <p:spPr>
          <a:xfrm>
            <a:off x="1542877" y="419137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10" name="Picture 609">
            <a:extLst>
              <a:ext uri="{FF2B5EF4-FFF2-40B4-BE49-F238E27FC236}">
                <a16:creationId xmlns:a16="http://schemas.microsoft.com/office/drawing/2014/main" id="{7E222B7E-A6F2-76F9-347C-156DF815F4A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1595" y="4276099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7B211287-5101-3CD6-C826-7A9CFBE36AB7}"/>
              </a:ext>
            </a:extLst>
          </p:cNvPr>
          <p:cNvSpPr/>
          <p:nvPr/>
        </p:nvSpPr>
        <p:spPr>
          <a:xfrm>
            <a:off x="1542877" y="453027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5EF6914F-8E85-A614-9D18-90816885F223}"/>
              </a:ext>
            </a:extLst>
          </p:cNvPr>
          <p:cNvSpPr/>
          <p:nvPr/>
        </p:nvSpPr>
        <p:spPr>
          <a:xfrm>
            <a:off x="1542877" y="486917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94" name="Picture 493">
            <a:extLst>
              <a:ext uri="{FF2B5EF4-FFF2-40B4-BE49-F238E27FC236}">
                <a16:creationId xmlns:a16="http://schemas.microsoft.com/office/drawing/2014/main" id="{B8C5E1DD-AAD2-455A-27F9-4C237AA0A89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4422" y="4941803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948A6968-95F8-B9F4-61FD-44096421D2CA}"/>
              </a:ext>
            </a:extLst>
          </p:cNvPr>
          <p:cNvSpPr/>
          <p:nvPr/>
        </p:nvSpPr>
        <p:spPr>
          <a:xfrm>
            <a:off x="1542877" y="520807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9F3DEE02-7EFB-76F3-36F6-259C13B4FDD7}"/>
              </a:ext>
            </a:extLst>
          </p:cNvPr>
          <p:cNvSpPr/>
          <p:nvPr/>
        </p:nvSpPr>
        <p:spPr>
          <a:xfrm>
            <a:off x="1542877" y="554698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12" name="Picture 611">
            <a:extLst>
              <a:ext uri="{FF2B5EF4-FFF2-40B4-BE49-F238E27FC236}">
                <a16:creationId xmlns:a16="http://schemas.microsoft.com/office/drawing/2014/main" id="{4AF6088B-6BC5-903C-295A-AB584B79BBA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1595" y="5631705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510E631E-E828-EE31-3090-E28D55A904E5}"/>
              </a:ext>
            </a:extLst>
          </p:cNvPr>
          <p:cNvSpPr/>
          <p:nvPr/>
        </p:nvSpPr>
        <p:spPr>
          <a:xfrm>
            <a:off x="1542877" y="588588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96" name="Picture 495">
            <a:extLst>
              <a:ext uri="{FF2B5EF4-FFF2-40B4-BE49-F238E27FC236}">
                <a16:creationId xmlns:a16="http://schemas.microsoft.com/office/drawing/2014/main" id="{D34DC244-C9BC-84A0-4B50-DCBC7418C2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4422" y="5958508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D01E8A96-355B-9F36-D863-C0AB6A40B82A}"/>
              </a:ext>
            </a:extLst>
          </p:cNvPr>
          <p:cNvSpPr/>
          <p:nvPr/>
        </p:nvSpPr>
        <p:spPr>
          <a:xfrm>
            <a:off x="1542877" y="622478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98" name="Picture 497">
            <a:extLst>
              <a:ext uri="{FF2B5EF4-FFF2-40B4-BE49-F238E27FC236}">
                <a16:creationId xmlns:a16="http://schemas.microsoft.com/office/drawing/2014/main" id="{79F6C7A0-BDAA-E8AA-885B-50F1AE30E39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4422" y="6297410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5FAB94A7-0AED-FBD2-BADD-99D122B61458}"/>
              </a:ext>
            </a:extLst>
          </p:cNvPr>
          <p:cNvSpPr/>
          <p:nvPr/>
        </p:nvSpPr>
        <p:spPr>
          <a:xfrm>
            <a:off x="1542877" y="656368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91DC7AF2-F6A7-2F40-5D15-0AFA5DA41A73}"/>
              </a:ext>
            </a:extLst>
          </p:cNvPr>
          <p:cNvSpPr/>
          <p:nvPr/>
        </p:nvSpPr>
        <p:spPr>
          <a:xfrm>
            <a:off x="1542877" y="690258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00" name="Picture 499">
            <a:extLst>
              <a:ext uri="{FF2B5EF4-FFF2-40B4-BE49-F238E27FC236}">
                <a16:creationId xmlns:a16="http://schemas.microsoft.com/office/drawing/2014/main" id="{6F0BEC52-A44B-D9FA-ED14-422DD75A9DB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4422" y="6975213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E15B7F6F-82C8-59B5-CF82-9DB4644901B0}"/>
              </a:ext>
            </a:extLst>
          </p:cNvPr>
          <p:cNvSpPr/>
          <p:nvPr/>
        </p:nvSpPr>
        <p:spPr>
          <a:xfrm>
            <a:off x="1542877" y="724148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52" name="Picture 651">
            <a:extLst>
              <a:ext uri="{FF2B5EF4-FFF2-40B4-BE49-F238E27FC236}">
                <a16:creationId xmlns:a16="http://schemas.microsoft.com/office/drawing/2014/main" id="{D71ECCA2-D094-7E6E-DEA6-53EE4CBEDC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1595" y="7326214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BA5F4CC6-03AF-7ECE-217A-8E626598A6B8}"/>
              </a:ext>
            </a:extLst>
          </p:cNvPr>
          <p:cNvSpPr/>
          <p:nvPr/>
        </p:nvSpPr>
        <p:spPr>
          <a:xfrm>
            <a:off x="1542877" y="758039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65B67F11-B91A-FA40-80B8-482DD8B80E77}"/>
              </a:ext>
            </a:extLst>
          </p:cNvPr>
          <p:cNvSpPr/>
          <p:nvPr/>
        </p:nvSpPr>
        <p:spPr>
          <a:xfrm>
            <a:off x="1542877" y="791929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598D1152-5D70-6381-D78E-7DB77D034E66}"/>
              </a:ext>
            </a:extLst>
          </p:cNvPr>
          <p:cNvSpPr/>
          <p:nvPr/>
        </p:nvSpPr>
        <p:spPr>
          <a:xfrm>
            <a:off x="1542877" y="825819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54" name="Picture 653">
            <a:extLst>
              <a:ext uri="{FF2B5EF4-FFF2-40B4-BE49-F238E27FC236}">
                <a16:creationId xmlns:a16="http://schemas.microsoft.com/office/drawing/2014/main" id="{DC88835B-43E9-217E-4196-44265EBB552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1595" y="8342918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99CF5317-0F47-9E27-654E-346AABFCA386}"/>
              </a:ext>
            </a:extLst>
          </p:cNvPr>
          <p:cNvSpPr/>
          <p:nvPr/>
        </p:nvSpPr>
        <p:spPr>
          <a:xfrm>
            <a:off x="1542877" y="859709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78" name="Picture 677">
            <a:extLst>
              <a:ext uri="{FF2B5EF4-FFF2-40B4-BE49-F238E27FC236}">
                <a16:creationId xmlns:a16="http://schemas.microsoft.com/office/drawing/2014/main" id="{5FDFF83A-4D26-256E-FA28-2712E08721E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1595" y="8681820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0C6F60D1-0D33-AC3F-B96A-4B470EA01314}"/>
              </a:ext>
            </a:extLst>
          </p:cNvPr>
          <p:cNvSpPr/>
          <p:nvPr/>
        </p:nvSpPr>
        <p:spPr>
          <a:xfrm>
            <a:off x="1881806" y="2157963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74" name="Picture 573">
            <a:extLst>
              <a:ext uri="{FF2B5EF4-FFF2-40B4-BE49-F238E27FC236}">
                <a16:creationId xmlns:a16="http://schemas.microsoft.com/office/drawing/2014/main" id="{C0B20BCB-81FB-8EBF-D764-1951F7D10E1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90525" y="2242688"/>
            <a:ext cx="121493" cy="169451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C50F893C-E8AF-CBBD-8079-C793F1E3B072}"/>
              </a:ext>
            </a:extLst>
          </p:cNvPr>
          <p:cNvSpPr/>
          <p:nvPr/>
        </p:nvSpPr>
        <p:spPr>
          <a:xfrm>
            <a:off x="1881806" y="249686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86" name="Picture 485">
            <a:extLst>
              <a:ext uri="{FF2B5EF4-FFF2-40B4-BE49-F238E27FC236}">
                <a16:creationId xmlns:a16="http://schemas.microsoft.com/office/drawing/2014/main" id="{275B90C6-3B23-08D0-98BC-5B45683A49A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3349" y="2569490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60DBEFDA-60BD-5F53-E6B6-6437D60C6899}"/>
              </a:ext>
            </a:extLst>
          </p:cNvPr>
          <p:cNvSpPr/>
          <p:nvPr/>
        </p:nvSpPr>
        <p:spPr>
          <a:xfrm>
            <a:off x="1881806" y="283576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F450BC2B-DD22-1FFD-1CC0-2F330B785252}"/>
              </a:ext>
            </a:extLst>
          </p:cNvPr>
          <p:cNvSpPr/>
          <p:nvPr/>
        </p:nvSpPr>
        <p:spPr>
          <a:xfrm>
            <a:off x="1881806" y="317466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903C4BBA-75BA-4F49-54C8-A03E26984018}"/>
              </a:ext>
            </a:extLst>
          </p:cNvPr>
          <p:cNvSpPr/>
          <p:nvPr/>
        </p:nvSpPr>
        <p:spPr>
          <a:xfrm>
            <a:off x="1881806" y="351357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339E88C6-2E6C-1212-9957-8B1C6E57DB91}"/>
              </a:ext>
            </a:extLst>
          </p:cNvPr>
          <p:cNvSpPr/>
          <p:nvPr/>
        </p:nvSpPr>
        <p:spPr>
          <a:xfrm>
            <a:off x="1881806" y="385247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A96F879B-C1C5-8760-E895-CBAA34AE5D25}"/>
              </a:ext>
            </a:extLst>
          </p:cNvPr>
          <p:cNvSpPr/>
          <p:nvPr/>
        </p:nvSpPr>
        <p:spPr>
          <a:xfrm>
            <a:off x="1881806" y="419137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20CC2B99-90F1-E0FD-E9E0-CDDE0BE7C711}"/>
              </a:ext>
            </a:extLst>
          </p:cNvPr>
          <p:cNvSpPr/>
          <p:nvPr/>
        </p:nvSpPr>
        <p:spPr>
          <a:xfrm>
            <a:off x="1881806" y="453027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30" name="Picture 629">
            <a:extLst>
              <a:ext uri="{FF2B5EF4-FFF2-40B4-BE49-F238E27FC236}">
                <a16:creationId xmlns:a16="http://schemas.microsoft.com/office/drawing/2014/main" id="{1F87B752-0CC5-F3FA-86D5-1F3CB6A01DF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90525" y="4615000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8777D371-1554-4694-C5C5-74775889B3C3}"/>
              </a:ext>
            </a:extLst>
          </p:cNvPr>
          <p:cNvSpPr/>
          <p:nvPr/>
        </p:nvSpPr>
        <p:spPr>
          <a:xfrm>
            <a:off x="1881806" y="486917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FD19D9A4-2779-2580-42EF-F10D6157F734}"/>
              </a:ext>
            </a:extLst>
          </p:cNvPr>
          <p:cNvSpPr/>
          <p:nvPr/>
        </p:nvSpPr>
        <p:spPr>
          <a:xfrm>
            <a:off x="1881806" y="520807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2CCF7223-DC58-63E4-19C2-1BEBC4F71828}"/>
              </a:ext>
            </a:extLst>
          </p:cNvPr>
          <p:cNvSpPr/>
          <p:nvPr/>
        </p:nvSpPr>
        <p:spPr>
          <a:xfrm>
            <a:off x="1881806" y="554698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14" name="Picture 613">
            <a:extLst>
              <a:ext uri="{FF2B5EF4-FFF2-40B4-BE49-F238E27FC236}">
                <a16:creationId xmlns:a16="http://schemas.microsoft.com/office/drawing/2014/main" id="{8AA200ED-C38B-B912-3A88-AAE355C7572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90525" y="5631705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B59EC8BB-3AEB-3002-B695-E2D02F1FCF24}"/>
              </a:ext>
            </a:extLst>
          </p:cNvPr>
          <p:cNvSpPr/>
          <p:nvPr/>
        </p:nvSpPr>
        <p:spPr>
          <a:xfrm>
            <a:off x="1881806" y="588588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B7AEEC5C-3381-D721-5476-04BCF060E9D4}"/>
              </a:ext>
            </a:extLst>
          </p:cNvPr>
          <p:cNvSpPr/>
          <p:nvPr/>
        </p:nvSpPr>
        <p:spPr>
          <a:xfrm>
            <a:off x="1881806" y="622478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4E27E253-01B6-A830-1E79-3E1BD14C8461}"/>
              </a:ext>
            </a:extLst>
          </p:cNvPr>
          <p:cNvSpPr/>
          <p:nvPr/>
        </p:nvSpPr>
        <p:spPr>
          <a:xfrm>
            <a:off x="1881806" y="656368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301E6C4C-FC20-7131-8AFF-96529254571A}"/>
              </a:ext>
            </a:extLst>
          </p:cNvPr>
          <p:cNvSpPr/>
          <p:nvPr/>
        </p:nvSpPr>
        <p:spPr>
          <a:xfrm>
            <a:off x="1881806" y="690258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4FD52D52-C5BB-0B04-1CA8-6E80BC702A47}"/>
              </a:ext>
            </a:extLst>
          </p:cNvPr>
          <p:cNvSpPr/>
          <p:nvPr/>
        </p:nvSpPr>
        <p:spPr>
          <a:xfrm>
            <a:off x="1881806" y="724148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B620188A-1E93-E052-4A4E-27D6CA1A6B37}"/>
              </a:ext>
            </a:extLst>
          </p:cNvPr>
          <p:cNvSpPr/>
          <p:nvPr/>
        </p:nvSpPr>
        <p:spPr>
          <a:xfrm>
            <a:off x="1881806" y="758039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50" name="Picture 649">
            <a:extLst>
              <a:ext uri="{FF2B5EF4-FFF2-40B4-BE49-F238E27FC236}">
                <a16:creationId xmlns:a16="http://schemas.microsoft.com/office/drawing/2014/main" id="{1C5E4298-7DF6-288C-6EFF-70D136CDDB7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90525" y="7665115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640E0454-4007-CA19-2B30-1934C97AF241}"/>
              </a:ext>
            </a:extLst>
          </p:cNvPr>
          <p:cNvSpPr/>
          <p:nvPr/>
        </p:nvSpPr>
        <p:spPr>
          <a:xfrm>
            <a:off x="1881806" y="791929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15B6A833-0B7D-48F2-8272-9C04D8A38564}"/>
              </a:ext>
            </a:extLst>
          </p:cNvPr>
          <p:cNvSpPr/>
          <p:nvPr/>
        </p:nvSpPr>
        <p:spPr>
          <a:xfrm>
            <a:off x="1881806" y="825819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56" name="Picture 655">
            <a:extLst>
              <a:ext uri="{FF2B5EF4-FFF2-40B4-BE49-F238E27FC236}">
                <a16:creationId xmlns:a16="http://schemas.microsoft.com/office/drawing/2014/main" id="{E3E92F49-FB4F-6E30-1392-2F13B8D6A37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90525" y="8342918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71A6F302-292F-E1B8-0E58-48A008387BAE}"/>
              </a:ext>
            </a:extLst>
          </p:cNvPr>
          <p:cNvSpPr/>
          <p:nvPr/>
        </p:nvSpPr>
        <p:spPr>
          <a:xfrm>
            <a:off x="1881806" y="859709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A452EB54-B9CF-789B-8211-9DCE6BB9D30E}"/>
              </a:ext>
            </a:extLst>
          </p:cNvPr>
          <p:cNvSpPr/>
          <p:nvPr/>
        </p:nvSpPr>
        <p:spPr>
          <a:xfrm>
            <a:off x="2220736" y="2157963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76" name="Picture 575">
            <a:extLst>
              <a:ext uri="{FF2B5EF4-FFF2-40B4-BE49-F238E27FC236}">
                <a16:creationId xmlns:a16="http://schemas.microsoft.com/office/drawing/2014/main" id="{ADFB5790-02BA-2208-2188-00131EB1519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9454" y="2242688"/>
            <a:ext cx="121493" cy="169451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112B4D56-6460-8752-533D-B193BCA5257E}"/>
              </a:ext>
            </a:extLst>
          </p:cNvPr>
          <p:cNvSpPr/>
          <p:nvPr/>
        </p:nvSpPr>
        <p:spPr>
          <a:xfrm>
            <a:off x="2220736" y="249686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D6E8D306-B7BC-CF14-C4D1-7B9427941F98}"/>
              </a:ext>
            </a:extLst>
          </p:cNvPr>
          <p:cNvSpPr/>
          <p:nvPr/>
        </p:nvSpPr>
        <p:spPr>
          <a:xfrm>
            <a:off x="2220736" y="283576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88804012-8922-553C-7CB2-8220E8CC4EA5}"/>
              </a:ext>
            </a:extLst>
          </p:cNvPr>
          <p:cNvSpPr/>
          <p:nvPr/>
        </p:nvSpPr>
        <p:spPr>
          <a:xfrm>
            <a:off x="2220736" y="317466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4744E9B5-78A8-EB20-67FF-BEA204478D57}"/>
              </a:ext>
            </a:extLst>
          </p:cNvPr>
          <p:cNvSpPr/>
          <p:nvPr/>
        </p:nvSpPr>
        <p:spPr>
          <a:xfrm>
            <a:off x="2220736" y="351357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98" name="Picture 597">
            <a:extLst>
              <a:ext uri="{FF2B5EF4-FFF2-40B4-BE49-F238E27FC236}">
                <a16:creationId xmlns:a16="http://schemas.microsoft.com/office/drawing/2014/main" id="{2450AECE-A2E6-737A-7BF4-18AC9467156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9454" y="3598295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6559FA0B-F16F-DCD1-6EDA-8AF1B6C77700}"/>
              </a:ext>
            </a:extLst>
          </p:cNvPr>
          <p:cNvSpPr/>
          <p:nvPr/>
        </p:nvSpPr>
        <p:spPr>
          <a:xfrm>
            <a:off x="2220736" y="385247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DB7158A1-82AD-833F-C973-8A7360386703}"/>
              </a:ext>
            </a:extLst>
          </p:cNvPr>
          <p:cNvSpPr/>
          <p:nvPr/>
        </p:nvSpPr>
        <p:spPr>
          <a:xfrm>
            <a:off x="2220736" y="419137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08" name="Picture 607">
            <a:extLst>
              <a:ext uri="{FF2B5EF4-FFF2-40B4-BE49-F238E27FC236}">
                <a16:creationId xmlns:a16="http://schemas.microsoft.com/office/drawing/2014/main" id="{E44BE0CB-B702-503F-66CD-EB803048EC4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9454" y="4276099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2103D422-0CEA-E93F-A5F4-17CA9744ABC6}"/>
              </a:ext>
            </a:extLst>
          </p:cNvPr>
          <p:cNvSpPr/>
          <p:nvPr/>
        </p:nvSpPr>
        <p:spPr>
          <a:xfrm>
            <a:off x="2220736" y="453027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02" name="Picture 501">
            <a:extLst>
              <a:ext uri="{FF2B5EF4-FFF2-40B4-BE49-F238E27FC236}">
                <a16:creationId xmlns:a16="http://schemas.microsoft.com/office/drawing/2014/main" id="{59E775E5-5E2C-01FC-7EC0-2E36686A6F7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2282" y="4602902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612BF029-CEA2-5D0F-495D-EF463862016B}"/>
              </a:ext>
            </a:extLst>
          </p:cNvPr>
          <p:cNvSpPr/>
          <p:nvPr/>
        </p:nvSpPr>
        <p:spPr>
          <a:xfrm>
            <a:off x="2220736" y="486917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28" name="Picture 627">
            <a:extLst>
              <a:ext uri="{FF2B5EF4-FFF2-40B4-BE49-F238E27FC236}">
                <a16:creationId xmlns:a16="http://schemas.microsoft.com/office/drawing/2014/main" id="{A6B703FA-E797-C80C-4206-F6D66A07E7E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9454" y="4953902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60E7EA95-6420-37F2-A48E-4ECA87C42421}"/>
              </a:ext>
            </a:extLst>
          </p:cNvPr>
          <p:cNvSpPr/>
          <p:nvPr/>
        </p:nvSpPr>
        <p:spPr>
          <a:xfrm>
            <a:off x="2220736" y="520807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E51B2756-5310-B454-F7A6-88A38C0A17FB}"/>
              </a:ext>
            </a:extLst>
          </p:cNvPr>
          <p:cNvSpPr/>
          <p:nvPr/>
        </p:nvSpPr>
        <p:spPr>
          <a:xfrm>
            <a:off x="2220736" y="554698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9AEC40AF-88A6-E24F-7548-6B9659FA151B}"/>
              </a:ext>
            </a:extLst>
          </p:cNvPr>
          <p:cNvSpPr/>
          <p:nvPr/>
        </p:nvSpPr>
        <p:spPr>
          <a:xfrm>
            <a:off x="2220736" y="588588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9692C625-D5B6-2FB2-546D-3257ACD6D953}"/>
              </a:ext>
            </a:extLst>
          </p:cNvPr>
          <p:cNvSpPr/>
          <p:nvPr/>
        </p:nvSpPr>
        <p:spPr>
          <a:xfrm>
            <a:off x="2220736" y="622478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8EB15B5C-E1EE-8090-601F-2E643756779A}"/>
              </a:ext>
            </a:extLst>
          </p:cNvPr>
          <p:cNvSpPr/>
          <p:nvPr/>
        </p:nvSpPr>
        <p:spPr>
          <a:xfrm>
            <a:off x="2220736" y="656368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46" name="Picture 645">
            <a:extLst>
              <a:ext uri="{FF2B5EF4-FFF2-40B4-BE49-F238E27FC236}">
                <a16:creationId xmlns:a16="http://schemas.microsoft.com/office/drawing/2014/main" id="{2B24C551-3004-5478-7FC8-D3042537DB3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9454" y="6648410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42122166-C988-3AF9-B770-D74C80069955}"/>
              </a:ext>
            </a:extLst>
          </p:cNvPr>
          <p:cNvSpPr/>
          <p:nvPr/>
        </p:nvSpPr>
        <p:spPr>
          <a:xfrm>
            <a:off x="2220736" y="690258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A6B56E53-17B0-0DFB-370D-33C064BBA9FF}"/>
              </a:ext>
            </a:extLst>
          </p:cNvPr>
          <p:cNvSpPr/>
          <p:nvPr/>
        </p:nvSpPr>
        <p:spPr>
          <a:xfrm>
            <a:off x="2220736" y="724148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48" name="Picture 647">
            <a:extLst>
              <a:ext uri="{FF2B5EF4-FFF2-40B4-BE49-F238E27FC236}">
                <a16:creationId xmlns:a16="http://schemas.microsoft.com/office/drawing/2014/main" id="{0FC00783-3043-A178-500F-489D356F375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9454" y="7326214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F174542E-CF4D-E94A-F562-7C62BC8E4AB1}"/>
              </a:ext>
            </a:extLst>
          </p:cNvPr>
          <p:cNvSpPr/>
          <p:nvPr/>
        </p:nvSpPr>
        <p:spPr>
          <a:xfrm>
            <a:off x="2220736" y="758039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FA76A0B9-B849-9C3C-D961-2CE05B936B42}"/>
              </a:ext>
            </a:extLst>
          </p:cNvPr>
          <p:cNvSpPr/>
          <p:nvPr/>
        </p:nvSpPr>
        <p:spPr>
          <a:xfrm>
            <a:off x="2220736" y="791929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7C327B25-60A9-F0CB-D30B-8ADA1BDA25BB}"/>
              </a:ext>
            </a:extLst>
          </p:cNvPr>
          <p:cNvSpPr/>
          <p:nvPr/>
        </p:nvSpPr>
        <p:spPr>
          <a:xfrm>
            <a:off x="2220736" y="825819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B5092C12-F92C-9400-1D79-9624B25D16D7}"/>
              </a:ext>
            </a:extLst>
          </p:cNvPr>
          <p:cNvSpPr/>
          <p:nvPr/>
        </p:nvSpPr>
        <p:spPr>
          <a:xfrm>
            <a:off x="2220736" y="859709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80" name="Picture 679">
            <a:extLst>
              <a:ext uri="{FF2B5EF4-FFF2-40B4-BE49-F238E27FC236}">
                <a16:creationId xmlns:a16="http://schemas.microsoft.com/office/drawing/2014/main" id="{04F9A2F2-2342-F263-BB36-6C9CE733569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9454" y="8681820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9CAFA535-544B-4DF8-CFD3-4A27B8A50402}"/>
              </a:ext>
            </a:extLst>
          </p:cNvPr>
          <p:cNvSpPr/>
          <p:nvPr/>
        </p:nvSpPr>
        <p:spPr>
          <a:xfrm>
            <a:off x="2559666" y="2157963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5E4585D6-0E1B-5AEE-B065-F877CF5DDEA1}"/>
              </a:ext>
            </a:extLst>
          </p:cNvPr>
          <p:cNvSpPr/>
          <p:nvPr/>
        </p:nvSpPr>
        <p:spPr>
          <a:xfrm>
            <a:off x="2559666" y="249686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1CCD2CA9-B2F3-6641-F6F6-94ED0C3F589E}"/>
              </a:ext>
            </a:extLst>
          </p:cNvPr>
          <p:cNvSpPr/>
          <p:nvPr/>
        </p:nvSpPr>
        <p:spPr>
          <a:xfrm>
            <a:off x="2559666" y="283576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96" name="Picture 595">
            <a:extLst>
              <a:ext uri="{FF2B5EF4-FFF2-40B4-BE49-F238E27FC236}">
                <a16:creationId xmlns:a16="http://schemas.microsoft.com/office/drawing/2014/main" id="{03F62367-B4D5-C45E-46FC-0E8A8B5116A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8384" y="2920492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4B0E557F-B160-B306-D1A3-8B7CF765356E}"/>
              </a:ext>
            </a:extLst>
          </p:cNvPr>
          <p:cNvSpPr/>
          <p:nvPr/>
        </p:nvSpPr>
        <p:spPr>
          <a:xfrm>
            <a:off x="2559666" y="317466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CA3D1A57-BB50-ECE9-FFCE-FA81437CE6DD}"/>
              </a:ext>
            </a:extLst>
          </p:cNvPr>
          <p:cNvSpPr/>
          <p:nvPr/>
        </p:nvSpPr>
        <p:spPr>
          <a:xfrm>
            <a:off x="2559666" y="351357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6980BD5D-ABFA-1B03-86B4-9D21C0704632}"/>
              </a:ext>
            </a:extLst>
          </p:cNvPr>
          <p:cNvSpPr/>
          <p:nvPr/>
        </p:nvSpPr>
        <p:spPr>
          <a:xfrm>
            <a:off x="2559666" y="385247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5A33A2FB-97BF-B2E3-CAE4-68B1E2FFF380}"/>
              </a:ext>
            </a:extLst>
          </p:cNvPr>
          <p:cNvSpPr/>
          <p:nvPr/>
        </p:nvSpPr>
        <p:spPr>
          <a:xfrm>
            <a:off x="2559666" y="419137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61C811CE-3566-2298-C16D-17BA962ED137}"/>
              </a:ext>
            </a:extLst>
          </p:cNvPr>
          <p:cNvSpPr/>
          <p:nvPr/>
        </p:nvSpPr>
        <p:spPr>
          <a:xfrm>
            <a:off x="2559666" y="453027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3BB4FB2F-3342-2C49-5DD9-1181B64BB8CF}"/>
              </a:ext>
            </a:extLst>
          </p:cNvPr>
          <p:cNvSpPr/>
          <p:nvPr/>
        </p:nvSpPr>
        <p:spPr>
          <a:xfrm>
            <a:off x="2559666" y="486917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36DD0C61-F55A-9027-C943-958E4B2A0102}"/>
              </a:ext>
            </a:extLst>
          </p:cNvPr>
          <p:cNvSpPr/>
          <p:nvPr/>
        </p:nvSpPr>
        <p:spPr>
          <a:xfrm>
            <a:off x="2559666" y="520807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329F46F9-9FAA-5396-6969-52D487ABB4CF}"/>
              </a:ext>
            </a:extLst>
          </p:cNvPr>
          <p:cNvSpPr/>
          <p:nvPr/>
        </p:nvSpPr>
        <p:spPr>
          <a:xfrm>
            <a:off x="2559666" y="554698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9C4B68DE-F20F-B042-F421-4246647A9EED}"/>
              </a:ext>
            </a:extLst>
          </p:cNvPr>
          <p:cNvSpPr/>
          <p:nvPr/>
        </p:nvSpPr>
        <p:spPr>
          <a:xfrm>
            <a:off x="2559666" y="588588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04" name="Picture 503">
            <a:extLst>
              <a:ext uri="{FF2B5EF4-FFF2-40B4-BE49-F238E27FC236}">
                <a16:creationId xmlns:a16="http://schemas.microsoft.com/office/drawing/2014/main" id="{A32CED84-4C9C-C46F-342A-B7721B2198D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1212" y="5958508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E7633E99-FA42-9C15-22EE-34515E7B958E}"/>
              </a:ext>
            </a:extLst>
          </p:cNvPr>
          <p:cNvSpPr/>
          <p:nvPr/>
        </p:nvSpPr>
        <p:spPr>
          <a:xfrm>
            <a:off x="2559666" y="622478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F8F5C26C-435C-DA32-90CC-CCC3CB80B829}"/>
              </a:ext>
            </a:extLst>
          </p:cNvPr>
          <p:cNvSpPr/>
          <p:nvPr/>
        </p:nvSpPr>
        <p:spPr>
          <a:xfrm>
            <a:off x="2559666" y="656368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122E6B7A-7CD2-8CC3-3362-0344B0F07516}"/>
              </a:ext>
            </a:extLst>
          </p:cNvPr>
          <p:cNvSpPr/>
          <p:nvPr/>
        </p:nvSpPr>
        <p:spPr>
          <a:xfrm>
            <a:off x="2559666" y="690258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BE43DBD7-5376-BEE4-6347-A1DFC5B432AC}"/>
              </a:ext>
            </a:extLst>
          </p:cNvPr>
          <p:cNvSpPr/>
          <p:nvPr/>
        </p:nvSpPr>
        <p:spPr>
          <a:xfrm>
            <a:off x="2559666" y="724148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8F2B4693-63FE-01A9-A196-A184EA7216A8}"/>
              </a:ext>
            </a:extLst>
          </p:cNvPr>
          <p:cNvSpPr/>
          <p:nvPr/>
        </p:nvSpPr>
        <p:spPr>
          <a:xfrm>
            <a:off x="2559666" y="758039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B63355C9-F0D3-B2FB-BEE4-D4A050B796FD}"/>
              </a:ext>
            </a:extLst>
          </p:cNvPr>
          <p:cNvSpPr/>
          <p:nvPr/>
        </p:nvSpPr>
        <p:spPr>
          <a:xfrm>
            <a:off x="2559666" y="791929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74" name="Picture 673">
            <a:extLst>
              <a:ext uri="{FF2B5EF4-FFF2-40B4-BE49-F238E27FC236}">
                <a16:creationId xmlns:a16="http://schemas.microsoft.com/office/drawing/2014/main" id="{C779F0FB-2129-F2C1-2342-0AEFA74684F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8384" y="8004017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AF7164FF-F4A8-E748-46C7-B7218EF4C1EE}"/>
              </a:ext>
            </a:extLst>
          </p:cNvPr>
          <p:cNvSpPr/>
          <p:nvPr/>
        </p:nvSpPr>
        <p:spPr>
          <a:xfrm>
            <a:off x="2559666" y="825819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BF6BD2A2-8EB2-BCE9-5770-596550B23608}"/>
              </a:ext>
            </a:extLst>
          </p:cNvPr>
          <p:cNvSpPr/>
          <p:nvPr/>
        </p:nvSpPr>
        <p:spPr>
          <a:xfrm>
            <a:off x="2559666" y="859709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82" name="Picture 681">
            <a:extLst>
              <a:ext uri="{FF2B5EF4-FFF2-40B4-BE49-F238E27FC236}">
                <a16:creationId xmlns:a16="http://schemas.microsoft.com/office/drawing/2014/main" id="{B83347E4-DAB7-83E9-B723-FA1A7B39DD2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8384" y="8681820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F7DA16EE-B751-CCF4-8CF7-5FE474FEF26E}"/>
              </a:ext>
            </a:extLst>
          </p:cNvPr>
          <p:cNvSpPr/>
          <p:nvPr/>
        </p:nvSpPr>
        <p:spPr>
          <a:xfrm>
            <a:off x="2898595" y="2157963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78" name="Picture 577">
            <a:extLst>
              <a:ext uri="{FF2B5EF4-FFF2-40B4-BE49-F238E27FC236}">
                <a16:creationId xmlns:a16="http://schemas.microsoft.com/office/drawing/2014/main" id="{749621BA-C1A9-F0C2-C914-57F9CAB22AC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7314" y="2242688"/>
            <a:ext cx="121493" cy="169451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6CFF01E4-C149-C7F9-9F67-1F46AD612078}"/>
              </a:ext>
            </a:extLst>
          </p:cNvPr>
          <p:cNvSpPr/>
          <p:nvPr/>
        </p:nvSpPr>
        <p:spPr>
          <a:xfrm>
            <a:off x="2898595" y="249686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283F53E8-4184-0D6C-99C9-12312EA67EB2}"/>
              </a:ext>
            </a:extLst>
          </p:cNvPr>
          <p:cNvSpPr/>
          <p:nvPr/>
        </p:nvSpPr>
        <p:spPr>
          <a:xfrm>
            <a:off x="2898595" y="283576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A8A748F1-AC21-B16E-7C6B-4E727F820EBA}"/>
              </a:ext>
            </a:extLst>
          </p:cNvPr>
          <p:cNvSpPr/>
          <p:nvPr/>
        </p:nvSpPr>
        <p:spPr>
          <a:xfrm>
            <a:off x="2898595" y="317466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5112C5AC-068D-DE52-EBF2-B124C752358A}"/>
              </a:ext>
            </a:extLst>
          </p:cNvPr>
          <p:cNvSpPr/>
          <p:nvPr/>
        </p:nvSpPr>
        <p:spPr>
          <a:xfrm>
            <a:off x="2898595" y="351357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6ED801E9-7007-38C5-4B05-050CCF1E58A6}"/>
              </a:ext>
            </a:extLst>
          </p:cNvPr>
          <p:cNvSpPr/>
          <p:nvPr/>
        </p:nvSpPr>
        <p:spPr>
          <a:xfrm>
            <a:off x="2898595" y="385247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06" name="Picture 505">
            <a:extLst>
              <a:ext uri="{FF2B5EF4-FFF2-40B4-BE49-F238E27FC236}">
                <a16:creationId xmlns:a16="http://schemas.microsoft.com/office/drawing/2014/main" id="{3697DDF6-888B-8C2E-B624-3BA8D730F0D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0139" y="3925098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D13877DA-E388-1C50-1836-2DA06C42658B}"/>
              </a:ext>
            </a:extLst>
          </p:cNvPr>
          <p:cNvSpPr/>
          <p:nvPr/>
        </p:nvSpPr>
        <p:spPr>
          <a:xfrm>
            <a:off x="2898595" y="419137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08" name="Picture 507">
            <a:extLst>
              <a:ext uri="{FF2B5EF4-FFF2-40B4-BE49-F238E27FC236}">
                <a16:creationId xmlns:a16="http://schemas.microsoft.com/office/drawing/2014/main" id="{CECD84DB-59EE-7ACA-B397-6D0CD047F2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0139" y="4264000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D1CED869-ED7E-DA10-7C84-B8AB2C432642}"/>
              </a:ext>
            </a:extLst>
          </p:cNvPr>
          <p:cNvSpPr/>
          <p:nvPr/>
        </p:nvSpPr>
        <p:spPr>
          <a:xfrm>
            <a:off x="2898595" y="453027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26" name="Picture 625">
            <a:extLst>
              <a:ext uri="{FF2B5EF4-FFF2-40B4-BE49-F238E27FC236}">
                <a16:creationId xmlns:a16="http://schemas.microsoft.com/office/drawing/2014/main" id="{E551273F-5390-1D39-3C74-9A82B2B0C70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7314" y="4615000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8A646C41-8B42-2EAF-0D13-DECCCF30A821}"/>
              </a:ext>
            </a:extLst>
          </p:cNvPr>
          <p:cNvSpPr/>
          <p:nvPr/>
        </p:nvSpPr>
        <p:spPr>
          <a:xfrm>
            <a:off x="2898595" y="486917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00" name="Picture 699">
            <a:extLst>
              <a:ext uri="{FF2B5EF4-FFF2-40B4-BE49-F238E27FC236}">
                <a16:creationId xmlns:a16="http://schemas.microsoft.com/office/drawing/2014/main" id="{45556E58-10DD-89D0-BAAA-F3E77171C8F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7314" y="4953902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BF0DE664-98F4-8490-DFC2-A3E054A6E267}"/>
              </a:ext>
            </a:extLst>
          </p:cNvPr>
          <p:cNvSpPr/>
          <p:nvPr/>
        </p:nvSpPr>
        <p:spPr>
          <a:xfrm>
            <a:off x="2898595" y="520807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10" name="Picture 509">
            <a:extLst>
              <a:ext uri="{FF2B5EF4-FFF2-40B4-BE49-F238E27FC236}">
                <a16:creationId xmlns:a16="http://schemas.microsoft.com/office/drawing/2014/main" id="{569970AF-4AEB-228B-71C0-3823F643428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0139" y="5280705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808A1DDF-5EAE-780F-3FA4-0E039F6EB298}"/>
              </a:ext>
            </a:extLst>
          </p:cNvPr>
          <p:cNvSpPr/>
          <p:nvPr/>
        </p:nvSpPr>
        <p:spPr>
          <a:xfrm>
            <a:off x="2898595" y="554698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28D957CC-C356-E86B-7A8A-95D1C6AC0A95}"/>
              </a:ext>
            </a:extLst>
          </p:cNvPr>
          <p:cNvSpPr/>
          <p:nvPr/>
        </p:nvSpPr>
        <p:spPr>
          <a:xfrm>
            <a:off x="2898595" y="588588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D1B8875F-43C1-1008-842B-F5AE2DC90F46}"/>
              </a:ext>
            </a:extLst>
          </p:cNvPr>
          <p:cNvSpPr/>
          <p:nvPr/>
        </p:nvSpPr>
        <p:spPr>
          <a:xfrm>
            <a:off x="2898595" y="622478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12" name="Picture 511">
            <a:extLst>
              <a:ext uri="{FF2B5EF4-FFF2-40B4-BE49-F238E27FC236}">
                <a16:creationId xmlns:a16="http://schemas.microsoft.com/office/drawing/2014/main" id="{2653CC17-5539-1DE5-3EB5-C861465340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0139" y="6297410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D7B3F342-12B8-E290-1434-9E60E5574D71}"/>
              </a:ext>
            </a:extLst>
          </p:cNvPr>
          <p:cNvSpPr/>
          <p:nvPr/>
        </p:nvSpPr>
        <p:spPr>
          <a:xfrm>
            <a:off x="2898595" y="656368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6D51EBA4-DC37-9DD2-60C3-CB0FE46D31FC}"/>
              </a:ext>
            </a:extLst>
          </p:cNvPr>
          <p:cNvSpPr/>
          <p:nvPr/>
        </p:nvSpPr>
        <p:spPr>
          <a:xfrm>
            <a:off x="2898595" y="690258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44" name="Picture 643">
            <a:extLst>
              <a:ext uri="{FF2B5EF4-FFF2-40B4-BE49-F238E27FC236}">
                <a16:creationId xmlns:a16="http://schemas.microsoft.com/office/drawing/2014/main" id="{29967854-0284-409B-E946-6C099EBF54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7314" y="6987312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E6E127DD-26D3-60DA-8729-F7663EA016B1}"/>
              </a:ext>
            </a:extLst>
          </p:cNvPr>
          <p:cNvSpPr/>
          <p:nvPr/>
        </p:nvSpPr>
        <p:spPr>
          <a:xfrm>
            <a:off x="2898595" y="724148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E78D016E-B2CA-D2E3-DF97-5ED918BA1475}"/>
              </a:ext>
            </a:extLst>
          </p:cNvPr>
          <p:cNvSpPr/>
          <p:nvPr/>
        </p:nvSpPr>
        <p:spPr>
          <a:xfrm>
            <a:off x="2898595" y="758039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14" name="Picture 513">
            <a:extLst>
              <a:ext uri="{FF2B5EF4-FFF2-40B4-BE49-F238E27FC236}">
                <a16:creationId xmlns:a16="http://schemas.microsoft.com/office/drawing/2014/main" id="{94F23AA2-30CA-C3FE-0EB4-06054D73979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0139" y="7653017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7A9BB18D-37C8-CB56-75D5-16C5B56DDB34}"/>
              </a:ext>
            </a:extLst>
          </p:cNvPr>
          <p:cNvSpPr/>
          <p:nvPr/>
        </p:nvSpPr>
        <p:spPr>
          <a:xfrm>
            <a:off x="2898595" y="791929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70A2925D-A75E-9F1D-E382-44C39F131DDF}"/>
              </a:ext>
            </a:extLst>
          </p:cNvPr>
          <p:cNvSpPr/>
          <p:nvPr/>
        </p:nvSpPr>
        <p:spPr>
          <a:xfrm>
            <a:off x="2898595" y="825819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3566B9FB-8BDE-9D78-C047-21E700C004F3}"/>
              </a:ext>
            </a:extLst>
          </p:cNvPr>
          <p:cNvSpPr/>
          <p:nvPr/>
        </p:nvSpPr>
        <p:spPr>
          <a:xfrm>
            <a:off x="2898595" y="859709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42CDA5C7-9703-9DE3-1255-A1E41F3D31DB}"/>
              </a:ext>
            </a:extLst>
          </p:cNvPr>
          <p:cNvSpPr/>
          <p:nvPr/>
        </p:nvSpPr>
        <p:spPr>
          <a:xfrm>
            <a:off x="3237525" y="2157963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80" name="Picture 579">
            <a:extLst>
              <a:ext uri="{FF2B5EF4-FFF2-40B4-BE49-F238E27FC236}">
                <a16:creationId xmlns:a16="http://schemas.microsoft.com/office/drawing/2014/main" id="{39B47BF0-28A6-3ABF-CA88-8AB39E3696C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6242" y="2242688"/>
            <a:ext cx="121493" cy="169451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D8E47DFB-BD6F-18EA-935E-4FFE0FC7F1EB}"/>
              </a:ext>
            </a:extLst>
          </p:cNvPr>
          <p:cNvSpPr/>
          <p:nvPr/>
        </p:nvSpPr>
        <p:spPr>
          <a:xfrm>
            <a:off x="3237525" y="249686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16" name="Picture 515">
            <a:extLst>
              <a:ext uri="{FF2B5EF4-FFF2-40B4-BE49-F238E27FC236}">
                <a16:creationId xmlns:a16="http://schemas.microsoft.com/office/drawing/2014/main" id="{260DFD2B-4F5D-C79F-3BD7-C30A7F8A1AC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39065" y="2569490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A9BEBC37-A158-8D0A-5C6C-84253E9B6EEE}"/>
              </a:ext>
            </a:extLst>
          </p:cNvPr>
          <p:cNvSpPr/>
          <p:nvPr/>
        </p:nvSpPr>
        <p:spPr>
          <a:xfrm>
            <a:off x="3237525" y="283576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886FE7D1-BE37-E61E-BD58-DD6399C97CD2}"/>
              </a:ext>
            </a:extLst>
          </p:cNvPr>
          <p:cNvSpPr/>
          <p:nvPr/>
        </p:nvSpPr>
        <p:spPr>
          <a:xfrm>
            <a:off x="3237525" y="317466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94" name="Picture 593">
            <a:extLst>
              <a:ext uri="{FF2B5EF4-FFF2-40B4-BE49-F238E27FC236}">
                <a16:creationId xmlns:a16="http://schemas.microsoft.com/office/drawing/2014/main" id="{FF2D633B-A4A5-EB8F-2BA0-0292050C993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6243" y="3259394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D7573CED-159F-AD8F-3468-047A9EBDFF1E}"/>
              </a:ext>
            </a:extLst>
          </p:cNvPr>
          <p:cNvSpPr/>
          <p:nvPr/>
        </p:nvSpPr>
        <p:spPr>
          <a:xfrm>
            <a:off x="3237525" y="351357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6790B51B-271A-13AA-8FBC-D640CF809376}"/>
              </a:ext>
            </a:extLst>
          </p:cNvPr>
          <p:cNvSpPr/>
          <p:nvPr/>
        </p:nvSpPr>
        <p:spPr>
          <a:xfrm>
            <a:off x="3237525" y="385247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6556A909-56D9-6611-C760-DE1EA210E468}"/>
              </a:ext>
            </a:extLst>
          </p:cNvPr>
          <p:cNvSpPr/>
          <p:nvPr/>
        </p:nvSpPr>
        <p:spPr>
          <a:xfrm>
            <a:off x="3237525" y="419137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139720C3-DF90-A80D-6B6F-2133CB616D2B}"/>
              </a:ext>
            </a:extLst>
          </p:cNvPr>
          <p:cNvSpPr/>
          <p:nvPr/>
        </p:nvSpPr>
        <p:spPr>
          <a:xfrm>
            <a:off x="3237525" y="453027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2DFB7EAE-ACB3-7C25-0A3F-AB3D6EAE2B66}"/>
              </a:ext>
            </a:extLst>
          </p:cNvPr>
          <p:cNvSpPr/>
          <p:nvPr/>
        </p:nvSpPr>
        <p:spPr>
          <a:xfrm>
            <a:off x="3237525" y="486917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0B522555-DDC3-1D7B-53C8-EC30290C86E2}"/>
              </a:ext>
            </a:extLst>
          </p:cNvPr>
          <p:cNvSpPr/>
          <p:nvPr/>
        </p:nvSpPr>
        <p:spPr>
          <a:xfrm>
            <a:off x="3237525" y="520807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6" name="Freeform: Shape 215">
            <a:extLst>
              <a:ext uri="{FF2B5EF4-FFF2-40B4-BE49-F238E27FC236}">
                <a16:creationId xmlns:a16="http://schemas.microsoft.com/office/drawing/2014/main" id="{C77A8C5C-8621-7BAA-BA57-0F12656A32F5}"/>
              </a:ext>
            </a:extLst>
          </p:cNvPr>
          <p:cNvSpPr/>
          <p:nvPr/>
        </p:nvSpPr>
        <p:spPr>
          <a:xfrm>
            <a:off x="3237525" y="554698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16" name="Picture 615">
            <a:extLst>
              <a:ext uri="{FF2B5EF4-FFF2-40B4-BE49-F238E27FC236}">
                <a16:creationId xmlns:a16="http://schemas.microsoft.com/office/drawing/2014/main" id="{B1AB1458-85B6-4631-89D3-A81DB117F71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6243" y="5631705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E02DBF99-2927-E9D7-29DA-B12F36922CFD}"/>
              </a:ext>
            </a:extLst>
          </p:cNvPr>
          <p:cNvSpPr/>
          <p:nvPr/>
        </p:nvSpPr>
        <p:spPr>
          <a:xfrm>
            <a:off x="3237525" y="588588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0" name="Freeform: Shape 219">
            <a:extLst>
              <a:ext uri="{FF2B5EF4-FFF2-40B4-BE49-F238E27FC236}">
                <a16:creationId xmlns:a16="http://schemas.microsoft.com/office/drawing/2014/main" id="{B54A4024-079F-F790-5EF6-B3FBC6AB1C10}"/>
              </a:ext>
            </a:extLst>
          </p:cNvPr>
          <p:cNvSpPr/>
          <p:nvPr/>
        </p:nvSpPr>
        <p:spPr>
          <a:xfrm>
            <a:off x="3237525" y="622478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7B0F496D-4668-8F57-19C5-4B752F023EFD}"/>
              </a:ext>
            </a:extLst>
          </p:cNvPr>
          <p:cNvSpPr/>
          <p:nvPr/>
        </p:nvSpPr>
        <p:spPr>
          <a:xfrm>
            <a:off x="3237525" y="656368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31BBF563-9602-DA60-2EAD-367A839384F5}"/>
              </a:ext>
            </a:extLst>
          </p:cNvPr>
          <p:cNvSpPr/>
          <p:nvPr/>
        </p:nvSpPr>
        <p:spPr>
          <a:xfrm>
            <a:off x="3237525" y="690258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043CCEA4-61FC-40C9-ABB4-1A97F60C23FF}"/>
              </a:ext>
            </a:extLst>
          </p:cNvPr>
          <p:cNvSpPr/>
          <p:nvPr/>
        </p:nvSpPr>
        <p:spPr>
          <a:xfrm>
            <a:off x="3237525" y="724148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0B55400D-17C7-6A09-9163-A6B0FE0D65AB}"/>
              </a:ext>
            </a:extLst>
          </p:cNvPr>
          <p:cNvSpPr/>
          <p:nvPr/>
        </p:nvSpPr>
        <p:spPr>
          <a:xfrm>
            <a:off x="3237525" y="758039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F15A8751-05E0-6B3D-A797-F3D7F441D6FE}"/>
              </a:ext>
            </a:extLst>
          </p:cNvPr>
          <p:cNvSpPr/>
          <p:nvPr/>
        </p:nvSpPr>
        <p:spPr>
          <a:xfrm>
            <a:off x="3237525" y="791929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20629663-9563-48FF-36ED-33E60C5CA366}"/>
              </a:ext>
            </a:extLst>
          </p:cNvPr>
          <p:cNvSpPr/>
          <p:nvPr/>
        </p:nvSpPr>
        <p:spPr>
          <a:xfrm>
            <a:off x="3237525" y="825819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18" name="Picture 517">
            <a:extLst>
              <a:ext uri="{FF2B5EF4-FFF2-40B4-BE49-F238E27FC236}">
                <a16:creationId xmlns:a16="http://schemas.microsoft.com/office/drawing/2014/main" id="{434D5168-6EBE-CFE6-3631-3E1407EB1FD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39068" y="8330820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8FBA1072-9A28-ED08-6398-064F27BFF05C}"/>
              </a:ext>
            </a:extLst>
          </p:cNvPr>
          <p:cNvSpPr/>
          <p:nvPr/>
        </p:nvSpPr>
        <p:spPr>
          <a:xfrm>
            <a:off x="3237525" y="859709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5EF957C2-6FF6-48D7-2087-9FBC0CE195EA}"/>
              </a:ext>
            </a:extLst>
          </p:cNvPr>
          <p:cNvSpPr/>
          <p:nvPr/>
        </p:nvSpPr>
        <p:spPr>
          <a:xfrm>
            <a:off x="3576455" y="2157963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82" name="Picture 581">
            <a:extLst>
              <a:ext uri="{FF2B5EF4-FFF2-40B4-BE49-F238E27FC236}">
                <a16:creationId xmlns:a16="http://schemas.microsoft.com/office/drawing/2014/main" id="{9B9F913E-C7A0-0653-B32A-3C6EA49E1E2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85172" y="2242688"/>
            <a:ext cx="121493" cy="169451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A92991A3-1F2F-032B-52C0-EF1A77485BF8}"/>
              </a:ext>
            </a:extLst>
          </p:cNvPr>
          <p:cNvSpPr/>
          <p:nvPr/>
        </p:nvSpPr>
        <p:spPr>
          <a:xfrm>
            <a:off x="3576455" y="249686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4D18A869-435D-293A-1C75-4B505575ADAF}"/>
              </a:ext>
            </a:extLst>
          </p:cNvPr>
          <p:cNvSpPr/>
          <p:nvPr/>
        </p:nvSpPr>
        <p:spPr>
          <a:xfrm>
            <a:off x="3576455" y="283576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8690A04F-5AFB-CCD0-25A8-E08C018D10A2}"/>
              </a:ext>
            </a:extLst>
          </p:cNvPr>
          <p:cNvSpPr/>
          <p:nvPr/>
        </p:nvSpPr>
        <p:spPr>
          <a:xfrm>
            <a:off x="3576455" y="317466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92" name="Picture 591">
            <a:extLst>
              <a:ext uri="{FF2B5EF4-FFF2-40B4-BE49-F238E27FC236}">
                <a16:creationId xmlns:a16="http://schemas.microsoft.com/office/drawing/2014/main" id="{267E11A4-4CA9-B121-0876-84FD0818344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85173" y="3259394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15044446-3B1F-60D6-4E14-755A5398E28D}"/>
              </a:ext>
            </a:extLst>
          </p:cNvPr>
          <p:cNvSpPr/>
          <p:nvPr/>
        </p:nvSpPr>
        <p:spPr>
          <a:xfrm>
            <a:off x="3576455" y="351357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BDCDE0BD-708D-D6A6-5442-155ADD38FDD4}"/>
              </a:ext>
            </a:extLst>
          </p:cNvPr>
          <p:cNvSpPr/>
          <p:nvPr/>
        </p:nvSpPr>
        <p:spPr>
          <a:xfrm>
            <a:off x="3576455" y="385247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06" name="Picture 605">
            <a:extLst>
              <a:ext uri="{FF2B5EF4-FFF2-40B4-BE49-F238E27FC236}">
                <a16:creationId xmlns:a16="http://schemas.microsoft.com/office/drawing/2014/main" id="{A7BE447D-9163-6531-9FA7-6154D896D8F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85173" y="3937197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57D8C02E-56F2-8A96-23E8-AF0C94DEAAF0}"/>
              </a:ext>
            </a:extLst>
          </p:cNvPr>
          <p:cNvSpPr/>
          <p:nvPr/>
        </p:nvSpPr>
        <p:spPr>
          <a:xfrm>
            <a:off x="3576455" y="419137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24" name="Picture 623">
            <a:extLst>
              <a:ext uri="{FF2B5EF4-FFF2-40B4-BE49-F238E27FC236}">
                <a16:creationId xmlns:a16="http://schemas.microsoft.com/office/drawing/2014/main" id="{3384BFAB-C3C5-A3E8-1516-F78E8A942B6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85173" y="4276099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4BDF5B6D-A69E-7D2C-ACF0-4FEEBEB40022}"/>
              </a:ext>
            </a:extLst>
          </p:cNvPr>
          <p:cNvSpPr/>
          <p:nvPr/>
        </p:nvSpPr>
        <p:spPr>
          <a:xfrm>
            <a:off x="3576455" y="453027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E2AEF0B8-203C-A82D-333D-E4ACE59A798F}"/>
              </a:ext>
            </a:extLst>
          </p:cNvPr>
          <p:cNvSpPr/>
          <p:nvPr/>
        </p:nvSpPr>
        <p:spPr>
          <a:xfrm>
            <a:off x="3576455" y="486917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20" name="Picture 619">
            <a:extLst>
              <a:ext uri="{FF2B5EF4-FFF2-40B4-BE49-F238E27FC236}">
                <a16:creationId xmlns:a16="http://schemas.microsoft.com/office/drawing/2014/main" id="{1BB7C517-6940-398D-C9B2-29E774A6117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85173" y="4953902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D536A893-4506-0750-F792-D2ED15ED4257}"/>
              </a:ext>
            </a:extLst>
          </p:cNvPr>
          <p:cNvSpPr/>
          <p:nvPr/>
        </p:nvSpPr>
        <p:spPr>
          <a:xfrm>
            <a:off x="3576455" y="520807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18" name="Picture 617">
            <a:extLst>
              <a:ext uri="{FF2B5EF4-FFF2-40B4-BE49-F238E27FC236}">
                <a16:creationId xmlns:a16="http://schemas.microsoft.com/office/drawing/2014/main" id="{02BB642E-5563-1CDB-2206-97C530B3A32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85173" y="5292804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25FE03A8-62F2-F8E0-53D5-B0A74E401957}"/>
              </a:ext>
            </a:extLst>
          </p:cNvPr>
          <p:cNvSpPr/>
          <p:nvPr/>
        </p:nvSpPr>
        <p:spPr>
          <a:xfrm>
            <a:off x="3576455" y="554698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20" name="Picture 519">
            <a:extLst>
              <a:ext uri="{FF2B5EF4-FFF2-40B4-BE49-F238E27FC236}">
                <a16:creationId xmlns:a16="http://schemas.microsoft.com/office/drawing/2014/main" id="{20A42F18-2B09-3156-3355-6B587B9DAF2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77998" y="5619606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6F318108-5ACA-77FB-AE81-AAFB8FD03CA2}"/>
              </a:ext>
            </a:extLst>
          </p:cNvPr>
          <p:cNvSpPr/>
          <p:nvPr/>
        </p:nvSpPr>
        <p:spPr>
          <a:xfrm>
            <a:off x="3576455" y="588588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40" name="Picture 639">
            <a:extLst>
              <a:ext uri="{FF2B5EF4-FFF2-40B4-BE49-F238E27FC236}">
                <a16:creationId xmlns:a16="http://schemas.microsoft.com/office/drawing/2014/main" id="{1F0C386C-158E-7AF7-8FD3-168F165513D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85173" y="5970607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E49A86E9-B70E-268C-08A0-04E3567E1AE1}"/>
              </a:ext>
            </a:extLst>
          </p:cNvPr>
          <p:cNvSpPr/>
          <p:nvPr/>
        </p:nvSpPr>
        <p:spPr>
          <a:xfrm>
            <a:off x="3576455" y="622478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2779B53C-E5F7-8AFE-FC8E-B7B6D027EFCB}"/>
              </a:ext>
            </a:extLst>
          </p:cNvPr>
          <p:cNvSpPr/>
          <p:nvPr/>
        </p:nvSpPr>
        <p:spPr>
          <a:xfrm>
            <a:off x="3576455" y="656368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42" name="Picture 641">
            <a:extLst>
              <a:ext uri="{FF2B5EF4-FFF2-40B4-BE49-F238E27FC236}">
                <a16:creationId xmlns:a16="http://schemas.microsoft.com/office/drawing/2014/main" id="{48FF6755-E87B-F021-EBBC-F01A2FF3EC8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85173" y="6648410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47401121-4C0F-3533-98F4-04B5FA5D1902}"/>
              </a:ext>
            </a:extLst>
          </p:cNvPr>
          <p:cNvSpPr/>
          <p:nvPr/>
        </p:nvSpPr>
        <p:spPr>
          <a:xfrm>
            <a:off x="3576455" y="690258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62" name="Picture 661">
            <a:extLst>
              <a:ext uri="{FF2B5EF4-FFF2-40B4-BE49-F238E27FC236}">
                <a16:creationId xmlns:a16="http://schemas.microsoft.com/office/drawing/2014/main" id="{875B1DE8-011C-AD44-B24E-20145F92E9A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85173" y="6987312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F9DBF58E-9745-64FC-6881-AC847B41F426}"/>
              </a:ext>
            </a:extLst>
          </p:cNvPr>
          <p:cNvSpPr/>
          <p:nvPr/>
        </p:nvSpPr>
        <p:spPr>
          <a:xfrm>
            <a:off x="3576455" y="724148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22" name="Picture 521">
            <a:extLst>
              <a:ext uri="{FF2B5EF4-FFF2-40B4-BE49-F238E27FC236}">
                <a16:creationId xmlns:a16="http://schemas.microsoft.com/office/drawing/2014/main" id="{D1FDD375-7982-18EA-1011-43EA372E1FE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77998" y="7314115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65" name="Freeform: Shape 264">
            <a:extLst>
              <a:ext uri="{FF2B5EF4-FFF2-40B4-BE49-F238E27FC236}">
                <a16:creationId xmlns:a16="http://schemas.microsoft.com/office/drawing/2014/main" id="{51A20A03-35A0-5780-FAB0-8C2662145C4C}"/>
              </a:ext>
            </a:extLst>
          </p:cNvPr>
          <p:cNvSpPr/>
          <p:nvPr/>
        </p:nvSpPr>
        <p:spPr>
          <a:xfrm>
            <a:off x="3576455" y="758039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64" name="Picture 663">
            <a:extLst>
              <a:ext uri="{FF2B5EF4-FFF2-40B4-BE49-F238E27FC236}">
                <a16:creationId xmlns:a16="http://schemas.microsoft.com/office/drawing/2014/main" id="{C9223F53-70E7-8AB8-55E6-2521D8A1870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85173" y="7665115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74409E3C-1681-2206-9AB1-B45ADCE8EFBA}"/>
              </a:ext>
            </a:extLst>
          </p:cNvPr>
          <p:cNvSpPr/>
          <p:nvPr/>
        </p:nvSpPr>
        <p:spPr>
          <a:xfrm>
            <a:off x="3576455" y="791929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9" name="Freeform: Shape 268">
            <a:extLst>
              <a:ext uri="{FF2B5EF4-FFF2-40B4-BE49-F238E27FC236}">
                <a16:creationId xmlns:a16="http://schemas.microsoft.com/office/drawing/2014/main" id="{0FB1C0BB-6CB3-EEBA-1B28-9C61B04D530A}"/>
              </a:ext>
            </a:extLst>
          </p:cNvPr>
          <p:cNvSpPr/>
          <p:nvPr/>
        </p:nvSpPr>
        <p:spPr>
          <a:xfrm>
            <a:off x="3576455" y="825819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24" name="Picture 523">
            <a:extLst>
              <a:ext uri="{FF2B5EF4-FFF2-40B4-BE49-F238E27FC236}">
                <a16:creationId xmlns:a16="http://schemas.microsoft.com/office/drawing/2014/main" id="{5E58545B-586A-AAEB-959D-9148C95F530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77998" y="8330820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71" name="Freeform: Shape 270">
            <a:extLst>
              <a:ext uri="{FF2B5EF4-FFF2-40B4-BE49-F238E27FC236}">
                <a16:creationId xmlns:a16="http://schemas.microsoft.com/office/drawing/2014/main" id="{EDEDAE1A-C09D-F575-4D5E-E0ABACE85D35}"/>
              </a:ext>
            </a:extLst>
          </p:cNvPr>
          <p:cNvSpPr/>
          <p:nvPr/>
        </p:nvSpPr>
        <p:spPr>
          <a:xfrm>
            <a:off x="3576455" y="859709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84" name="Picture 683">
            <a:extLst>
              <a:ext uri="{FF2B5EF4-FFF2-40B4-BE49-F238E27FC236}">
                <a16:creationId xmlns:a16="http://schemas.microsoft.com/office/drawing/2014/main" id="{FAB30745-3A97-AAB8-7757-A9F0F5BA361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85173" y="8681820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74" name="Freeform: Shape 273">
            <a:extLst>
              <a:ext uri="{FF2B5EF4-FFF2-40B4-BE49-F238E27FC236}">
                <a16:creationId xmlns:a16="http://schemas.microsoft.com/office/drawing/2014/main" id="{C6CA9157-5524-A328-3BB1-628B21D0B8C5}"/>
              </a:ext>
            </a:extLst>
          </p:cNvPr>
          <p:cNvSpPr/>
          <p:nvPr/>
        </p:nvSpPr>
        <p:spPr>
          <a:xfrm>
            <a:off x="3915384" y="2157963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B73E4C6D-4081-5F2B-AFA9-703B6E9C66B2}"/>
              </a:ext>
            </a:extLst>
          </p:cNvPr>
          <p:cNvSpPr/>
          <p:nvPr/>
        </p:nvSpPr>
        <p:spPr>
          <a:xfrm>
            <a:off x="3915384" y="249686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4AA60E88-8070-FE1B-1D51-9F8B80AF80D0}"/>
              </a:ext>
            </a:extLst>
          </p:cNvPr>
          <p:cNvSpPr/>
          <p:nvPr/>
        </p:nvSpPr>
        <p:spPr>
          <a:xfrm>
            <a:off x="3915384" y="283576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7" name="Freeform: Shape 276">
            <a:extLst>
              <a:ext uri="{FF2B5EF4-FFF2-40B4-BE49-F238E27FC236}">
                <a16:creationId xmlns:a16="http://schemas.microsoft.com/office/drawing/2014/main" id="{B46EF7B5-3898-35E2-A839-255F6B1BC872}"/>
              </a:ext>
            </a:extLst>
          </p:cNvPr>
          <p:cNvSpPr/>
          <p:nvPr/>
        </p:nvSpPr>
        <p:spPr>
          <a:xfrm>
            <a:off x="3915384" y="317466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1CA7A54C-334C-5F6F-654A-B9281B6CFBD1}"/>
              </a:ext>
            </a:extLst>
          </p:cNvPr>
          <p:cNvSpPr/>
          <p:nvPr/>
        </p:nvSpPr>
        <p:spPr>
          <a:xfrm>
            <a:off x="3915384" y="351357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10081133-1085-33DC-65B6-3C29C5DE2D75}"/>
              </a:ext>
            </a:extLst>
          </p:cNvPr>
          <p:cNvSpPr/>
          <p:nvPr/>
        </p:nvSpPr>
        <p:spPr>
          <a:xfrm>
            <a:off x="3915384" y="385247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26" name="Picture 525">
            <a:extLst>
              <a:ext uri="{FF2B5EF4-FFF2-40B4-BE49-F238E27FC236}">
                <a16:creationId xmlns:a16="http://schemas.microsoft.com/office/drawing/2014/main" id="{29871AD0-D06A-BBDA-E4C8-55E2664751D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6928" y="3925098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97106421-3894-DEE9-5ACE-A3EB77122E4C}"/>
              </a:ext>
            </a:extLst>
          </p:cNvPr>
          <p:cNvSpPr/>
          <p:nvPr/>
        </p:nvSpPr>
        <p:spPr>
          <a:xfrm>
            <a:off x="3915384" y="419137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2" name="Freeform: Shape 281">
            <a:extLst>
              <a:ext uri="{FF2B5EF4-FFF2-40B4-BE49-F238E27FC236}">
                <a16:creationId xmlns:a16="http://schemas.microsoft.com/office/drawing/2014/main" id="{4C4CC144-21A2-8992-76EB-BDB0E251B4B6}"/>
              </a:ext>
            </a:extLst>
          </p:cNvPr>
          <p:cNvSpPr/>
          <p:nvPr/>
        </p:nvSpPr>
        <p:spPr>
          <a:xfrm>
            <a:off x="3915384" y="453027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3" name="Freeform: Shape 282">
            <a:extLst>
              <a:ext uri="{FF2B5EF4-FFF2-40B4-BE49-F238E27FC236}">
                <a16:creationId xmlns:a16="http://schemas.microsoft.com/office/drawing/2014/main" id="{4BF4063F-2F2F-6955-0421-9062FE05A368}"/>
              </a:ext>
            </a:extLst>
          </p:cNvPr>
          <p:cNvSpPr/>
          <p:nvPr/>
        </p:nvSpPr>
        <p:spPr>
          <a:xfrm>
            <a:off x="3915384" y="486917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276D3C05-F60E-AACB-B231-24493606ADB6}"/>
              </a:ext>
            </a:extLst>
          </p:cNvPr>
          <p:cNvSpPr/>
          <p:nvPr/>
        </p:nvSpPr>
        <p:spPr>
          <a:xfrm>
            <a:off x="3915384" y="520807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5" name="Freeform: Shape 284">
            <a:extLst>
              <a:ext uri="{FF2B5EF4-FFF2-40B4-BE49-F238E27FC236}">
                <a16:creationId xmlns:a16="http://schemas.microsoft.com/office/drawing/2014/main" id="{4177E7DE-E5A9-9464-00D3-F1FE3E91BFE4}"/>
              </a:ext>
            </a:extLst>
          </p:cNvPr>
          <p:cNvSpPr/>
          <p:nvPr/>
        </p:nvSpPr>
        <p:spPr>
          <a:xfrm>
            <a:off x="3915384" y="554698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6" name="Freeform: Shape 285">
            <a:extLst>
              <a:ext uri="{FF2B5EF4-FFF2-40B4-BE49-F238E27FC236}">
                <a16:creationId xmlns:a16="http://schemas.microsoft.com/office/drawing/2014/main" id="{2B79DA51-F45C-C18D-6951-88E8BEFD6A57}"/>
              </a:ext>
            </a:extLst>
          </p:cNvPr>
          <p:cNvSpPr/>
          <p:nvPr/>
        </p:nvSpPr>
        <p:spPr>
          <a:xfrm>
            <a:off x="3915384" y="588588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7" name="Freeform: Shape 286">
            <a:extLst>
              <a:ext uri="{FF2B5EF4-FFF2-40B4-BE49-F238E27FC236}">
                <a16:creationId xmlns:a16="http://schemas.microsoft.com/office/drawing/2014/main" id="{777B56E4-2ACF-1395-3AF2-55167DDE0B36}"/>
              </a:ext>
            </a:extLst>
          </p:cNvPr>
          <p:cNvSpPr/>
          <p:nvPr/>
        </p:nvSpPr>
        <p:spPr>
          <a:xfrm>
            <a:off x="3915384" y="622478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8" name="Freeform: Shape 287">
            <a:extLst>
              <a:ext uri="{FF2B5EF4-FFF2-40B4-BE49-F238E27FC236}">
                <a16:creationId xmlns:a16="http://schemas.microsoft.com/office/drawing/2014/main" id="{D9833192-5691-BD08-4B22-A08157E3BC1A}"/>
              </a:ext>
            </a:extLst>
          </p:cNvPr>
          <p:cNvSpPr/>
          <p:nvPr/>
        </p:nvSpPr>
        <p:spPr>
          <a:xfrm>
            <a:off x="3915384" y="656368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9" name="Freeform: Shape 288">
            <a:extLst>
              <a:ext uri="{FF2B5EF4-FFF2-40B4-BE49-F238E27FC236}">
                <a16:creationId xmlns:a16="http://schemas.microsoft.com/office/drawing/2014/main" id="{B3D4BF32-7EB7-1A49-88F4-468F7144AF35}"/>
              </a:ext>
            </a:extLst>
          </p:cNvPr>
          <p:cNvSpPr/>
          <p:nvPr/>
        </p:nvSpPr>
        <p:spPr>
          <a:xfrm>
            <a:off x="3915384" y="690258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0" name="Freeform: Shape 289">
            <a:extLst>
              <a:ext uri="{FF2B5EF4-FFF2-40B4-BE49-F238E27FC236}">
                <a16:creationId xmlns:a16="http://schemas.microsoft.com/office/drawing/2014/main" id="{77CCCBA8-89F4-8764-6BEA-9746B72DFA1F}"/>
              </a:ext>
            </a:extLst>
          </p:cNvPr>
          <p:cNvSpPr/>
          <p:nvPr/>
        </p:nvSpPr>
        <p:spPr>
          <a:xfrm>
            <a:off x="3915384" y="724148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1" name="Freeform: Shape 290">
            <a:extLst>
              <a:ext uri="{FF2B5EF4-FFF2-40B4-BE49-F238E27FC236}">
                <a16:creationId xmlns:a16="http://schemas.microsoft.com/office/drawing/2014/main" id="{BDAECCD9-6D0B-1EEA-348F-8CBA275A8F25}"/>
              </a:ext>
            </a:extLst>
          </p:cNvPr>
          <p:cNvSpPr/>
          <p:nvPr/>
        </p:nvSpPr>
        <p:spPr>
          <a:xfrm>
            <a:off x="3915384" y="758039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2" name="Freeform: Shape 291">
            <a:extLst>
              <a:ext uri="{FF2B5EF4-FFF2-40B4-BE49-F238E27FC236}">
                <a16:creationId xmlns:a16="http://schemas.microsoft.com/office/drawing/2014/main" id="{A634151F-DF2E-3384-E6ED-B5A274A20C41}"/>
              </a:ext>
            </a:extLst>
          </p:cNvPr>
          <p:cNvSpPr/>
          <p:nvPr/>
        </p:nvSpPr>
        <p:spPr>
          <a:xfrm>
            <a:off x="3915384" y="791929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3" name="Freeform: Shape 292">
            <a:extLst>
              <a:ext uri="{FF2B5EF4-FFF2-40B4-BE49-F238E27FC236}">
                <a16:creationId xmlns:a16="http://schemas.microsoft.com/office/drawing/2014/main" id="{8B63A35B-6401-752B-12AF-3527EE6728E5}"/>
              </a:ext>
            </a:extLst>
          </p:cNvPr>
          <p:cNvSpPr/>
          <p:nvPr/>
        </p:nvSpPr>
        <p:spPr>
          <a:xfrm>
            <a:off x="3915384" y="825819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4" name="Freeform: Shape 293">
            <a:extLst>
              <a:ext uri="{FF2B5EF4-FFF2-40B4-BE49-F238E27FC236}">
                <a16:creationId xmlns:a16="http://schemas.microsoft.com/office/drawing/2014/main" id="{4B88FBFF-DE4D-8BF8-08E8-E810C150B540}"/>
              </a:ext>
            </a:extLst>
          </p:cNvPr>
          <p:cNvSpPr/>
          <p:nvPr/>
        </p:nvSpPr>
        <p:spPr>
          <a:xfrm>
            <a:off x="3915384" y="859709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5" name="Freeform: Shape 294">
            <a:extLst>
              <a:ext uri="{FF2B5EF4-FFF2-40B4-BE49-F238E27FC236}">
                <a16:creationId xmlns:a16="http://schemas.microsoft.com/office/drawing/2014/main" id="{2C9954BF-9929-A057-2500-54681106E392}"/>
              </a:ext>
            </a:extLst>
          </p:cNvPr>
          <p:cNvSpPr/>
          <p:nvPr/>
        </p:nvSpPr>
        <p:spPr>
          <a:xfrm>
            <a:off x="4254314" y="2157963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28" name="Picture 527">
            <a:extLst>
              <a:ext uri="{FF2B5EF4-FFF2-40B4-BE49-F238E27FC236}">
                <a16:creationId xmlns:a16="http://schemas.microsoft.com/office/drawing/2014/main" id="{2A9D0AF1-7C67-08B5-F949-27F431E1E19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5854" y="2230588"/>
            <a:ext cx="135849" cy="193657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297" name="Freeform: Shape 296">
            <a:extLst>
              <a:ext uri="{FF2B5EF4-FFF2-40B4-BE49-F238E27FC236}">
                <a16:creationId xmlns:a16="http://schemas.microsoft.com/office/drawing/2014/main" id="{6A874B1E-12EA-8C7F-6661-00F5DF48CB93}"/>
              </a:ext>
            </a:extLst>
          </p:cNvPr>
          <p:cNvSpPr/>
          <p:nvPr/>
        </p:nvSpPr>
        <p:spPr>
          <a:xfrm>
            <a:off x="4254314" y="249686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8" name="Freeform: Shape 297">
            <a:extLst>
              <a:ext uri="{FF2B5EF4-FFF2-40B4-BE49-F238E27FC236}">
                <a16:creationId xmlns:a16="http://schemas.microsoft.com/office/drawing/2014/main" id="{ABE2E26B-BCC6-3D69-3F77-2B40238AF7D1}"/>
              </a:ext>
            </a:extLst>
          </p:cNvPr>
          <p:cNvSpPr/>
          <p:nvPr/>
        </p:nvSpPr>
        <p:spPr>
          <a:xfrm>
            <a:off x="4254314" y="283576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9" name="Freeform: Shape 298">
            <a:extLst>
              <a:ext uri="{FF2B5EF4-FFF2-40B4-BE49-F238E27FC236}">
                <a16:creationId xmlns:a16="http://schemas.microsoft.com/office/drawing/2014/main" id="{4B5DE218-3465-A192-5A02-FCBC71998DF6}"/>
              </a:ext>
            </a:extLst>
          </p:cNvPr>
          <p:cNvSpPr/>
          <p:nvPr/>
        </p:nvSpPr>
        <p:spPr>
          <a:xfrm>
            <a:off x="4254314" y="317466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30" name="Picture 529">
            <a:extLst>
              <a:ext uri="{FF2B5EF4-FFF2-40B4-BE49-F238E27FC236}">
                <a16:creationId xmlns:a16="http://schemas.microsoft.com/office/drawing/2014/main" id="{A08481EC-BD83-7137-4368-CF249BEF6F4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5854" y="3247293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01" name="Freeform: Shape 300">
            <a:extLst>
              <a:ext uri="{FF2B5EF4-FFF2-40B4-BE49-F238E27FC236}">
                <a16:creationId xmlns:a16="http://schemas.microsoft.com/office/drawing/2014/main" id="{F49A90DE-8079-91E6-64F5-78FE5FC7CD32}"/>
              </a:ext>
            </a:extLst>
          </p:cNvPr>
          <p:cNvSpPr/>
          <p:nvPr/>
        </p:nvSpPr>
        <p:spPr>
          <a:xfrm>
            <a:off x="4254314" y="351357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90" name="Picture 589">
            <a:extLst>
              <a:ext uri="{FF2B5EF4-FFF2-40B4-BE49-F238E27FC236}">
                <a16:creationId xmlns:a16="http://schemas.microsoft.com/office/drawing/2014/main" id="{7A7D7A93-4BF8-A542-7F8F-72392273E1A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63032" y="3598295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04" name="Freeform: Shape 303">
            <a:extLst>
              <a:ext uri="{FF2B5EF4-FFF2-40B4-BE49-F238E27FC236}">
                <a16:creationId xmlns:a16="http://schemas.microsoft.com/office/drawing/2014/main" id="{5145408E-8A22-9DBA-D13E-A5141ED95F72}"/>
              </a:ext>
            </a:extLst>
          </p:cNvPr>
          <p:cNvSpPr/>
          <p:nvPr/>
        </p:nvSpPr>
        <p:spPr>
          <a:xfrm>
            <a:off x="4254314" y="385247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22" name="Picture 621">
            <a:extLst>
              <a:ext uri="{FF2B5EF4-FFF2-40B4-BE49-F238E27FC236}">
                <a16:creationId xmlns:a16="http://schemas.microsoft.com/office/drawing/2014/main" id="{19D76D9A-6425-1A02-A71E-78467CCE864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63032" y="3937197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07" name="Freeform: Shape 306">
            <a:extLst>
              <a:ext uri="{FF2B5EF4-FFF2-40B4-BE49-F238E27FC236}">
                <a16:creationId xmlns:a16="http://schemas.microsoft.com/office/drawing/2014/main" id="{EA6FFC6E-218C-2E3E-B04B-2A3C846F9086}"/>
              </a:ext>
            </a:extLst>
          </p:cNvPr>
          <p:cNvSpPr/>
          <p:nvPr/>
        </p:nvSpPr>
        <p:spPr>
          <a:xfrm>
            <a:off x="4254314" y="419137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98" name="Picture 697">
            <a:extLst>
              <a:ext uri="{FF2B5EF4-FFF2-40B4-BE49-F238E27FC236}">
                <a16:creationId xmlns:a16="http://schemas.microsoft.com/office/drawing/2014/main" id="{5C552E22-28C5-890B-9E9D-196D978A61A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63032" y="4276099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10" name="Freeform: Shape 309">
            <a:extLst>
              <a:ext uri="{FF2B5EF4-FFF2-40B4-BE49-F238E27FC236}">
                <a16:creationId xmlns:a16="http://schemas.microsoft.com/office/drawing/2014/main" id="{F555CD0F-CF92-FEE5-2340-6E6BEE6C1749}"/>
              </a:ext>
            </a:extLst>
          </p:cNvPr>
          <p:cNvSpPr/>
          <p:nvPr/>
        </p:nvSpPr>
        <p:spPr>
          <a:xfrm>
            <a:off x="4254314" y="453027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1" name="Freeform: Shape 310">
            <a:extLst>
              <a:ext uri="{FF2B5EF4-FFF2-40B4-BE49-F238E27FC236}">
                <a16:creationId xmlns:a16="http://schemas.microsoft.com/office/drawing/2014/main" id="{DF3A6BC6-9B93-872A-3BC6-D791D8CA3254}"/>
              </a:ext>
            </a:extLst>
          </p:cNvPr>
          <p:cNvSpPr/>
          <p:nvPr/>
        </p:nvSpPr>
        <p:spPr>
          <a:xfrm>
            <a:off x="4254314" y="486917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32" name="Picture 631">
            <a:extLst>
              <a:ext uri="{FF2B5EF4-FFF2-40B4-BE49-F238E27FC236}">
                <a16:creationId xmlns:a16="http://schemas.microsoft.com/office/drawing/2014/main" id="{3587DFA1-7815-FB91-3D20-48B04A09486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63032" y="4953902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14" name="Freeform: Shape 313">
            <a:extLst>
              <a:ext uri="{FF2B5EF4-FFF2-40B4-BE49-F238E27FC236}">
                <a16:creationId xmlns:a16="http://schemas.microsoft.com/office/drawing/2014/main" id="{4040148B-3045-E01B-5BA8-0964A9EE2463}"/>
              </a:ext>
            </a:extLst>
          </p:cNvPr>
          <p:cNvSpPr/>
          <p:nvPr/>
        </p:nvSpPr>
        <p:spPr>
          <a:xfrm>
            <a:off x="4254314" y="520807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5" name="Freeform: Shape 314">
            <a:extLst>
              <a:ext uri="{FF2B5EF4-FFF2-40B4-BE49-F238E27FC236}">
                <a16:creationId xmlns:a16="http://schemas.microsoft.com/office/drawing/2014/main" id="{2884D205-CD3C-708B-526B-4C4663DC50A5}"/>
              </a:ext>
            </a:extLst>
          </p:cNvPr>
          <p:cNvSpPr/>
          <p:nvPr/>
        </p:nvSpPr>
        <p:spPr>
          <a:xfrm>
            <a:off x="4254314" y="554698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32" name="Picture 531">
            <a:extLst>
              <a:ext uri="{FF2B5EF4-FFF2-40B4-BE49-F238E27FC236}">
                <a16:creationId xmlns:a16="http://schemas.microsoft.com/office/drawing/2014/main" id="{030B8EE4-47A5-8EAF-FEC7-70540731046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5857" y="5619606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17" name="Freeform: Shape 316">
            <a:extLst>
              <a:ext uri="{FF2B5EF4-FFF2-40B4-BE49-F238E27FC236}">
                <a16:creationId xmlns:a16="http://schemas.microsoft.com/office/drawing/2014/main" id="{3BFC7181-78B4-ED01-A8E1-463A939CB37F}"/>
              </a:ext>
            </a:extLst>
          </p:cNvPr>
          <p:cNvSpPr/>
          <p:nvPr/>
        </p:nvSpPr>
        <p:spPr>
          <a:xfrm>
            <a:off x="4254314" y="588588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34" name="Picture 533">
            <a:extLst>
              <a:ext uri="{FF2B5EF4-FFF2-40B4-BE49-F238E27FC236}">
                <a16:creationId xmlns:a16="http://schemas.microsoft.com/office/drawing/2014/main" id="{1E34945E-1F96-E599-B8A9-33DB0532812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5857" y="5958508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19" name="Freeform: Shape 318">
            <a:extLst>
              <a:ext uri="{FF2B5EF4-FFF2-40B4-BE49-F238E27FC236}">
                <a16:creationId xmlns:a16="http://schemas.microsoft.com/office/drawing/2014/main" id="{91FC71A5-E302-7D54-9554-FFCEEE635C64}"/>
              </a:ext>
            </a:extLst>
          </p:cNvPr>
          <p:cNvSpPr/>
          <p:nvPr/>
        </p:nvSpPr>
        <p:spPr>
          <a:xfrm>
            <a:off x="4254314" y="622478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0" name="Freeform: Shape 319">
            <a:extLst>
              <a:ext uri="{FF2B5EF4-FFF2-40B4-BE49-F238E27FC236}">
                <a16:creationId xmlns:a16="http://schemas.microsoft.com/office/drawing/2014/main" id="{51C034BD-B967-02EC-2A25-10290811EB8E}"/>
              </a:ext>
            </a:extLst>
          </p:cNvPr>
          <p:cNvSpPr/>
          <p:nvPr/>
        </p:nvSpPr>
        <p:spPr>
          <a:xfrm>
            <a:off x="4254314" y="656368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36" name="Picture 535">
            <a:extLst>
              <a:ext uri="{FF2B5EF4-FFF2-40B4-BE49-F238E27FC236}">
                <a16:creationId xmlns:a16="http://schemas.microsoft.com/office/drawing/2014/main" id="{F6FC4EB9-49DE-D4ED-B3F1-5B0B77323FE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5857" y="6636312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22" name="Freeform: Shape 321">
            <a:extLst>
              <a:ext uri="{FF2B5EF4-FFF2-40B4-BE49-F238E27FC236}">
                <a16:creationId xmlns:a16="http://schemas.microsoft.com/office/drawing/2014/main" id="{ACECEE72-3C88-47F8-1ED3-74E55E048E48}"/>
              </a:ext>
            </a:extLst>
          </p:cNvPr>
          <p:cNvSpPr/>
          <p:nvPr/>
        </p:nvSpPr>
        <p:spPr>
          <a:xfrm>
            <a:off x="4254314" y="690258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60" name="Picture 659">
            <a:extLst>
              <a:ext uri="{FF2B5EF4-FFF2-40B4-BE49-F238E27FC236}">
                <a16:creationId xmlns:a16="http://schemas.microsoft.com/office/drawing/2014/main" id="{69F386F1-2822-FAB8-94D9-6FEE13E0258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63032" y="6987312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25" name="Freeform: Shape 324">
            <a:extLst>
              <a:ext uri="{FF2B5EF4-FFF2-40B4-BE49-F238E27FC236}">
                <a16:creationId xmlns:a16="http://schemas.microsoft.com/office/drawing/2014/main" id="{C4479D42-8897-9A30-B050-29BD27370204}"/>
              </a:ext>
            </a:extLst>
          </p:cNvPr>
          <p:cNvSpPr/>
          <p:nvPr/>
        </p:nvSpPr>
        <p:spPr>
          <a:xfrm>
            <a:off x="4254314" y="724148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38" name="Picture 537">
            <a:extLst>
              <a:ext uri="{FF2B5EF4-FFF2-40B4-BE49-F238E27FC236}">
                <a16:creationId xmlns:a16="http://schemas.microsoft.com/office/drawing/2014/main" id="{C6ACEE06-62D0-A402-B610-5E103FC5DF3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5857" y="7314115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27" name="Freeform: Shape 326">
            <a:extLst>
              <a:ext uri="{FF2B5EF4-FFF2-40B4-BE49-F238E27FC236}">
                <a16:creationId xmlns:a16="http://schemas.microsoft.com/office/drawing/2014/main" id="{2522F726-22CE-75C3-4499-3B98168CE364}"/>
              </a:ext>
            </a:extLst>
          </p:cNvPr>
          <p:cNvSpPr/>
          <p:nvPr/>
        </p:nvSpPr>
        <p:spPr>
          <a:xfrm>
            <a:off x="4254314" y="758039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8" name="Freeform: Shape 327">
            <a:extLst>
              <a:ext uri="{FF2B5EF4-FFF2-40B4-BE49-F238E27FC236}">
                <a16:creationId xmlns:a16="http://schemas.microsoft.com/office/drawing/2014/main" id="{5D9C0356-4A9D-644F-AEB7-43C8CD53D8F7}"/>
              </a:ext>
            </a:extLst>
          </p:cNvPr>
          <p:cNvSpPr/>
          <p:nvPr/>
        </p:nvSpPr>
        <p:spPr>
          <a:xfrm>
            <a:off x="4254314" y="791929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40" name="Picture 539">
            <a:extLst>
              <a:ext uri="{FF2B5EF4-FFF2-40B4-BE49-F238E27FC236}">
                <a16:creationId xmlns:a16="http://schemas.microsoft.com/office/drawing/2014/main" id="{CCDF64FC-CFA3-32A5-3833-B8BDFECE8DC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5857" y="7991918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30" name="Freeform: Shape 329">
            <a:extLst>
              <a:ext uri="{FF2B5EF4-FFF2-40B4-BE49-F238E27FC236}">
                <a16:creationId xmlns:a16="http://schemas.microsoft.com/office/drawing/2014/main" id="{C2F23E28-F37D-4124-22B9-0B48C07CE51B}"/>
              </a:ext>
            </a:extLst>
          </p:cNvPr>
          <p:cNvSpPr/>
          <p:nvPr/>
        </p:nvSpPr>
        <p:spPr>
          <a:xfrm>
            <a:off x="4254314" y="825819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1" name="Freeform: Shape 330">
            <a:extLst>
              <a:ext uri="{FF2B5EF4-FFF2-40B4-BE49-F238E27FC236}">
                <a16:creationId xmlns:a16="http://schemas.microsoft.com/office/drawing/2014/main" id="{2E596752-EB06-E6E1-49ED-D08AAEE37FE3}"/>
              </a:ext>
            </a:extLst>
          </p:cNvPr>
          <p:cNvSpPr/>
          <p:nvPr/>
        </p:nvSpPr>
        <p:spPr>
          <a:xfrm>
            <a:off x="4254314" y="859709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42" name="Picture 541">
            <a:extLst>
              <a:ext uri="{FF2B5EF4-FFF2-40B4-BE49-F238E27FC236}">
                <a16:creationId xmlns:a16="http://schemas.microsoft.com/office/drawing/2014/main" id="{2A23A4D9-23B5-27BC-BBA5-82BA542CC5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5857" y="8669721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33" name="Freeform: Shape 332">
            <a:extLst>
              <a:ext uri="{FF2B5EF4-FFF2-40B4-BE49-F238E27FC236}">
                <a16:creationId xmlns:a16="http://schemas.microsoft.com/office/drawing/2014/main" id="{8208DAD5-87B7-DFD8-BC3A-15AF7824CD97}"/>
              </a:ext>
            </a:extLst>
          </p:cNvPr>
          <p:cNvSpPr/>
          <p:nvPr/>
        </p:nvSpPr>
        <p:spPr>
          <a:xfrm>
            <a:off x="4593244" y="2157963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4" name="Freeform: Shape 333">
            <a:extLst>
              <a:ext uri="{FF2B5EF4-FFF2-40B4-BE49-F238E27FC236}">
                <a16:creationId xmlns:a16="http://schemas.microsoft.com/office/drawing/2014/main" id="{F5057F96-4837-EE72-9E4A-C363E8502B21}"/>
              </a:ext>
            </a:extLst>
          </p:cNvPr>
          <p:cNvSpPr/>
          <p:nvPr/>
        </p:nvSpPr>
        <p:spPr>
          <a:xfrm>
            <a:off x="4593244" y="249686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44" name="Picture 543">
            <a:extLst>
              <a:ext uri="{FF2B5EF4-FFF2-40B4-BE49-F238E27FC236}">
                <a16:creationId xmlns:a16="http://schemas.microsoft.com/office/drawing/2014/main" id="{3CF7647F-6537-6DBB-072D-945E0B5F0E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94784" y="2569490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36" name="Freeform: Shape 335">
            <a:extLst>
              <a:ext uri="{FF2B5EF4-FFF2-40B4-BE49-F238E27FC236}">
                <a16:creationId xmlns:a16="http://schemas.microsoft.com/office/drawing/2014/main" id="{0B96EA5A-4D24-72F6-108A-D3179C813141}"/>
              </a:ext>
            </a:extLst>
          </p:cNvPr>
          <p:cNvSpPr/>
          <p:nvPr/>
        </p:nvSpPr>
        <p:spPr>
          <a:xfrm>
            <a:off x="4593244" y="283576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7" name="Freeform: Shape 336">
            <a:extLst>
              <a:ext uri="{FF2B5EF4-FFF2-40B4-BE49-F238E27FC236}">
                <a16:creationId xmlns:a16="http://schemas.microsoft.com/office/drawing/2014/main" id="{E0E74563-5A69-58D1-654B-338DC5A121FA}"/>
              </a:ext>
            </a:extLst>
          </p:cNvPr>
          <p:cNvSpPr/>
          <p:nvPr/>
        </p:nvSpPr>
        <p:spPr>
          <a:xfrm>
            <a:off x="4593244" y="317466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8" name="Freeform: Shape 337">
            <a:extLst>
              <a:ext uri="{FF2B5EF4-FFF2-40B4-BE49-F238E27FC236}">
                <a16:creationId xmlns:a16="http://schemas.microsoft.com/office/drawing/2014/main" id="{FD8E5330-CBB3-B4FC-AB9D-8011DE9F5399}"/>
              </a:ext>
            </a:extLst>
          </p:cNvPr>
          <p:cNvSpPr/>
          <p:nvPr/>
        </p:nvSpPr>
        <p:spPr>
          <a:xfrm>
            <a:off x="4593244" y="351357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9" name="Freeform: Shape 338">
            <a:extLst>
              <a:ext uri="{FF2B5EF4-FFF2-40B4-BE49-F238E27FC236}">
                <a16:creationId xmlns:a16="http://schemas.microsoft.com/office/drawing/2014/main" id="{0E7A3992-1199-FFC8-D66F-99BB02E3BCEF}"/>
              </a:ext>
            </a:extLst>
          </p:cNvPr>
          <p:cNvSpPr/>
          <p:nvPr/>
        </p:nvSpPr>
        <p:spPr>
          <a:xfrm>
            <a:off x="4593244" y="385247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0" name="Freeform: Shape 339">
            <a:extLst>
              <a:ext uri="{FF2B5EF4-FFF2-40B4-BE49-F238E27FC236}">
                <a16:creationId xmlns:a16="http://schemas.microsoft.com/office/drawing/2014/main" id="{63AC1D84-5995-CF11-9267-5DF4B2B992CF}"/>
              </a:ext>
            </a:extLst>
          </p:cNvPr>
          <p:cNvSpPr/>
          <p:nvPr/>
        </p:nvSpPr>
        <p:spPr>
          <a:xfrm>
            <a:off x="4593244" y="419137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1" name="Freeform: Shape 340">
            <a:extLst>
              <a:ext uri="{FF2B5EF4-FFF2-40B4-BE49-F238E27FC236}">
                <a16:creationId xmlns:a16="http://schemas.microsoft.com/office/drawing/2014/main" id="{34375026-33AF-D079-3143-C4F352A80C50}"/>
              </a:ext>
            </a:extLst>
          </p:cNvPr>
          <p:cNvSpPr/>
          <p:nvPr/>
        </p:nvSpPr>
        <p:spPr>
          <a:xfrm>
            <a:off x="4593244" y="453027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2" name="Freeform: Shape 341">
            <a:extLst>
              <a:ext uri="{FF2B5EF4-FFF2-40B4-BE49-F238E27FC236}">
                <a16:creationId xmlns:a16="http://schemas.microsoft.com/office/drawing/2014/main" id="{787BA793-5C13-03D6-07D7-203B201C17A6}"/>
              </a:ext>
            </a:extLst>
          </p:cNvPr>
          <p:cNvSpPr/>
          <p:nvPr/>
        </p:nvSpPr>
        <p:spPr>
          <a:xfrm>
            <a:off x="4593244" y="486917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3" name="Freeform: Shape 342">
            <a:extLst>
              <a:ext uri="{FF2B5EF4-FFF2-40B4-BE49-F238E27FC236}">
                <a16:creationId xmlns:a16="http://schemas.microsoft.com/office/drawing/2014/main" id="{A2BBCCE1-3668-E648-6CED-DFDF47A0857D}"/>
              </a:ext>
            </a:extLst>
          </p:cNvPr>
          <p:cNvSpPr/>
          <p:nvPr/>
        </p:nvSpPr>
        <p:spPr>
          <a:xfrm>
            <a:off x="4593244" y="520807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4" name="Freeform: Shape 343">
            <a:extLst>
              <a:ext uri="{FF2B5EF4-FFF2-40B4-BE49-F238E27FC236}">
                <a16:creationId xmlns:a16="http://schemas.microsoft.com/office/drawing/2014/main" id="{9F1CA279-3299-238A-6C71-3E3A375E18F2}"/>
              </a:ext>
            </a:extLst>
          </p:cNvPr>
          <p:cNvSpPr/>
          <p:nvPr/>
        </p:nvSpPr>
        <p:spPr>
          <a:xfrm>
            <a:off x="4593244" y="554698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5" name="Freeform: Shape 344">
            <a:extLst>
              <a:ext uri="{FF2B5EF4-FFF2-40B4-BE49-F238E27FC236}">
                <a16:creationId xmlns:a16="http://schemas.microsoft.com/office/drawing/2014/main" id="{3278A325-5FD7-8868-BBDD-8C9A5B88B3B3}"/>
              </a:ext>
            </a:extLst>
          </p:cNvPr>
          <p:cNvSpPr/>
          <p:nvPr/>
        </p:nvSpPr>
        <p:spPr>
          <a:xfrm>
            <a:off x="4593244" y="588588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6" name="Freeform: Shape 345">
            <a:extLst>
              <a:ext uri="{FF2B5EF4-FFF2-40B4-BE49-F238E27FC236}">
                <a16:creationId xmlns:a16="http://schemas.microsoft.com/office/drawing/2014/main" id="{4B4466E2-41E4-DD3C-C8A4-D2A4335C8D4C}"/>
              </a:ext>
            </a:extLst>
          </p:cNvPr>
          <p:cNvSpPr/>
          <p:nvPr/>
        </p:nvSpPr>
        <p:spPr>
          <a:xfrm>
            <a:off x="4593244" y="622478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72" name="Picture 671">
            <a:extLst>
              <a:ext uri="{FF2B5EF4-FFF2-40B4-BE49-F238E27FC236}">
                <a16:creationId xmlns:a16="http://schemas.microsoft.com/office/drawing/2014/main" id="{CC2D3BBB-0783-005D-D611-C48B8718498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01962" y="6309509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49" name="Freeform: Shape 348">
            <a:extLst>
              <a:ext uri="{FF2B5EF4-FFF2-40B4-BE49-F238E27FC236}">
                <a16:creationId xmlns:a16="http://schemas.microsoft.com/office/drawing/2014/main" id="{A4D1F783-222A-07A1-8BEB-856402BA31FA}"/>
              </a:ext>
            </a:extLst>
          </p:cNvPr>
          <p:cNvSpPr/>
          <p:nvPr/>
        </p:nvSpPr>
        <p:spPr>
          <a:xfrm>
            <a:off x="4593244" y="656368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0" name="Freeform: Shape 349">
            <a:extLst>
              <a:ext uri="{FF2B5EF4-FFF2-40B4-BE49-F238E27FC236}">
                <a16:creationId xmlns:a16="http://schemas.microsoft.com/office/drawing/2014/main" id="{BEA405D5-CB7F-6D39-0CDF-E0455F2F0172}"/>
              </a:ext>
            </a:extLst>
          </p:cNvPr>
          <p:cNvSpPr/>
          <p:nvPr/>
        </p:nvSpPr>
        <p:spPr>
          <a:xfrm>
            <a:off x="4593244" y="690258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1" name="Freeform: Shape 350">
            <a:extLst>
              <a:ext uri="{FF2B5EF4-FFF2-40B4-BE49-F238E27FC236}">
                <a16:creationId xmlns:a16="http://schemas.microsoft.com/office/drawing/2014/main" id="{A45C0C62-F6E1-E50E-B4CD-ED8AE13A2531}"/>
              </a:ext>
            </a:extLst>
          </p:cNvPr>
          <p:cNvSpPr/>
          <p:nvPr/>
        </p:nvSpPr>
        <p:spPr>
          <a:xfrm>
            <a:off x="4593244" y="724148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2" name="Freeform: Shape 351">
            <a:extLst>
              <a:ext uri="{FF2B5EF4-FFF2-40B4-BE49-F238E27FC236}">
                <a16:creationId xmlns:a16="http://schemas.microsoft.com/office/drawing/2014/main" id="{BD0ACD78-2AFE-0EB7-3A76-9AD9AAC31DCA}"/>
              </a:ext>
            </a:extLst>
          </p:cNvPr>
          <p:cNvSpPr/>
          <p:nvPr/>
        </p:nvSpPr>
        <p:spPr>
          <a:xfrm>
            <a:off x="4593244" y="758039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3" name="Freeform: Shape 352">
            <a:extLst>
              <a:ext uri="{FF2B5EF4-FFF2-40B4-BE49-F238E27FC236}">
                <a16:creationId xmlns:a16="http://schemas.microsoft.com/office/drawing/2014/main" id="{19B3FF83-DA6F-6E5D-5E6F-55ADEEF5B3E7}"/>
              </a:ext>
            </a:extLst>
          </p:cNvPr>
          <p:cNvSpPr/>
          <p:nvPr/>
        </p:nvSpPr>
        <p:spPr>
          <a:xfrm>
            <a:off x="4593244" y="791929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4" name="Freeform: Shape 353">
            <a:extLst>
              <a:ext uri="{FF2B5EF4-FFF2-40B4-BE49-F238E27FC236}">
                <a16:creationId xmlns:a16="http://schemas.microsoft.com/office/drawing/2014/main" id="{464266D3-47B1-53AF-6B66-571830FC76A1}"/>
              </a:ext>
            </a:extLst>
          </p:cNvPr>
          <p:cNvSpPr/>
          <p:nvPr/>
        </p:nvSpPr>
        <p:spPr>
          <a:xfrm>
            <a:off x="4593244" y="825819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5" name="Freeform: Shape 354">
            <a:extLst>
              <a:ext uri="{FF2B5EF4-FFF2-40B4-BE49-F238E27FC236}">
                <a16:creationId xmlns:a16="http://schemas.microsoft.com/office/drawing/2014/main" id="{0B2EFFFA-ADF8-B1C1-F1EC-42E8E9864114}"/>
              </a:ext>
            </a:extLst>
          </p:cNvPr>
          <p:cNvSpPr/>
          <p:nvPr/>
        </p:nvSpPr>
        <p:spPr>
          <a:xfrm>
            <a:off x="4593244" y="859709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6" name="Freeform: Shape 355">
            <a:extLst>
              <a:ext uri="{FF2B5EF4-FFF2-40B4-BE49-F238E27FC236}">
                <a16:creationId xmlns:a16="http://schemas.microsoft.com/office/drawing/2014/main" id="{FE051D1C-2857-E0EE-A810-29A250A2081C}"/>
              </a:ext>
            </a:extLst>
          </p:cNvPr>
          <p:cNvSpPr/>
          <p:nvPr/>
        </p:nvSpPr>
        <p:spPr>
          <a:xfrm>
            <a:off x="4932173" y="2157963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46" name="Picture 545">
            <a:extLst>
              <a:ext uri="{FF2B5EF4-FFF2-40B4-BE49-F238E27FC236}">
                <a16:creationId xmlns:a16="http://schemas.microsoft.com/office/drawing/2014/main" id="{D6EAD88A-43D8-0691-E0D7-394A4C0A6C4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33714" y="2230588"/>
            <a:ext cx="135849" cy="193657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58" name="Freeform: Shape 357">
            <a:extLst>
              <a:ext uri="{FF2B5EF4-FFF2-40B4-BE49-F238E27FC236}">
                <a16:creationId xmlns:a16="http://schemas.microsoft.com/office/drawing/2014/main" id="{76D9D79D-E234-B200-EF35-FFDD1FF5B827}"/>
              </a:ext>
            </a:extLst>
          </p:cNvPr>
          <p:cNvSpPr/>
          <p:nvPr/>
        </p:nvSpPr>
        <p:spPr>
          <a:xfrm>
            <a:off x="4932173" y="249686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48" name="Picture 547">
            <a:extLst>
              <a:ext uri="{FF2B5EF4-FFF2-40B4-BE49-F238E27FC236}">
                <a16:creationId xmlns:a16="http://schemas.microsoft.com/office/drawing/2014/main" id="{89ECF91B-49EC-0EBD-4EDE-BC0F1737D5F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33714" y="2569490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60" name="Freeform: Shape 359">
            <a:extLst>
              <a:ext uri="{FF2B5EF4-FFF2-40B4-BE49-F238E27FC236}">
                <a16:creationId xmlns:a16="http://schemas.microsoft.com/office/drawing/2014/main" id="{74F05746-32D0-00CB-6C47-D8378DBD2136}"/>
              </a:ext>
            </a:extLst>
          </p:cNvPr>
          <p:cNvSpPr/>
          <p:nvPr/>
        </p:nvSpPr>
        <p:spPr>
          <a:xfrm>
            <a:off x="4932173" y="283576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50" name="Picture 549">
            <a:extLst>
              <a:ext uri="{FF2B5EF4-FFF2-40B4-BE49-F238E27FC236}">
                <a16:creationId xmlns:a16="http://schemas.microsoft.com/office/drawing/2014/main" id="{DFABCA03-8F03-5AC7-6C0E-C953E4640E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33714" y="2908392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62" name="Freeform: Shape 361">
            <a:extLst>
              <a:ext uri="{FF2B5EF4-FFF2-40B4-BE49-F238E27FC236}">
                <a16:creationId xmlns:a16="http://schemas.microsoft.com/office/drawing/2014/main" id="{35547065-1D0D-0D0C-9C31-631C91ECCAEB}"/>
              </a:ext>
            </a:extLst>
          </p:cNvPr>
          <p:cNvSpPr/>
          <p:nvPr/>
        </p:nvSpPr>
        <p:spPr>
          <a:xfrm>
            <a:off x="4932173" y="317466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3" name="Freeform: Shape 362">
            <a:extLst>
              <a:ext uri="{FF2B5EF4-FFF2-40B4-BE49-F238E27FC236}">
                <a16:creationId xmlns:a16="http://schemas.microsoft.com/office/drawing/2014/main" id="{F543314A-EDF4-76F2-7DB8-BFEBCC57DFDB}"/>
              </a:ext>
            </a:extLst>
          </p:cNvPr>
          <p:cNvSpPr/>
          <p:nvPr/>
        </p:nvSpPr>
        <p:spPr>
          <a:xfrm>
            <a:off x="4932173" y="351357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4" name="Freeform: Shape 363">
            <a:extLst>
              <a:ext uri="{FF2B5EF4-FFF2-40B4-BE49-F238E27FC236}">
                <a16:creationId xmlns:a16="http://schemas.microsoft.com/office/drawing/2014/main" id="{6AF3A844-E5A2-C32B-2569-E9AAD3FEA926}"/>
              </a:ext>
            </a:extLst>
          </p:cNvPr>
          <p:cNvSpPr/>
          <p:nvPr/>
        </p:nvSpPr>
        <p:spPr>
          <a:xfrm>
            <a:off x="4932173" y="385247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5" name="Freeform: Shape 364">
            <a:extLst>
              <a:ext uri="{FF2B5EF4-FFF2-40B4-BE49-F238E27FC236}">
                <a16:creationId xmlns:a16="http://schemas.microsoft.com/office/drawing/2014/main" id="{79407C01-9D79-AFD9-4A7C-3FD97080075C}"/>
              </a:ext>
            </a:extLst>
          </p:cNvPr>
          <p:cNvSpPr/>
          <p:nvPr/>
        </p:nvSpPr>
        <p:spPr>
          <a:xfrm>
            <a:off x="4932173" y="419137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36" name="Picture 635">
            <a:extLst>
              <a:ext uri="{FF2B5EF4-FFF2-40B4-BE49-F238E27FC236}">
                <a16:creationId xmlns:a16="http://schemas.microsoft.com/office/drawing/2014/main" id="{64452F6F-9B91-CB39-7D73-48817FEA4B5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40892" y="4276099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68" name="Freeform: Shape 367">
            <a:extLst>
              <a:ext uri="{FF2B5EF4-FFF2-40B4-BE49-F238E27FC236}">
                <a16:creationId xmlns:a16="http://schemas.microsoft.com/office/drawing/2014/main" id="{7BDFEE23-3922-3516-D87F-3C45ECAD4410}"/>
              </a:ext>
            </a:extLst>
          </p:cNvPr>
          <p:cNvSpPr/>
          <p:nvPr/>
        </p:nvSpPr>
        <p:spPr>
          <a:xfrm>
            <a:off x="4932173" y="453027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9" name="Freeform: Shape 368">
            <a:extLst>
              <a:ext uri="{FF2B5EF4-FFF2-40B4-BE49-F238E27FC236}">
                <a16:creationId xmlns:a16="http://schemas.microsoft.com/office/drawing/2014/main" id="{99816628-407E-F42D-B6C0-958369A58E12}"/>
              </a:ext>
            </a:extLst>
          </p:cNvPr>
          <p:cNvSpPr/>
          <p:nvPr/>
        </p:nvSpPr>
        <p:spPr>
          <a:xfrm>
            <a:off x="4932173" y="486917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34" name="Picture 633">
            <a:extLst>
              <a:ext uri="{FF2B5EF4-FFF2-40B4-BE49-F238E27FC236}">
                <a16:creationId xmlns:a16="http://schemas.microsoft.com/office/drawing/2014/main" id="{7F970CF4-AEBD-C940-82A1-F66DD556D5E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40892" y="4953902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72" name="Freeform: Shape 371">
            <a:extLst>
              <a:ext uri="{FF2B5EF4-FFF2-40B4-BE49-F238E27FC236}">
                <a16:creationId xmlns:a16="http://schemas.microsoft.com/office/drawing/2014/main" id="{5646AA45-6D11-9DC9-1D59-82B7DFCA3852}"/>
              </a:ext>
            </a:extLst>
          </p:cNvPr>
          <p:cNvSpPr/>
          <p:nvPr/>
        </p:nvSpPr>
        <p:spPr>
          <a:xfrm>
            <a:off x="4932173" y="520807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96" name="Picture 695">
            <a:extLst>
              <a:ext uri="{FF2B5EF4-FFF2-40B4-BE49-F238E27FC236}">
                <a16:creationId xmlns:a16="http://schemas.microsoft.com/office/drawing/2014/main" id="{C47E9F50-6E85-229F-DADD-A777F687FF1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40892" y="5292804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75" name="Freeform: Shape 374">
            <a:extLst>
              <a:ext uri="{FF2B5EF4-FFF2-40B4-BE49-F238E27FC236}">
                <a16:creationId xmlns:a16="http://schemas.microsoft.com/office/drawing/2014/main" id="{721D13AF-7396-DBB4-FEFF-15FE617FA30B}"/>
              </a:ext>
            </a:extLst>
          </p:cNvPr>
          <p:cNvSpPr/>
          <p:nvPr/>
        </p:nvSpPr>
        <p:spPr>
          <a:xfrm>
            <a:off x="4932173" y="554698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52" name="Picture 551">
            <a:extLst>
              <a:ext uri="{FF2B5EF4-FFF2-40B4-BE49-F238E27FC236}">
                <a16:creationId xmlns:a16="http://schemas.microsoft.com/office/drawing/2014/main" id="{7F1812DA-4AC4-50C9-2934-2E23AA9EFBC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33717" y="5619606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77" name="Freeform: Shape 376">
            <a:extLst>
              <a:ext uri="{FF2B5EF4-FFF2-40B4-BE49-F238E27FC236}">
                <a16:creationId xmlns:a16="http://schemas.microsoft.com/office/drawing/2014/main" id="{15D04875-1AB8-0DD8-6416-E58B3E6293F2}"/>
              </a:ext>
            </a:extLst>
          </p:cNvPr>
          <p:cNvSpPr/>
          <p:nvPr/>
        </p:nvSpPr>
        <p:spPr>
          <a:xfrm>
            <a:off x="4932173" y="588588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8" name="Freeform: Shape 377">
            <a:extLst>
              <a:ext uri="{FF2B5EF4-FFF2-40B4-BE49-F238E27FC236}">
                <a16:creationId xmlns:a16="http://schemas.microsoft.com/office/drawing/2014/main" id="{8AB4FC05-E125-B654-D258-9127CC7D8AC1}"/>
              </a:ext>
            </a:extLst>
          </p:cNvPr>
          <p:cNvSpPr/>
          <p:nvPr/>
        </p:nvSpPr>
        <p:spPr>
          <a:xfrm>
            <a:off x="4932173" y="622478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9" name="Freeform: Shape 378">
            <a:extLst>
              <a:ext uri="{FF2B5EF4-FFF2-40B4-BE49-F238E27FC236}">
                <a16:creationId xmlns:a16="http://schemas.microsoft.com/office/drawing/2014/main" id="{7063070A-EBD7-DF3C-F183-153B6B6FBB07}"/>
              </a:ext>
            </a:extLst>
          </p:cNvPr>
          <p:cNvSpPr/>
          <p:nvPr/>
        </p:nvSpPr>
        <p:spPr>
          <a:xfrm>
            <a:off x="4932173" y="656368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0" name="Freeform: Shape 379">
            <a:extLst>
              <a:ext uri="{FF2B5EF4-FFF2-40B4-BE49-F238E27FC236}">
                <a16:creationId xmlns:a16="http://schemas.microsoft.com/office/drawing/2014/main" id="{B124AFFB-BBD8-FFCB-8F72-2CCFC12ECB1C}"/>
              </a:ext>
            </a:extLst>
          </p:cNvPr>
          <p:cNvSpPr/>
          <p:nvPr/>
        </p:nvSpPr>
        <p:spPr>
          <a:xfrm>
            <a:off x="4932173" y="690258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58" name="Picture 657">
            <a:extLst>
              <a:ext uri="{FF2B5EF4-FFF2-40B4-BE49-F238E27FC236}">
                <a16:creationId xmlns:a16="http://schemas.microsoft.com/office/drawing/2014/main" id="{D8152B83-218D-8DA0-37FF-F1AF7137DE0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40892" y="6987312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83" name="Freeform: Shape 382">
            <a:extLst>
              <a:ext uri="{FF2B5EF4-FFF2-40B4-BE49-F238E27FC236}">
                <a16:creationId xmlns:a16="http://schemas.microsoft.com/office/drawing/2014/main" id="{DF1D7EEC-C3D6-8C0A-B35B-85D4A56EDD5B}"/>
              </a:ext>
            </a:extLst>
          </p:cNvPr>
          <p:cNvSpPr/>
          <p:nvPr/>
        </p:nvSpPr>
        <p:spPr>
          <a:xfrm>
            <a:off x="4932173" y="724148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04" name="Picture 703">
            <a:extLst>
              <a:ext uri="{FF2B5EF4-FFF2-40B4-BE49-F238E27FC236}">
                <a16:creationId xmlns:a16="http://schemas.microsoft.com/office/drawing/2014/main" id="{25173C45-9A15-8171-97C9-8C5EC110210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40892" y="7326214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86" name="Freeform: Shape 385">
            <a:extLst>
              <a:ext uri="{FF2B5EF4-FFF2-40B4-BE49-F238E27FC236}">
                <a16:creationId xmlns:a16="http://schemas.microsoft.com/office/drawing/2014/main" id="{90E1BFFE-E58B-E866-01B1-9FD146AB36BE}"/>
              </a:ext>
            </a:extLst>
          </p:cNvPr>
          <p:cNvSpPr/>
          <p:nvPr/>
        </p:nvSpPr>
        <p:spPr>
          <a:xfrm>
            <a:off x="4932173" y="758039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66" name="Picture 665">
            <a:extLst>
              <a:ext uri="{FF2B5EF4-FFF2-40B4-BE49-F238E27FC236}">
                <a16:creationId xmlns:a16="http://schemas.microsoft.com/office/drawing/2014/main" id="{A90E6822-072A-D9A8-284E-05131D308CA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40892" y="7665115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89" name="Freeform: Shape 388">
            <a:extLst>
              <a:ext uri="{FF2B5EF4-FFF2-40B4-BE49-F238E27FC236}">
                <a16:creationId xmlns:a16="http://schemas.microsoft.com/office/drawing/2014/main" id="{E5F0D998-15F2-FC59-E10E-693DC61E5B6B}"/>
              </a:ext>
            </a:extLst>
          </p:cNvPr>
          <p:cNvSpPr/>
          <p:nvPr/>
        </p:nvSpPr>
        <p:spPr>
          <a:xfrm>
            <a:off x="4932173" y="791929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0" name="Freeform: Shape 389">
            <a:extLst>
              <a:ext uri="{FF2B5EF4-FFF2-40B4-BE49-F238E27FC236}">
                <a16:creationId xmlns:a16="http://schemas.microsoft.com/office/drawing/2014/main" id="{641CF4A2-3D03-FC96-35DC-D6016C785E5F}"/>
              </a:ext>
            </a:extLst>
          </p:cNvPr>
          <p:cNvSpPr/>
          <p:nvPr/>
        </p:nvSpPr>
        <p:spPr>
          <a:xfrm>
            <a:off x="4932173" y="825819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86" name="Picture 685">
            <a:extLst>
              <a:ext uri="{FF2B5EF4-FFF2-40B4-BE49-F238E27FC236}">
                <a16:creationId xmlns:a16="http://schemas.microsoft.com/office/drawing/2014/main" id="{8C9C344E-7C86-4778-B5E0-52729AA6288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40892" y="8342918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393" name="Freeform: Shape 392">
            <a:extLst>
              <a:ext uri="{FF2B5EF4-FFF2-40B4-BE49-F238E27FC236}">
                <a16:creationId xmlns:a16="http://schemas.microsoft.com/office/drawing/2014/main" id="{3777C35C-F492-596D-A088-9A1ADEF0CCE5}"/>
              </a:ext>
            </a:extLst>
          </p:cNvPr>
          <p:cNvSpPr/>
          <p:nvPr/>
        </p:nvSpPr>
        <p:spPr>
          <a:xfrm>
            <a:off x="4932173" y="859709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4" name="Freeform: Shape 393">
            <a:extLst>
              <a:ext uri="{FF2B5EF4-FFF2-40B4-BE49-F238E27FC236}">
                <a16:creationId xmlns:a16="http://schemas.microsoft.com/office/drawing/2014/main" id="{210EBC6F-4A6A-25E0-0CEA-4E2DFF36FFF5}"/>
              </a:ext>
            </a:extLst>
          </p:cNvPr>
          <p:cNvSpPr/>
          <p:nvPr/>
        </p:nvSpPr>
        <p:spPr>
          <a:xfrm>
            <a:off x="5271103" y="2157963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5" name="Freeform: Shape 394">
            <a:extLst>
              <a:ext uri="{FF2B5EF4-FFF2-40B4-BE49-F238E27FC236}">
                <a16:creationId xmlns:a16="http://schemas.microsoft.com/office/drawing/2014/main" id="{1182B2AB-3D91-33A6-779B-627E2357999F}"/>
              </a:ext>
            </a:extLst>
          </p:cNvPr>
          <p:cNvSpPr/>
          <p:nvPr/>
        </p:nvSpPr>
        <p:spPr>
          <a:xfrm>
            <a:off x="5271103" y="249686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6" name="Freeform: Shape 395">
            <a:extLst>
              <a:ext uri="{FF2B5EF4-FFF2-40B4-BE49-F238E27FC236}">
                <a16:creationId xmlns:a16="http://schemas.microsoft.com/office/drawing/2014/main" id="{2CE4013B-1ADD-725A-349C-71A64809A7D4}"/>
              </a:ext>
            </a:extLst>
          </p:cNvPr>
          <p:cNvSpPr/>
          <p:nvPr/>
        </p:nvSpPr>
        <p:spPr>
          <a:xfrm>
            <a:off x="5271103" y="283576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7" name="Freeform: Shape 396">
            <a:extLst>
              <a:ext uri="{FF2B5EF4-FFF2-40B4-BE49-F238E27FC236}">
                <a16:creationId xmlns:a16="http://schemas.microsoft.com/office/drawing/2014/main" id="{E67EFD93-BBA9-54E3-9AEC-8C7E171B0B02}"/>
              </a:ext>
            </a:extLst>
          </p:cNvPr>
          <p:cNvSpPr/>
          <p:nvPr/>
        </p:nvSpPr>
        <p:spPr>
          <a:xfrm>
            <a:off x="5271103" y="317466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1FD216D4-1DC8-58B4-44B5-A252EB367E0E}"/>
              </a:ext>
            </a:extLst>
          </p:cNvPr>
          <p:cNvSpPr/>
          <p:nvPr/>
        </p:nvSpPr>
        <p:spPr>
          <a:xfrm>
            <a:off x="5271103" y="351357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9" name="Freeform: Shape 398">
            <a:extLst>
              <a:ext uri="{FF2B5EF4-FFF2-40B4-BE49-F238E27FC236}">
                <a16:creationId xmlns:a16="http://schemas.microsoft.com/office/drawing/2014/main" id="{0D83378A-7590-E106-FEA1-C298BA22FC81}"/>
              </a:ext>
            </a:extLst>
          </p:cNvPr>
          <p:cNvSpPr/>
          <p:nvPr/>
        </p:nvSpPr>
        <p:spPr>
          <a:xfrm>
            <a:off x="5271103" y="385247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0" name="Freeform: Shape 399">
            <a:extLst>
              <a:ext uri="{FF2B5EF4-FFF2-40B4-BE49-F238E27FC236}">
                <a16:creationId xmlns:a16="http://schemas.microsoft.com/office/drawing/2014/main" id="{B05995C8-0C38-46C6-AFF0-6AA5BCC7858B}"/>
              </a:ext>
            </a:extLst>
          </p:cNvPr>
          <p:cNvSpPr/>
          <p:nvPr/>
        </p:nvSpPr>
        <p:spPr>
          <a:xfrm>
            <a:off x="5271103" y="419137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54" name="Picture 553">
            <a:extLst>
              <a:ext uri="{FF2B5EF4-FFF2-40B4-BE49-F238E27FC236}">
                <a16:creationId xmlns:a16="http://schemas.microsoft.com/office/drawing/2014/main" id="{C6958324-D0BE-AEE0-3FA4-3212B91434A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2646" y="4264000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02" name="Freeform: Shape 401">
            <a:extLst>
              <a:ext uri="{FF2B5EF4-FFF2-40B4-BE49-F238E27FC236}">
                <a16:creationId xmlns:a16="http://schemas.microsoft.com/office/drawing/2014/main" id="{FAC42279-FF38-46E8-B290-0FA6380A55AB}"/>
              </a:ext>
            </a:extLst>
          </p:cNvPr>
          <p:cNvSpPr/>
          <p:nvPr/>
        </p:nvSpPr>
        <p:spPr>
          <a:xfrm>
            <a:off x="5271103" y="453027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3" name="Freeform: Shape 402">
            <a:extLst>
              <a:ext uri="{FF2B5EF4-FFF2-40B4-BE49-F238E27FC236}">
                <a16:creationId xmlns:a16="http://schemas.microsoft.com/office/drawing/2014/main" id="{74696169-570F-572B-4843-B0E9C7C8D4BD}"/>
              </a:ext>
            </a:extLst>
          </p:cNvPr>
          <p:cNvSpPr/>
          <p:nvPr/>
        </p:nvSpPr>
        <p:spPr>
          <a:xfrm>
            <a:off x="5271103" y="486917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4" name="Freeform: Shape 403">
            <a:extLst>
              <a:ext uri="{FF2B5EF4-FFF2-40B4-BE49-F238E27FC236}">
                <a16:creationId xmlns:a16="http://schemas.microsoft.com/office/drawing/2014/main" id="{02F6399C-A2C1-8764-520C-67BF71BA71B3}"/>
              </a:ext>
            </a:extLst>
          </p:cNvPr>
          <p:cNvSpPr/>
          <p:nvPr/>
        </p:nvSpPr>
        <p:spPr>
          <a:xfrm>
            <a:off x="5271103" y="520807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5" name="Freeform: Shape 404">
            <a:extLst>
              <a:ext uri="{FF2B5EF4-FFF2-40B4-BE49-F238E27FC236}">
                <a16:creationId xmlns:a16="http://schemas.microsoft.com/office/drawing/2014/main" id="{A3D1BE7C-3256-6688-BD77-FE0DBD147F28}"/>
              </a:ext>
            </a:extLst>
          </p:cNvPr>
          <p:cNvSpPr/>
          <p:nvPr/>
        </p:nvSpPr>
        <p:spPr>
          <a:xfrm>
            <a:off x="5271103" y="554698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6" name="Freeform: Shape 405">
            <a:extLst>
              <a:ext uri="{FF2B5EF4-FFF2-40B4-BE49-F238E27FC236}">
                <a16:creationId xmlns:a16="http://schemas.microsoft.com/office/drawing/2014/main" id="{5605CAB3-E7BA-6B0E-9917-A3D3D2E3B758}"/>
              </a:ext>
            </a:extLst>
          </p:cNvPr>
          <p:cNvSpPr/>
          <p:nvPr/>
        </p:nvSpPr>
        <p:spPr>
          <a:xfrm>
            <a:off x="5271103" y="588588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7" name="Freeform: Shape 406">
            <a:extLst>
              <a:ext uri="{FF2B5EF4-FFF2-40B4-BE49-F238E27FC236}">
                <a16:creationId xmlns:a16="http://schemas.microsoft.com/office/drawing/2014/main" id="{9FB7DC89-F279-9205-6DC4-4369338DD985}"/>
              </a:ext>
            </a:extLst>
          </p:cNvPr>
          <p:cNvSpPr/>
          <p:nvPr/>
        </p:nvSpPr>
        <p:spPr>
          <a:xfrm>
            <a:off x="5271103" y="622478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8" name="Freeform: Shape 407">
            <a:extLst>
              <a:ext uri="{FF2B5EF4-FFF2-40B4-BE49-F238E27FC236}">
                <a16:creationId xmlns:a16="http://schemas.microsoft.com/office/drawing/2014/main" id="{16B16E70-7A13-497A-98C4-94FAEA32FBC6}"/>
              </a:ext>
            </a:extLst>
          </p:cNvPr>
          <p:cNvSpPr/>
          <p:nvPr/>
        </p:nvSpPr>
        <p:spPr>
          <a:xfrm>
            <a:off x="5271103" y="656368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56" name="Picture 555">
            <a:extLst>
              <a:ext uri="{FF2B5EF4-FFF2-40B4-BE49-F238E27FC236}">
                <a16:creationId xmlns:a16="http://schemas.microsoft.com/office/drawing/2014/main" id="{0D4EE01E-0B00-EAE6-61A9-85B659847DE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2646" y="6636312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10" name="Freeform: Shape 409">
            <a:extLst>
              <a:ext uri="{FF2B5EF4-FFF2-40B4-BE49-F238E27FC236}">
                <a16:creationId xmlns:a16="http://schemas.microsoft.com/office/drawing/2014/main" id="{F3576A6C-DF87-1604-B8D9-7F3E813D42CC}"/>
              </a:ext>
            </a:extLst>
          </p:cNvPr>
          <p:cNvSpPr/>
          <p:nvPr/>
        </p:nvSpPr>
        <p:spPr>
          <a:xfrm>
            <a:off x="5271103" y="690258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1" name="Freeform: Shape 410">
            <a:extLst>
              <a:ext uri="{FF2B5EF4-FFF2-40B4-BE49-F238E27FC236}">
                <a16:creationId xmlns:a16="http://schemas.microsoft.com/office/drawing/2014/main" id="{EDBC5603-B8A0-5FF7-59AE-64E57FB78AEA}"/>
              </a:ext>
            </a:extLst>
          </p:cNvPr>
          <p:cNvSpPr/>
          <p:nvPr/>
        </p:nvSpPr>
        <p:spPr>
          <a:xfrm>
            <a:off x="5271103" y="724148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2" name="Freeform: Shape 411">
            <a:extLst>
              <a:ext uri="{FF2B5EF4-FFF2-40B4-BE49-F238E27FC236}">
                <a16:creationId xmlns:a16="http://schemas.microsoft.com/office/drawing/2014/main" id="{A8649D44-BDDB-D051-66F7-8A01B4FD96B3}"/>
              </a:ext>
            </a:extLst>
          </p:cNvPr>
          <p:cNvSpPr/>
          <p:nvPr/>
        </p:nvSpPr>
        <p:spPr>
          <a:xfrm>
            <a:off x="5271103" y="758039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3" name="Freeform: Shape 412">
            <a:extLst>
              <a:ext uri="{FF2B5EF4-FFF2-40B4-BE49-F238E27FC236}">
                <a16:creationId xmlns:a16="http://schemas.microsoft.com/office/drawing/2014/main" id="{FBFA1727-DA77-B168-5161-ACD32F497201}"/>
              </a:ext>
            </a:extLst>
          </p:cNvPr>
          <p:cNvSpPr/>
          <p:nvPr/>
        </p:nvSpPr>
        <p:spPr>
          <a:xfrm>
            <a:off x="5271103" y="791929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4" name="Freeform: Shape 413">
            <a:extLst>
              <a:ext uri="{FF2B5EF4-FFF2-40B4-BE49-F238E27FC236}">
                <a16:creationId xmlns:a16="http://schemas.microsoft.com/office/drawing/2014/main" id="{DB4079A9-1A14-8F49-D704-5F13E285D220}"/>
              </a:ext>
            </a:extLst>
          </p:cNvPr>
          <p:cNvSpPr/>
          <p:nvPr/>
        </p:nvSpPr>
        <p:spPr>
          <a:xfrm>
            <a:off x="5271103" y="825819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5" name="Freeform: Shape 414">
            <a:extLst>
              <a:ext uri="{FF2B5EF4-FFF2-40B4-BE49-F238E27FC236}">
                <a16:creationId xmlns:a16="http://schemas.microsoft.com/office/drawing/2014/main" id="{E520AF86-CC40-9874-B0BF-7B5953E86CE8}"/>
              </a:ext>
            </a:extLst>
          </p:cNvPr>
          <p:cNvSpPr/>
          <p:nvPr/>
        </p:nvSpPr>
        <p:spPr>
          <a:xfrm>
            <a:off x="5271103" y="859709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88" name="Picture 687">
            <a:extLst>
              <a:ext uri="{FF2B5EF4-FFF2-40B4-BE49-F238E27FC236}">
                <a16:creationId xmlns:a16="http://schemas.microsoft.com/office/drawing/2014/main" id="{3801B5B7-C519-4088-EFCA-75FD72AD43D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9821" y="8681820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18" name="Freeform: Shape 417">
            <a:extLst>
              <a:ext uri="{FF2B5EF4-FFF2-40B4-BE49-F238E27FC236}">
                <a16:creationId xmlns:a16="http://schemas.microsoft.com/office/drawing/2014/main" id="{94F69C65-087C-42E0-611D-33229ED1EB34}"/>
              </a:ext>
            </a:extLst>
          </p:cNvPr>
          <p:cNvSpPr/>
          <p:nvPr/>
        </p:nvSpPr>
        <p:spPr>
          <a:xfrm>
            <a:off x="5610033" y="2157963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84" name="Picture 583">
            <a:extLst>
              <a:ext uri="{FF2B5EF4-FFF2-40B4-BE49-F238E27FC236}">
                <a16:creationId xmlns:a16="http://schemas.microsoft.com/office/drawing/2014/main" id="{EFB54A67-91BC-318D-93C1-DD0952491C7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8751" y="2242688"/>
            <a:ext cx="121493" cy="169451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21" name="Freeform: Shape 420">
            <a:extLst>
              <a:ext uri="{FF2B5EF4-FFF2-40B4-BE49-F238E27FC236}">
                <a16:creationId xmlns:a16="http://schemas.microsoft.com/office/drawing/2014/main" id="{D7D95D19-91F3-01DC-87CC-DD91679E56F1}"/>
              </a:ext>
            </a:extLst>
          </p:cNvPr>
          <p:cNvSpPr/>
          <p:nvPr/>
        </p:nvSpPr>
        <p:spPr>
          <a:xfrm>
            <a:off x="5610033" y="249686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2" name="Freeform: Shape 421">
            <a:extLst>
              <a:ext uri="{FF2B5EF4-FFF2-40B4-BE49-F238E27FC236}">
                <a16:creationId xmlns:a16="http://schemas.microsoft.com/office/drawing/2014/main" id="{653BA36C-F180-220D-5558-C2F592EE9131}"/>
              </a:ext>
            </a:extLst>
          </p:cNvPr>
          <p:cNvSpPr/>
          <p:nvPr/>
        </p:nvSpPr>
        <p:spPr>
          <a:xfrm>
            <a:off x="5610033" y="283576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58" name="Picture 557">
            <a:extLst>
              <a:ext uri="{FF2B5EF4-FFF2-40B4-BE49-F238E27FC236}">
                <a16:creationId xmlns:a16="http://schemas.microsoft.com/office/drawing/2014/main" id="{9D67113E-A0FB-36FF-1E45-B49FB6BE60F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1573" y="2908392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24" name="Freeform: Shape 423">
            <a:extLst>
              <a:ext uri="{FF2B5EF4-FFF2-40B4-BE49-F238E27FC236}">
                <a16:creationId xmlns:a16="http://schemas.microsoft.com/office/drawing/2014/main" id="{D86F1AFE-2AE8-EF05-F9A9-9EB4DA81542D}"/>
              </a:ext>
            </a:extLst>
          </p:cNvPr>
          <p:cNvSpPr/>
          <p:nvPr/>
        </p:nvSpPr>
        <p:spPr>
          <a:xfrm>
            <a:off x="5610033" y="317466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5" name="Freeform: Shape 424">
            <a:extLst>
              <a:ext uri="{FF2B5EF4-FFF2-40B4-BE49-F238E27FC236}">
                <a16:creationId xmlns:a16="http://schemas.microsoft.com/office/drawing/2014/main" id="{D263593D-2E6E-335C-C3A9-CC6A5B507138}"/>
              </a:ext>
            </a:extLst>
          </p:cNvPr>
          <p:cNvSpPr/>
          <p:nvPr/>
        </p:nvSpPr>
        <p:spPr>
          <a:xfrm>
            <a:off x="5610033" y="351357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60" name="Picture 559">
            <a:extLst>
              <a:ext uri="{FF2B5EF4-FFF2-40B4-BE49-F238E27FC236}">
                <a16:creationId xmlns:a16="http://schemas.microsoft.com/office/drawing/2014/main" id="{83D9A296-60B3-AD37-BEC5-B0F5007FEFA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1573" y="3586195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27" name="Freeform: Shape 426">
            <a:extLst>
              <a:ext uri="{FF2B5EF4-FFF2-40B4-BE49-F238E27FC236}">
                <a16:creationId xmlns:a16="http://schemas.microsoft.com/office/drawing/2014/main" id="{3540C2BE-0B26-428B-2838-3BCE3FCB9536}"/>
              </a:ext>
            </a:extLst>
          </p:cNvPr>
          <p:cNvSpPr/>
          <p:nvPr/>
        </p:nvSpPr>
        <p:spPr>
          <a:xfrm>
            <a:off x="5610033" y="385247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8" name="Freeform: Shape 427">
            <a:extLst>
              <a:ext uri="{FF2B5EF4-FFF2-40B4-BE49-F238E27FC236}">
                <a16:creationId xmlns:a16="http://schemas.microsoft.com/office/drawing/2014/main" id="{AA524ADD-87A4-D8E1-C6D8-A9BA3D16ADBE}"/>
              </a:ext>
            </a:extLst>
          </p:cNvPr>
          <p:cNvSpPr/>
          <p:nvPr/>
        </p:nvSpPr>
        <p:spPr>
          <a:xfrm>
            <a:off x="5610033" y="419137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9" name="Freeform: Shape 428">
            <a:extLst>
              <a:ext uri="{FF2B5EF4-FFF2-40B4-BE49-F238E27FC236}">
                <a16:creationId xmlns:a16="http://schemas.microsoft.com/office/drawing/2014/main" id="{446D09F5-94CE-13B2-279B-9DD478E7EA27}"/>
              </a:ext>
            </a:extLst>
          </p:cNvPr>
          <p:cNvSpPr/>
          <p:nvPr/>
        </p:nvSpPr>
        <p:spPr>
          <a:xfrm>
            <a:off x="5610033" y="453027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62" name="Picture 561">
            <a:extLst>
              <a:ext uri="{FF2B5EF4-FFF2-40B4-BE49-F238E27FC236}">
                <a16:creationId xmlns:a16="http://schemas.microsoft.com/office/drawing/2014/main" id="{B1165F82-610E-1934-8503-6337A0ADF98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1576" y="4602902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A9F048B7-2EE5-1B31-CB97-47A268C50FF2}"/>
              </a:ext>
            </a:extLst>
          </p:cNvPr>
          <p:cNvSpPr/>
          <p:nvPr/>
        </p:nvSpPr>
        <p:spPr>
          <a:xfrm>
            <a:off x="5610033" y="486917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64" name="Picture 563">
            <a:extLst>
              <a:ext uri="{FF2B5EF4-FFF2-40B4-BE49-F238E27FC236}">
                <a16:creationId xmlns:a16="http://schemas.microsoft.com/office/drawing/2014/main" id="{78D35ED1-9872-5266-E203-2C36B2BE061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1576" y="4941803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33" name="Freeform: Shape 432">
            <a:extLst>
              <a:ext uri="{FF2B5EF4-FFF2-40B4-BE49-F238E27FC236}">
                <a16:creationId xmlns:a16="http://schemas.microsoft.com/office/drawing/2014/main" id="{7C46D0A1-5B8A-A530-FC4B-D4CA0663F4C8}"/>
              </a:ext>
            </a:extLst>
          </p:cNvPr>
          <p:cNvSpPr/>
          <p:nvPr/>
        </p:nvSpPr>
        <p:spPr>
          <a:xfrm>
            <a:off x="5610033" y="520807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4" name="Freeform: Shape 433">
            <a:extLst>
              <a:ext uri="{FF2B5EF4-FFF2-40B4-BE49-F238E27FC236}">
                <a16:creationId xmlns:a16="http://schemas.microsoft.com/office/drawing/2014/main" id="{92C41DFE-A91E-6FE6-6B76-E32C2C6B27A4}"/>
              </a:ext>
            </a:extLst>
          </p:cNvPr>
          <p:cNvSpPr/>
          <p:nvPr/>
        </p:nvSpPr>
        <p:spPr>
          <a:xfrm>
            <a:off x="5610033" y="554698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5" name="Freeform: Shape 434">
            <a:extLst>
              <a:ext uri="{FF2B5EF4-FFF2-40B4-BE49-F238E27FC236}">
                <a16:creationId xmlns:a16="http://schemas.microsoft.com/office/drawing/2014/main" id="{EA8E4C5C-6700-3C20-4080-E41FDBF33F74}"/>
              </a:ext>
            </a:extLst>
          </p:cNvPr>
          <p:cNvSpPr/>
          <p:nvPr/>
        </p:nvSpPr>
        <p:spPr>
          <a:xfrm>
            <a:off x="5610033" y="588588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70" name="Picture 669">
            <a:extLst>
              <a:ext uri="{FF2B5EF4-FFF2-40B4-BE49-F238E27FC236}">
                <a16:creationId xmlns:a16="http://schemas.microsoft.com/office/drawing/2014/main" id="{2E89F413-8CC1-B1EB-F382-066BF7B1B67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8751" y="5970607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38" name="Freeform: Shape 437">
            <a:extLst>
              <a:ext uri="{FF2B5EF4-FFF2-40B4-BE49-F238E27FC236}">
                <a16:creationId xmlns:a16="http://schemas.microsoft.com/office/drawing/2014/main" id="{9BEECC1A-4CA7-0D99-F64F-AD98EF4851C5}"/>
              </a:ext>
            </a:extLst>
          </p:cNvPr>
          <p:cNvSpPr/>
          <p:nvPr/>
        </p:nvSpPr>
        <p:spPr>
          <a:xfrm>
            <a:off x="5610033" y="622478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66" name="Picture 565">
            <a:extLst>
              <a:ext uri="{FF2B5EF4-FFF2-40B4-BE49-F238E27FC236}">
                <a16:creationId xmlns:a16="http://schemas.microsoft.com/office/drawing/2014/main" id="{0A92EA94-8A4E-0F73-7F8A-64245632571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1576" y="6297410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40" name="Freeform: Shape 439">
            <a:extLst>
              <a:ext uri="{FF2B5EF4-FFF2-40B4-BE49-F238E27FC236}">
                <a16:creationId xmlns:a16="http://schemas.microsoft.com/office/drawing/2014/main" id="{2414672B-A57E-D011-84C4-BAD8C0A260D0}"/>
              </a:ext>
            </a:extLst>
          </p:cNvPr>
          <p:cNvSpPr/>
          <p:nvPr/>
        </p:nvSpPr>
        <p:spPr>
          <a:xfrm>
            <a:off x="5610033" y="656368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1" name="Freeform: Shape 440">
            <a:extLst>
              <a:ext uri="{FF2B5EF4-FFF2-40B4-BE49-F238E27FC236}">
                <a16:creationId xmlns:a16="http://schemas.microsoft.com/office/drawing/2014/main" id="{567EC23F-EEDA-AC0E-19AB-3D0387F1AF6E}"/>
              </a:ext>
            </a:extLst>
          </p:cNvPr>
          <p:cNvSpPr/>
          <p:nvPr/>
        </p:nvSpPr>
        <p:spPr>
          <a:xfrm>
            <a:off x="5610033" y="690258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68" name="Picture 567">
            <a:extLst>
              <a:ext uri="{FF2B5EF4-FFF2-40B4-BE49-F238E27FC236}">
                <a16:creationId xmlns:a16="http://schemas.microsoft.com/office/drawing/2014/main" id="{343D2680-CCD7-ED70-87AB-31A94A9FA51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1576" y="6975213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43" name="Freeform: Shape 442">
            <a:extLst>
              <a:ext uri="{FF2B5EF4-FFF2-40B4-BE49-F238E27FC236}">
                <a16:creationId xmlns:a16="http://schemas.microsoft.com/office/drawing/2014/main" id="{73F2F203-C33C-BC7B-61BF-9BDA23AE290C}"/>
              </a:ext>
            </a:extLst>
          </p:cNvPr>
          <p:cNvSpPr/>
          <p:nvPr/>
        </p:nvSpPr>
        <p:spPr>
          <a:xfrm>
            <a:off x="5610033" y="724148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70" name="Picture 569">
            <a:extLst>
              <a:ext uri="{FF2B5EF4-FFF2-40B4-BE49-F238E27FC236}">
                <a16:creationId xmlns:a16="http://schemas.microsoft.com/office/drawing/2014/main" id="{4E78FFD2-AD45-3A72-16EF-E068C343161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1576" y="7314115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45" name="Freeform: Shape 444">
            <a:extLst>
              <a:ext uri="{FF2B5EF4-FFF2-40B4-BE49-F238E27FC236}">
                <a16:creationId xmlns:a16="http://schemas.microsoft.com/office/drawing/2014/main" id="{2992401D-B667-C401-6680-B1645D856605}"/>
              </a:ext>
            </a:extLst>
          </p:cNvPr>
          <p:cNvSpPr/>
          <p:nvPr/>
        </p:nvSpPr>
        <p:spPr>
          <a:xfrm>
            <a:off x="5610033" y="758039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68" name="Picture 667">
            <a:extLst>
              <a:ext uri="{FF2B5EF4-FFF2-40B4-BE49-F238E27FC236}">
                <a16:creationId xmlns:a16="http://schemas.microsoft.com/office/drawing/2014/main" id="{4C38F312-9C16-6168-98BE-BF23EF35288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8751" y="7665115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48" name="Freeform: Shape 447">
            <a:extLst>
              <a:ext uri="{FF2B5EF4-FFF2-40B4-BE49-F238E27FC236}">
                <a16:creationId xmlns:a16="http://schemas.microsoft.com/office/drawing/2014/main" id="{12C1FC5B-BFD8-2474-628C-94377C125D3D}"/>
              </a:ext>
            </a:extLst>
          </p:cNvPr>
          <p:cNvSpPr/>
          <p:nvPr/>
        </p:nvSpPr>
        <p:spPr>
          <a:xfrm>
            <a:off x="5610033" y="791929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9" name="Freeform: Shape 448">
            <a:extLst>
              <a:ext uri="{FF2B5EF4-FFF2-40B4-BE49-F238E27FC236}">
                <a16:creationId xmlns:a16="http://schemas.microsoft.com/office/drawing/2014/main" id="{9299B014-B1D4-C39D-6C1E-06F52D8716EC}"/>
              </a:ext>
            </a:extLst>
          </p:cNvPr>
          <p:cNvSpPr/>
          <p:nvPr/>
        </p:nvSpPr>
        <p:spPr>
          <a:xfrm>
            <a:off x="5610033" y="825819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92" name="Picture 691">
            <a:extLst>
              <a:ext uri="{FF2B5EF4-FFF2-40B4-BE49-F238E27FC236}">
                <a16:creationId xmlns:a16="http://schemas.microsoft.com/office/drawing/2014/main" id="{A239745E-BFCC-4378-7697-DE3EF062DCC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8751" y="8342918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52" name="Freeform: Shape 451">
            <a:extLst>
              <a:ext uri="{FF2B5EF4-FFF2-40B4-BE49-F238E27FC236}">
                <a16:creationId xmlns:a16="http://schemas.microsoft.com/office/drawing/2014/main" id="{FF811B0A-80ED-B51F-1460-9B038949510C}"/>
              </a:ext>
            </a:extLst>
          </p:cNvPr>
          <p:cNvSpPr/>
          <p:nvPr/>
        </p:nvSpPr>
        <p:spPr>
          <a:xfrm>
            <a:off x="5610033" y="859709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90" name="Picture 689">
            <a:extLst>
              <a:ext uri="{FF2B5EF4-FFF2-40B4-BE49-F238E27FC236}">
                <a16:creationId xmlns:a16="http://schemas.microsoft.com/office/drawing/2014/main" id="{27BD37F7-BA8E-5F9A-FF2B-00A40475504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8751" y="8681820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55" name="Freeform: Shape 454">
            <a:extLst>
              <a:ext uri="{FF2B5EF4-FFF2-40B4-BE49-F238E27FC236}">
                <a16:creationId xmlns:a16="http://schemas.microsoft.com/office/drawing/2014/main" id="{A8780395-0690-3C3F-FAFE-8264C544A078}"/>
              </a:ext>
            </a:extLst>
          </p:cNvPr>
          <p:cNvSpPr/>
          <p:nvPr/>
        </p:nvSpPr>
        <p:spPr>
          <a:xfrm>
            <a:off x="5948962" y="2157963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6" name="Freeform: Shape 455">
            <a:extLst>
              <a:ext uri="{FF2B5EF4-FFF2-40B4-BE49-F238E27FC236}">
                <a16:creationId xmlns:a16="http://schemas.microsoft.com/office/drawing/2014/main" id="{E7741BE4-2051-263B-7E83-C6D30696A278}"/>
              </a:ext>
            </a:extLst>
          </p:cNvPr>
          <p:cNvSpPr/>
          <p:nvPr/>
        </p:nvSpPr>
        <p:spPr>
          <a:xfrm>
            <a:off x="5948962" y="249686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7" name="Freeform: Shape 456">
            <a:extLst>
              <a:ext uri="{FF2B5EF4-FFF2-40B4-BE49-F238E27FC236}">
                <a16:creationId xmlns:a16="http://schemas.microsoft.com/office/drawing/2014/main" id="{CA30D5C4-FA60-7C62-F458-6D922703FE01}"/>
              </a:ext>
            </a:extLst>
          </p:cNvPr>
          <p:cNvSpPr/>
          <p:nvPr/>
        </p:nvSpPr>
        <p:spPr>
          <a:xfrm>
            <a:off x="5948962" y="283576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86" name="Picture 585">
            <a:extLst>
              <a:ext uri="{FF2B5EF4-FFF2-40B4-BE49-F238E27FC236}">
                <a16:creationId xmlns:a16="http://schemas.microsoft.com/office/drawing/2014/main" id="{F06EF218-A8C5-9AE1-4A14-04CCCE5DD0B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7681" y="2920492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60" name="Freeform: Shape 459">
            <a:extLst>
              <a:ext uri="{FF2B5EF4-FFF2-40B4-BE49-F238E27FC236}">
                <a16:creationId xmlns:a16="http://schemas.microsoft.com/office/drawing/2014/main" id="{A22328AC-4638-D8D1-A17E-92F78F899593}"/>
              </a:ext>
            </a:extLst>
          </p:cNvPr>
          <p:cNvSpPr/>
          <p:nvPr/>
        </p:nvSpPr>
        <p:spPr>
          <a:xfrm>
            <a:off x="5948962" y="317466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1" name="Freeform: Shape 460">
            <a:extLst>
              <a:ext uri="{FF2B5EF4-FFF2-40B4-BE49-F238E27FC236}">
                <a16:creationId xmlns:a16="http://schemas.microsoft.com/office/drawing/2014/main" id="{53A0C668-34BC-630F-35B8-C21E8AA8FEED}"/>
              </a:ext>
            </a:extLst>
          </p:cNvPr>
          <p:cNvSpPr/>
          <p:nvPr/>
        </p:nvSpPr>
        <p:spPr>
          <a:xfrm>
            <a:off x="5948962" y="351357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88" name="Picture 587">
            <a:extLst>
              <a:ext uri="{FF2B5EF4-FFF2-40B4-BE49-F238E27FC236}">
                <a16:creationId xmlns:a16="http://schemas.microsoft.com/office/drawing/2014/main" id="{8043FE2F-B05E-FC0B-F594-79CBA6528A8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7681" y="3598295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64" name="Freeform: Shape 463">
            <a:extLst>
              <a:ext uri="{FF2B5EF4-FFF2-40B4-BE49-F238E27FC236}">
                <a16:creationId xmlns:a16="http://schemas.microsoft.com/office/drawing/2014/main" id="{C2F8807A-33CB-EC37-9B24-AEB3053FA0D9}"/>
              </a:ext>
            </a:extLst>
          </p:cNvPr>
          <p:cNvSpPr/>
          <p:nvPr/>
        </p:nvSpPr>
        <p:spPr>
          <a:xfrm>
            <a:off x="5948962" y="385247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5" name="Freeform: Shape 464">
            <a:extLst>
              <a:ext uri="{FF2B5EF4-FFF2-40B4-BE49-F238E27FC236}">
                <a16:creationId xmlns:a16="http://schemas.microsoft.com/office/drawing/2014/main" id="{08F253BC-955C-A11D-40A3-7A13BD93032B}"/>
              </a:ext>
            </a:extLst>
          </p:cNvPr>
          <p:cNvSpPr/>
          <p:nvPr/>
        </p:nvSpPr>
        <p:spPr>
          <a:xfrm>
            <a:off x="5948962" y="419137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6" name="Freeform: Shape 465">
            <a:extLst>
              <a:ext uri="{FF2B5EF4-FFF2-40B4-BE49-F238E27FC236}">
                <a16:creationId xmlns:a16="http://schemas.microsoft.com/office/drawing/2014/main" id="{8F2894E2-B8B7-A5DA-1039-55A299DB58C7}"/>
              </a:ext>
            </a:extLst>
          </p:cNvPr>
          <p:cNvSpPr/>
          <p:nvPr/>
        </p:nvSpPr>
        <p:spPr>
          <a:xfrm>
            <a:off x="5948962" y="453027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7" name="Freeform: Shape 466">
            <a:extLst>
              <a:ext uri="{FF2B5EF4-FFF2-40B4-BE49-F238E27FC236}">
                <a16:creationId xmlns:a16="http://schemas.microsoft.com/office/drawing/2014/main" id="{9D67E04D-E3E9-58C5-8630-94AB9ADD6CB4}"/>
              </a:ext>
            </a:extLst>
          </p:cNvPr>
          <p:cNvSpPr/>
          <p:nvPr/>
        </p:nvSpPr>
        <p:spPr>
          <a:xfrm>
            <a:off x="5948962" y="486917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8" name="Freeform: Shape 467">
            <a:extLst>
              <a:ext uri="{FF2B5EF4-FFF2-40B4-BE49-F238E27FC236}">
                <a16:creationId xmlns:a16="http://schemas.microsoft.com/office/drawing/2014/main" id="{34E02762-D660-EA37-0F40-7283C0B3478C}"/>
              </a:ext>
            </a:extLst>
          </p:cNvPr>
          <p:cNvSpPr/>
          <p:nvPr/>
        </p:nvSpPr>
        <p:spPr>
          <a:xfrm>
            <a:off x="5948962" y="520807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38" name="Picture 637">
            <a:extLst>
              <a:ext uri="{FF2B5EF4-FFF2-40B4-BE49-F238E27FC236}">
                <a16:creationId xmlns:a16="http://schemas.microsoft.com/office/drawing/2014/main" id="{7F76AA58-F95F-D45D-3447-7518E25803C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7681" y="5292804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71" name="Freeform: Shape 470">
            <a:extLst>
              <a:ext uri="{FF2B5EF4-FFF2-40B4-BE49-F238E27FC236}">
                <a16:creationId xmlns:a16="http://schemas.microsoft.com/office/drawing/2014/main" id="{B38B74CE-898C-A1AE-E39B-4D51D362A750}"/>
              </a:ext>
            </a:extLst>
          </p:cNvPr>
          <p:cNvSpPr/>
          <p:nvPr/>
        </p:nvSpPr>
        <p:spPr>
          <a:xfrm>
            <a:off x="5948962" y="554698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02" name="Picture 701">
            <a:extLst>
              <a:ext uri="{FF2B5EF4-FFF2-40B4-BE49-F238E27FC236}">
                <a16:creationId xmlns:a16="http://schemas.microsoft.com/office/drawing/2014/main" id="{FAEE9473-11A4-70EC-36ED-511FA3C1976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7681" y="5631705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74" name="Freeform: Shape 473">
            <a:extLst>
              <a:ext uri="{FF2B5EF4-FFF2-40B4-BE49-F238E27FC236}">
                <a16:creationId xmlns:a16="http://schemas.microsoft.com/office/drawing/2014/main" id="{5EEEB396-D418-7F8C-4835-37A16B21F831}"/>
              </a:ext>
            </a:extLst>
          </p:cNvPr>
          <p:cNvSpPr/>
          <p:nvPr/>
        </p:nvSpPr>
        <p:spPr>
          <a:xfrm>
            <a:off x="5948962" y="588588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72" name="Picture 571">
            <a:extLst>
              <a:ext uri="{FF2B5EF4-FFF2-40B4-BE49-F238E27FC236}">
                <a16:creationId xmlns:a16="http://schemas.microsoft.com/office/drawing/2014/main" id="{D6072916-8153-C7B9-075D-342EC788C0C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0505" y="5958508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solidFill>
              <a:schemeClr val="bg1"/>
            </a:solidFill>
            <a:prstDash val="solid"/>
            <a:miter/>
          </a:ln>
        </p:spPr>
      </p:pic>
      <p:sp>
        <p:nvSpPr>
          <p:cNvPr id="476" name="Freeform: Shape 475">
            <a:extLst>
              <a:ext uri="{FF2B5EF4-FFF2-40B4-BE49-F238E27FC236}">
                <a16:creationId xmlns:a16="http://schemas.microsoft.com/office/drawing/2014/main" id="{A3873319-F180-C104-1813-3790B269F76F}"/>
              </a:ext>
            </a:extLst>
          </p:cNvPr>
          <p:cNvSpPr/>
          <p:nvPr/>
        </p:nvSpPr>
        <p:spPr>
          <a:xfrm>
            <a:off x="5948962" y="622478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7" name="Freeform: Shape 476">
            <a:extLst>
              <a:ext uri="{FF2B5EF4-FFF2-40B4-BE49-F238E27FC236}">
                <a16:creationId xmlns:a16="http://schemas.microsoft.com/office/drawing/2014/main" id="{AB0B7E3E-5AB0-F85C-D92A-DF8E39AEDB68}"/>
              </a:ext>
            </a:extLst>
          </p:cNvPr>
          <p:cNvSpPr/>
          <p:nvPr/>
        </p:nvSpPr>
        <p:spPr>
          <a:xfrm>
            <a:off x="5948962" y="656368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8" name="Freeform: Shape 477">
            <a:extLst>
              <a:ext uri="{FF2B5EF4-FFF2-40B4-BE49-F238E27FC236}">
                <a16:creationId xmlns:a16="http://schemas.microsoft.com/office/drawing/2014/main" id="{90135AAD-3103-D1DB-BCA7-564E21DD8F39}"/>
              </a:ext>
            </a:extLst>
          </p:cNvPr>
          <p:cNvSpPr/>
          <p:nvPr/>
        </p:nvSpPr>
        <p:spPr>
          <a:xfrm>
            <a:off x="5948962" y="690258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9" name="Freeform: Shape 478">
            <a:extLst>
              <a:ext uri="{FF2B5EF4-FFF2-40B4-BE49-F238E27FC236}">
                <a16:creationId xmlns:a16="http://schemas.microsoft.com/office/drawing/2014/main" id="{E71BDC6D-40F7-51F7-D311-90D5E81C0298}"/>
              </a:ext>
            </a:extLst>
          </p:cNvPr>
          <p:cNvSpPr/>
          <p:nvPr/>
        </p:nvSpPr>
        <p:spPr>
          <a:xfrm>
            <a:off x="5948962" y="724148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0" name="Freeform: Shape 479">
            <a:extLst>
              <a:ext uri="{FF2B5EF4-FFF2-40B4-BE49-F238E27FC236}">
                <a16:creationId xmlns:a16="http://schemas.microsoft.com/office/drawing/2014/main" id="{6ACAE655-1D6E-B1C2-748B-115084EF2AB1}"/>
              </a:ext>
            </a:extLst>
          </p:cNvPr>
          <p:cNvSpPr/>
          <p:nvPr/>
        </p:nvSpPr>
        <p:spPr>
          <a:xfrm>
            <a:off x="5948962" y="758039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1" name="Freeform: Shape 480">
            <a:extLst>
              <a:ext uri="{FF2B5EF4-FFF2-40B4-BE49-F238E27FC236}">
                <a16:creationId xmlns:a16="http://schemas.microsoft.com/office/drawing/2014/main" id="{F6C2BD7D-1897-3DC7-88E6-A1418EBB236B}"/>
              </a:ext>
            </a:extLst>
          </p:cNvPr>
          <p:cNvSpPr/>
          <p:nvPr/>
        </p:nvSpPr>
        <p:spPr>
          <a:xfrm>
            <a:off x="5948962" y="791929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2" name="Freeform: Shape 481">
            <a:extLst>
              <a:ext uri="{FF2B5EF4-FFF2-40B4-BE49-F238E27FC236}">
                <a16:creationId xmlns:a16="http://schemas.microsoft.com/office/drawing/2014/main" id="{055AA617-F2CA-2D18-3964-8EFDEE1720C6}"/>
              </a:ext>
            </a:extLst>
          </p:cNvPr>
          <p:cNvSpPr/>
          <p:nvPr/>
        </p:nvSpPr>
        <p:spPr>
          <a:xfrm>
            <a:off x="5948962" y="825819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3" name="Freeform: Shape 482">
            <a:extLst>
              <a:ext uri="{FF2B5EF4-FFF2-40B4-BE49-F238E27FC236}">
                <a16:creationId xmlns:a16="http://schemas.microsoft.com/office/drawing/2014/main" id="{4DF7D26A-FCBE-7493-E918-D0A8C1636240}"/>
              </a:ext>
            </a:extLst>
          </p:cNvPr>
          <p:cNvSpPr/>
          <p:nvPr/>
        </p:nvSpPr>
        <p:spPr>
          <a:xfrm>
            <a:off x="5948962" y="859709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94" name="Picture 693">
            <a:extLst>
              <a:ext uri="{FF2B5EF4-FFF2-40B4-BE49-F238E27FC236}">
                <a16:creationId xmlns:a16="http://schemas.microsoft.com/office/drawing/2014/main" id="{5B51FE86-96CC-7983-E95D-34F5355C569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7681" y="8681820"/>
            <a:ext cx="121492" cy="169450"/>
          </a:xfrm>
          <a:prstGeom prst="rect">
            <a:avLst/>
          </a:prstGeom>
          <a:noFill/>
          <a:ln w="16971" cap="flat">
            <a:solidFill>
              <a:schemeClr val="bg1"/>
            </a:solidFill>
            <a:prstDash val="solid"/>
            <a:miter/>
          </a:ln>
        </p:spPr>
      </p:pic>
    </p:spTree>
    <p:extLst>
      <p:ext uri="{BB962C8B-B14F-4D97-AF65-F5344CB8AC3E}">
        <p14:creationId xmlns:p14="http://schemas.microsoft.com/office/powerpoint/2010/main" val="879307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D80139-313C-1B6E-C3E2-66728E0A2F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1">
            <a:extLst>
              <a:ext uri="{FF2B5EF4-FFF2-40B4-BE49-F238E27FC236}">
                <a16:creationId xmlns:a16="http://schemas.microsoft.com/office/drawing/2014/main" id="{58EF2CC7-C307-C49D-1C8D-317630578002}"/>
              </a:ext>
            </a:extLst>
          </p:cNvPr>
          <p:cNvSpPr txBox="1"/>
          <p:nvPr/>
        </p:nvSpPr>
        <p:spPr>
          <a:xfrm>
            <a:off x="971550" y="1655594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CHALLENGING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DBB27E2E-5E35-2B02-DBEA-8AF8B748AD9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6-7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F679A397-1BD3-F183-98B4-47DB78D1B81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 6 or 7 so that four consecutive identical numbers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561FA8B7-D960-E44C-69D7-5E452361C96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FAA5593-113A-E10C-371A-1CBC32B8278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6B9B576-F058-6573-4607-C336ED75D9E3}"/>
              </a:ext>
            </a:extLst>
          </p:cNvPr>
          <p:cNvSpPr/>
          <p:nvPr/>
        </p:nvSpPr>
        <p:spPr>
          <a:xfrm>
            <a:off x="1203946" y="2157963"/>
            <a:ext cx="338930" cy="338902"/>
          </a:xfrm>
          <a:custGeom>
            <a:avLst/>
            <a:gdLst>
              <a:gd name="connsiteX0" fmla="*/ 10 w 338930"/>
              <a:gd name="connsiteY0" fmla="*/ 10 h 338902"/>
              <a:gd name="connsiteX1" fmla="*/ 338940 w 338930"/>
              <a:gd name="connsiteY1" fmla="*/ 10 h 338902"/>
              <a:gd name="connsiteX2" fmla="*/ 338940 w 338930"/>
              <a:gd name="connsiteY2" fmla="*/ 338912 h 338902"/>
              <a:gd name="connsiteX3" fmla="*/ 10 w 338930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701EAE2-3BA0-DD74-76FB-8FB64E59CACA}"/>
              </a:ext>
            </a:extLst>
          </p:cNvPr>
          <p:cNvSpPr/>
          <p:nvPr/>
        </p:nvSpPr>
        <p:spPr>
          <a:xfrm>
            <a:off x="1203946" y="2496865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583E756-741A-3513-8826-EA234A922012}"/>
              </a:ext>
            </a:extLst>
          </p:cNvPr>
          <p:cNvSpPr/>
          <p:nvPr/>
        </p:nvSpPr>
        <p:spPr>
          <a:xfrm>
            <a:off x="1203946" y="2835767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65" name="Picture 464">
            <a:extLst>
              <a:ext uri="{FF2B5EF4-FFF2-40B4-BE49-F238E27FC236}">
                <a16:creationId xmlns:a16="http://schemas.microsoft.com/office/drawing/2014/main" id="{FC654318-5A79-F4E9-AA6A-49E3F0AB49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5491" y="2908392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6578135-199A-77E7-99DE-68303C7B044F}"/>
              </a:ext>
            </a:extLst>
          </p:cNvPr>
          <p:cNvSpPr/>
          <p:nvPr/>
        </p:nvSpPr>
        <p:spPr>
          <a:xfrm>
            <a:off x="1203946" y="3174668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6A0A1B4-ACCD-616D-8039-155304885733}"/>
              </a:ext>
            </a:extLst>
          </p:cNvPr>
          <p:cNvSpPr/>
          <p:nvPr/>
        </p:nvSpPr>
        <p:spPr>
          <a:xfrm>
            <a:off x="1203946" y="3513570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67" name="Picture 466">
            <a:extLst>
              <a:ext uri="{FF2B5EF4-FFF2-40B4-BE49-F238E27FC236}">
                <a16:creationId xmlns:a16="http://schemas.microsoft.com/office/drawing/2014/main" id="{B7130563-745A-CD58-8E03-1C4C11859DD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5491" y="3586195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D703583-3B17-8DD5-D75E-50684960F94A}"/>
              </a:ext>
            </a:extLst>
          </p:cNvPr>
          <p:cNvSpPr/>
          <p:nvPr/>
        </p:nvSpPr>
        <p:spPr>
          <a:xfrm>
            <a:off x="1203946" y="3852471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69" name="Picture 468">
            <a:extLst>
              <a:ext uri="{FF2B5EF4-FFF2-40B4-BE49-F238E27FC236}">
                <a16:creationId xmlns:a16="http://schemas.microsoft.com/office/drawing/2014/main" id="{240B38B6-0AB6-4E90-88E3-58BA1090A5B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5493" y="3925098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A9BE58B-DB6D-8ED0-9E33-F1ED9D9A10F7}"/>
              </a:ext>
            </a:extLst>
          </p:cNvPr>
          <p:cNvSpPr/>
          <p:nvPr/>
        </p:nvSpPr>
        <p:spPr>
          <a:xfrm>
            <a:off x="1203946" y="4191373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15FB19A-5F6C-807D-E206-12F181CA04A8}"/>
              </a:ext>
            </a:extLst>
          </p:cNvPr>
          <p:cNvSpPr/>
          <p:nvPr/>
        </p:nvSpPr>
        <p:spPr>
          <a:xfrm>
            <a:off x="1203946" y="4530275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71" name="Picture 470">
            <a:extLst>
              <a:ext uri="{FF2B5EF4-FFF2-40B4-BE49-F238E27FC236}">
                <a16:creationId xmlns:a16="http://schemas.microsoft.com/office/drawing/2014/main" id="{F2383A8E-0A6D-CB4D-EDA9-B8A653B908D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5493" y="4602901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D2B9DA7C-D1F2-C490-1244-81ACE173C2AB}"/>
              </a:ext>
            </a:extLst>
          </p:cNvPr>
          <p:cNvSpPr/>
          <p:nvPr/>
        </p:nvSpPr>
        <p:spPr>
          <a:xfrm>
            <a:off x="1203946" y="4869176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2E90477D-15F7-1DAF-E210-22F65A0FBC58}"/>
              </a:ext>
            </a:extLst>
          </p:cNvPr>
          <p:cNvSpPr/>
          <p:nvPr/>
        </p:nvSpPr>
        <p:spPr>
          <a:xfrm>
            <a:off x="1203946" y="5208078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8F04FE4-78BE-05F2-AB1B-43023824D677}"/>
              </a:ext>
            </a:extLst>
          </p:cNvPr>
          <p:cNvSpPr/>
          <p:nvPr/>
        </p:nvSpPr>
        <p:spPr>
          <a:xfrm>
            <a:off x="1203946" y="5546979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87" name="Picture 586">
            <a:extLst>
              <a:ext uri="{FF2B5EF4-FFF2-40B4-BE49-F238E27FC236}">
                <a16:creationId xmlns:a16="http://schemas.microsoft.com/office/drawing/2014/main" id="{1C4222D7-EA3F-03ED-9CA1-326AA6323EC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2665" y="5631705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D6B9B963-6D85-A39F-2CE2-24ED0E0ABE60}"/>
              </a:ext>
            </a:extLst>
          </p:cNvPr>
          <p:cNvSpPr/>
          <p:nvPr/>
        </p:nvSpPr>
        <p:spPr>
          <a:xfrm>
            <a:off x="1203946" y="5885881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45" name="Picture 644">
            <a:extLst>
              <a:ext uri="{FF2B5EF4-FFF2-40B4-BE49-F238E27FC236}">
                <a16:creationId xmlns:a16="http://schemas.microsoft.com/office/drawing/2014/main" id="{165A04BC-7D15-507C-1105-0AE71B0F3D1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2665" y="5970606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07E48823-6DFE-63A9-9B1C-BB86698914F7}"/>
              </a:ext>
            </a:extLst>
          </p:cNvPr>
          <p:cNvSpPr/>
          <p:nvPr/>
        </p:nvSpPr>
        <p:spPr>
          <a:xfrm>
            <a:off x="1203946" y="6224783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07A37D7B-9D0D-9C9A-3A2D-7A7989EA1EB9}"/>
              </a:ext>
            </a:extLst>
          </p:cNvPr>
          <p:cNvSpPr/>
          <p:nvPr/>
        </p:nvSpPr>
        <p:spPr>
          <a:xfrm>
            <a:off x="1203946" y="6563684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D5BE696F-878E-A68B-3B03-E9E51F61B1C0}"/>
              </a:ext>
            </a:extLst>
          </p:cNvPr>
          <p:cNvSpPr/>
          <p:nvPr/>
        </p:nvSpPr>
        <p:spPr>
          <a:xfrm>
            <a:off x="1203946" y="6902586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01" name="Picture 600">
            <a:extLst>
              <a:ext uri="{FF2B5EF4-FFF2-40B4-BE49-F238E27FC236}">
                <a16:creationId xmlns:a16="http://schemas.microsoft.com/office/drawing/2014/main" id="{AF30E5B4-9C66-B28C-965A-27BEA47DA0D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2665" y="6987311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042780A6-FF3F-628F-1AC1-84FC46C32971}"/>
              </a:ext>
            </a:extLst>
          </p:cNvPr>
          <p:cNvSpPr/>
          <p:nvPr/>
        </p:nvSpPr>
        <p:spPr>
          <a:xfrm>
            <a:off x="1203946" y="7241487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3DC9EB16-5C4E-6E13-50A0-A1EBF973F305}"/>
              </a:ext>
            </a:extLst>
          </p:cNvPr>
          <p:cNvSpPr/>
          <p:nvPr/>
        </p:nvSpPr>
        <p:spPr>
          <a:xfrm>
            <a:off x="1203946" y="7580389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1670D4D8-71AD-B3AB-F380-22689953BA41}"/>
              </a:ext>
            </a:extLst>
          </p:cNvPr>
          <p:cNvSpPr/>
          <p:nvPr/>
        </p:nvSpPr>
        <p:spPr>
          <a:xfrm>
            <a:off x="1203946" y="7919291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03" name="Picture 602">
            <a:extLst>
              <a:ext uri="{FF2B5EF4-FFF2-40B4-BE49-F238E27FC236}">
                <a16:creationId xmlns:a16="http://schemas.microsoft.com/office/drawing/2014/main" id="{1DC530CB-1FE1-C62E-0229-9EA99240398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2665" y="8004016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44C36172-76CF-A275-144B-8334DC3336C9}"/>
              </a:ext>
            </a:extLst>
          </p:cNvPr>
          <p:cNvSpPr/>
          <p:nvPr/>
        </p:nvSpPr>
        <p:spPr>
          <a:xfrm>
            <a:off x="1203946" y="8258192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39" name="Picture 638">
            <a:extLst>
              <a:ext uri="{FF2B5EF4-FFF2-40B4-BE49-F238E27FC236}">
                <a16:creationId xmlns:a16="http://schemas.microsoft.com/office/drawing/2014/main" id="{B1D4C6DE-73E5-E867-76E0-CAD5F333D99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2665" y="8342918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E32B1172-5DD4-05DB-72D5-450FC3E8762F}"/>
              </a:ext>
            </a:extLst>
          </p:cNvPr>
          <p:cNvSpPr/>
          <p:nvPr/>
        </p:nvSpPr>
        <p:spPr>
          <a:xfrm>
            <a:off x="1203946" y="8597094"/>
            <a:ext cx="338930" cy="338901"/>
          </a:xfrm>
          <a:custGeom>
            <a:avLst/>
            <a:gdLst>
              <a:gd name="connsiteX0" fmla="*/ 10 w 338930"/>
              <a:gd name="connsiteY0" fmla="*/ 10 h 338901"/>
              <a:gd name="connsiteX1" fmla="*/ 338940 w 338930"/>
              <a:gd name="connsiteY1" fmla="*/ 10 h 338901"/>
              <a:gd name="connsiteX2" fmla="*/ 338940 w 338930"/>
              <a:gd name="connsiteY2" fmla="*/ 338912 h 338901"/>
              <a:gd name="connsiteX3" fmla="*/ 10 w 338930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30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41" name="Picture 640">
            <a:extLst>
              <a:ext uri="{FF2B5EF4-FFF2-40B4-BE49-F238E27FC236}">
                <a16:creationId xmlns:a16="http://schemas.microsoft.com/office/drawing/2014/main" id="{946EE606-1A3B-F3DE-019F-5B75AB6134D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2665" y="8681819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645B75DE-6548-544D-B27E-F6A8507B2B22}"/>
              </a:ext>
            </a:extLst>
          </p:cNvPr>
          <p:cNvSpPr/>
          <p:nvPr/>
        </p:nvSpPr>
        <p:spPr>
          <a:xfrm>
            <a:off x="1542876" y="2157963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BBBF18DF-BB14-2BBC-245C-63E1EE618013}"/>
              </a:ext>
            </a:extLst>
          </p:cNvPr>
          <p:cNvSpPr/>
          <p:nvPr/>
        </p:nvSpPr>
        <p:spPr>
          <a:xfrm>
            <a:off x="1542876" y="249686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77EE50FA-BA18-9CCF-BFF3-B4D21F4AAFB2}"/>
              </a:ext>
            </a:extLst>
          </p:cNvPr>
          <p:cNvSpPr/>
          <p:nvPr/>
        </p:nvSpPr>
        <p:spPr>
          <a:xfrm>
            <a:off x="1542876" y="283576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65" name="Picture 564">
            <a:extLst>
              <a:ext uri="{FF2B5EF4-FFF2-40B4-BE49-F238E27FC236}">
                <a16:creationId xmlns:a16="http://schemas.microsoft.com/office/drawing/2014/main" id="{90827946-B45A-409A-6316-D4169227350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1595" y="2920492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C18D1A8-9C53-C532-9AB4-BA999C0EADFB}"/>
              </a:ext>
            </a:extLst>
          </p:cNvPr>
          <p:cNvSpPr/>
          <p:nvPr/>
        </p:nvSpPr>
        <p:spPr>
          <a:xfrm>
            <a:off x="1542876" y="317466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775E4C49-3E66-6B18-DF89-A0AF375ED9E1}"/>
              </a:ext>
            </a:extLst>
          </p:cNvPr>
          <p:cNvSpPr/>
          <p:nvPr/>
        </p:nvSpPr>
        <p:spPr>
          <a:xfrm>
            <a:off x="1542876" y="351357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863ACF17-848E-9DEF-5D83-98892A863C2B}"/>
              </a:ext>
            </a:extLst>
          </p:cNvPr>
          <p:cNvSpPr/>
          <p:nvPr/>
        </p:nvSpPr>
        <p:spPr>
          <a:xfrm>
            <a:off x="1542876" y="385247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AC35720D-77F9-7A57-69EF-A6F24FB3F8F9}"/>
              </a:ext>
            </a:extLst>
          </p:cNvPr>
          <p:cNvSpPr/>
          <p:nvPr/>
        </p:nvSpPr>
        <p:spPr>
          <a:xfrm>
            <a:off x="1542876" y="419137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F7B3E615-2C14-81D2-F475-51BFA2E3551C}"/>
              </a:ext>
            </a:extLst>
          </p:cNvPr>
          <p:cNvSpPr/>
          <p:nvPr/>
        </p:nvSpPr>
        <p:spPr>
          <a:xfrm>
            <a:off x="1542876" y="453027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9E761C4D-B057-4D2D-6C24-05D56588226B}"/>
              </a:ext>
            </a:extLst>
          </p:cNvPr>
          <p:cNvSpPr/>
          <p:nvPr/>
        </p:nvSpPr>
        <p:spPr>
          <a:xfrm>
            <a:off x="1542876" y="486917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26AD566D-8C51-595E-B731-E55071259D50}"/>
              </a:ext>
            </a:extLst>
          </p:cNvPr>
          <p:cNvSpPr/>
          <p:nvPr/>
        </p:nvSpPr>
        <p:spPr>
          <a:xfrm>
            <a:off x="1542876" y="520807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3C400B2D-B0B0-4EC4-03D5-6F0E30D32878}"/>
              </a:ext>
            </a:extLst>
          </p:cNvPr>
          <p:cNvSpPr/>
          <p:nvPr/>
        </p:nvSpPr>
        <p:spPr>
          <a:xfrm>
            <a:off x="1542876" y="554697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89" name="Picture 588">
            <a:extLst>
              <a:ext uri="{FF2B5EF4-FFF2-40B4-BE49-F238E27FC236}">
                <a16:creationId xmlns:a16="http://schemas.microsoft.com/office/drawing/2014/main" id="{4B926986-7513-297F-5C1F-318973BA815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1595" y="5631705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8417AB66-4B13-8065-B810-75A8BF923282}"/>
              </a:ext>
            </a:extLst>
          </p:cNvPr>
          <p:cNvSpPr/>
          <p:nvPr/>
        </p:nvSpPr>
        <p:spPr>
          <a:xfrm>
            <a:off x="1542876" y="588588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88584E7E-738E-C413-C7A8-25B8C9D1EF58}"/>
              </a:ext>
            </a:extLst>
          </p:cNvPr>
          <p:cNvSpPr/>
          <p:nvPr/>
        </p:nvSpPr>
        <p:spPr>
          <a:xfrm>
            <a:off x="1542876" y="622478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73" name="Picture 472">
            <a:extLst>
              <a:ext uri="{FF2B5EF4-FFF2-40B4-BE49-F238E27FC236}">
                <a16:creationId xmlns:a16="http://schemas.microsoft.com/office/drawing/2014/main" id="{F2C7690D-FBFE-8E8F-E196-19D97B17CA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4422" y="6297409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7D3FCB6A-CD92-F4AA-E3B8-3D3C83924464}"/>
              </a:ext>
            </a:extLst>
          </p:cNvPr>
          <p:cNvSpPr/>
          <p:nvPr/>
        </p:nvSpPr>
        <p:spPr>
          <a:xfrm>
            <a:off x="1542876" y="656368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75" name="Picture 474">
            <a:extLst>
              <a:ext uri="{FF2B5EF4-FFF2-40B4-BE49-F238E27FC236}">
                <a16:creationId xmlns:a16="http://schemas.microsoft.com/office/drawing/2014/main" id="{B45D6662-391E-CCBF-A564-0423CFB11A0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4422" y="6636311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8ECF1F6D-8715-37B7-3582-6737761BE38F}"/>
              </a:ext>
            </a:extLst>
          </p:cNvPr>
          <p:cNvSpPr/>
          <p:nvPr/>
        </p:nvSpPr>
        <p:spPr>
          <a:xfrm>
            <a:off x="1542876" y="690258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D8F8A31D-DF2C-9DA4-C08C-DC260453FCE1}"/>
              </a:ext>
            </a:extLst>
          </p:cNvPr>
          <p:cNvSpPr/>
          <p:nvPr/>
        </p:nvSpPr>
        <p:spPr>
          <a:xfrm>
            <a:off x="1542876" y="724148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77" name="Picture 476">
            <a:extLst>
              <a:ext uri="{FF2B5EF4-FFF2-40B4-BE49-F238E27FC236}">
                <a16:creationId xmlns:a16="http://schemas.microsoft.com/office/drawing/2014/main" id="{8C8DD0F8-85DF-F031-44A1-54A57A4AA6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4422" y="7314114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ECD93BA0-525B-D882-A2D0-F96F6A4F4ADD}"/>
              </a:ext>
            </a:extLst>
          </p:cNvPr>
          <p:cNvSpPr/>
          <p:nvPr/>
        </p:nvSpPr>
        <p:spPr>
          <a:xfrm>
            <a:off x="1542876" y="758038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0821E33D-03D0-B98D-D7EE-B0B49688BA5B}"/>
              </a:ext>
            </a:extLst>
          </p:cNvPr>
          <p:cNvSpPr/>
          <p:nvPr/>
        </p:nvSpPr>
        <p:spPr>
          <a:xfrm>
            <a:off x="1542876" y="791929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CB91C4FF-C4EE-3342-21CE-EBA02E19ABF1}"/>
              </a:ext>
            </a:extLst>
          </p:cNvPr>
          <p:cNvSpPr/>
          <p:nvPr/>
        </p:nvSpPr>
        <p:spPr>
          <a:xfrm>
            <a:off x="1542876" y="825819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51" name="Picture 650">
            <a:extLst>
              <a:ext uri="{FF2B5EF4-FFF2-40B4-BE49-F238E27FC236}">
                <a16:creationId xmlns:a16="http://schemas.microsoft.com/office/drawing/2014/main" id="{9CB54D38-6F62-1DBE-E79D-D47838543B0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1595" y="8342918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A68484B4-5980-AF97-F2BC-0F8DD3C74621}"/>
              </a:ext>
            </a:extLst>
          </p:cNvPr>
          <p:cNvSpPr/>
          <p:nvPr/>
        </p:nvSpPr>
        <p:spPr>
          <a:xfrm>
            <a:off x="1542876" y="859709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37" name="Picture 636">
            <a:extLst>
              <a:ext uri="{FF2B5EF4-FFF2-40B4-BE49-F238E27FC236}">
                <a16:creationId xmlns:a16="http://schemas.microsoft.com/office/drawing/2014/main" id="{6CB804DC-8F42-45AB-D9E3-D31D8416C88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1595" y="8681819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6966098C-6681-51D5-8566-663D4FB216BB}"/>
              </a:ext>
            </a:extLst>
          </p:cNvPr>
          <p:cNvSpPr/>
          <p:nvPr/>
        </p:nvSpPr>
        <p:spPr>
          <a:xfrm>
            <a:off x="1881806" y="2157963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63" name="Picture 462">
            <a:extLst>
              <a:ext uri="{FF2B5EF4-FFF2-40B4-BE49-F238E27FC236}">
                <a16:creationId xmlns:a16="http://schemas.microsoft.com/office/drawing/2014/main" id="{C9E24E4E-2344-4637-F19E-176067E1C0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3348" y="2230588"/>
            <a:ext cx="135849" cy="193657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49E90C41-95E5-A13C-065F-C8E89033C9CF}"/>
              </a:ext>
            </a:extLst>
          </p:cNvPr>
          <p:cNvSpPr/>
          <p:nvPr/>
        </p:nvSpPr>
        <p:spPr>
          <a:xfrm>
            <a:off x="1881806" y="249686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7585E79E-2304-346E-98E9-0EAAB87857D2}"/>
              </a:ext>
            </a:extLst>
          </p:cNvPr>
          <p:cNvSpPr/>
          <p:nvPr/>
        </p:nvSpPr>
        <p:spPr>
          <a:xfrm>
            <a:off x="1881806" y="283576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79" name="Picture 478">
            <a:extLst>
              <a:ext uri="{FF2B5EF4-FFF2-40B4-BE49-F238E27FC236}">
                <a16:creationId xmlns:a16="http://schemas.microsoft.com/office/drawing/2014/main" id="{AC0B4DFC-A8DD-2120-6130-59AC65C15F4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3349" y="2908392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D3AE827F-B455-581C-1F6B-B504B7598A03}"/>
              </a:ext>
            </a:extLst>
          </p:cNvPr>
          <p:cNvSpPr/>
          <p:nvPr/>
        </p:nvSpPr>
        <p:spPr>
          <a:xfrm>
            <a:off x="1881806" y="317466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5DDAC00D-8DB1-0D4A-2E97-3CFDE48F4C51}"/>
              </a:ext>
            </a:extLst>
          </p:cNvPr>
          <p:cNvSpPr/>
          <p:nvPr/>
        </p:nvSpPr>
        <p:spPr>
          <a:xfrm>
            <a:off x="1881806" y="351357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81" name="Picture 480">
            <a:extLst>
              <a:ext uri="{FF2B5EF4-FFF2-40B4-BE49-F238E27FC236}">
                <a16:creationId xmlns:a16="http://schemas.microsoft.com/office/drawing/2014/main" id="{122F3C2E-A33E-F617-A9BA-15174F3D64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3349" y="3586195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23CCC961-72D4-6F5C-5F82-88BF0F90AA05}"/>
              </a:ext>
            </a:extLst>
          </p:cNvPr>
          <p:cNvSpPr/>
          <p:nvPr/>
        </p:nvSpPr>
        <p:spPr>
          <a:xfrm>
            <a:off x="1881806" y="385247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4E4EC8AB-7EC4-8AB9-A855-40949225ABF5}"/>
              </a:ext>
            </a:extLst>
          </p:cNvPr>
          <p:cNvSpPr/>
          <p:nvPr/>
        </p:nvSpPr>
        <p:spPr>
          <a:xfrm>
            <a:off x="1881806" y="419137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83" name="Picture 482">
            <a:extLst>
              <a:ext uri="{FF2B5EF4-FFF2-40B4-BE49-F238E27FC236}">
                <a16:creationId xmlns:a16="http://schemas.microsoft.com/office/drawing/2014/main" id="{0C11890B-36EA-71DB-7960-036F1A07918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3351" y="4264000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56FA5878-D15D-9925-B42F-A87A211E9CA5}"/>
              </a:ext>
            </a:extLst>
          </p:cNvPr>
          <p:cNvSpPr/>
          <p:nvPr/>
        </p:nvSpPr>
        <p:spPr>
          <a:xfrm>
            <a:off x="1881806" y="453027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85" name="Picture 484">
            <a:extLst>
              <a:ext uri="{FF2B5EF4-FFF2-40B4-BE49-F238E27FC236}">
                <a16:creationId xmlns:a16="http://schemas.microsoft.com/office/drawing/2014/main" id="{C7610400-3F08-9F14-E541-F8B35240FF7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3351" y="4602901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C328A65-128B-C18B-CC98-A570E96F5BD5}"/>
              </a:ext>
            </a:extLst>
          </p:cNvPr>
          <p:cNvSpPr/>
          <p:nvPr/>
        </p:nvSpPr>
        <p:spPr>
          <a:xfrm>
            <a:off x="1881806" y="486917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67" name="Picture 566">
            <a:extLst>
              <a:ext uri="{FF2B5EF4-FFF2-40B4-BE49-F238E27FC236}">
                <a16:creationId xmlns:a16="http://schemas.microsoft.com/office/drawing/2014/main" id="{A7749286-FAC2-286A-D7DE-0F138131F1B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90524" y="4953902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127E68C5-F859-2D33-C1EE-05A16B33CAE6}"/>
              </a:ext>
            </a:extLst>
          </p:cNvPr>
          <p:cNvSpPr/>
          <p:nvPr/>
        </p:nvSpPr>
        <p:spPr>
          <a:xfrm>
            <a:off x="1881806" y="520807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70DF6428-F5B5-D371-7A18-4617DEBEA6B3}"/>
              </a:ext>
            </a:extLst>
          </p:cNvPr>
          <p:cNvSpPr/>
          <p:nvPr/>
        </p:nvSpPr>
        <p:spPr>
          <a:xfrm>
            <a:off x="1881806" y="554697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403FEADE-6EF1-853E-6FF2-998B1164A25C}"/>
              </a:ext>
            </a:extLst>
          </p:cNvPr>
          <p:cNvSpPr/>
          <p:nvPr/>
        </p:nvSpPr>
        <p:spPr>
          <a:xfrm>
            <a:off x="1881806" y="588588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74181A21-B9E5-EFF1-6E31-B90DBD5D08EE}"/>
              </a:ext>
            </a:extLst>
          </p:cNvPr>
          <p:cNvSpPr/>
          <p:nvPr/>
        </p:nvSpPr>
        <p:spPr>
          <a:xfrm>
            <a:off x="1881806" y="622478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43" name="Picture 642">
            <a:extLst>
              <a:ext uri="{FF2B5EF4-FFF2-40B4-BE49-F238E27FC236}">
                <a16:creationId xmlns:a16="http://schemas.microsoft.com/office/drawing/2014/main" id="{C928C1AC-3EE0-1526-BA61-AB25C513A6C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90524" y="6309508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1C5448C5-C491-D081-AA39-2E6B3FA7C8D6}"/>
              </a:ext>
            </a:extLst>
          </p:cNvPr>
          <p:cNvSpPr/>
          <p:nvPr/>
        </p:nvSpPr>
        <p:spPr>
          <a:xfrm>
            <a:off x="1881806" y="656368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EA2BDB82-2969-B557-525E-5CE72867236F}"/>
              </a:ext>
            </a:extLst>
          </p:cNvPr>
          <p:cNvSpPr/>
          <p:nvPr/>
        </p:nvSpPr>
        <p:spPr>
          <a:xfrm>
            <a:off x="1881806" y="690258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F827540D-0B78-5042-CA61-EC9647321DAA}"/>
              </a:ext>
            </a:extLst>
          </p:cNvPr>
          <p:cNvSpPr/>
          <p:nvPr/>
        </p:nvSpPr>
        <p:spPr>
          <a:xfrm>
            <a:off x="1881806" y="724148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E94BA53D-3FB2-AEBB-9FF3-BEB694E55E47}"/>
              </a:ext>
            </a:extLst>
          </p:cNvPr>
          <p:cNvSpPr/>
          <p:nvPr/>
        </p:nvSpPr>
        <p:spPr>
          <a:xfrm>
            <a:off x="1881806" y="758038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3918EDC8-7322-CA18-02B6-9D474C487658}"/>
              </a:ext>
            </a:extLst>
          </p:cNvPr>
          <p:cNvSpPr/>
          <p:nvPr/>
        </p:nvSpPr>
        <p:spPr>
          <a:xfrm>
            <a:off x="1881806" y="791929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725353A6-AC07-6DD9-BF64-26038296672D}"/>
              </a:ext>
            </a:extLst>
          </p:cNvPr>
          <p:cNvSpPr/>
          <p:nvPr/>
        </p:nvSpPr>
        <p:spPr>
          <a:xfrm>
            <a:off x="1881806" y="825819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94D68A0C-932D-DA43-81EA-B6C34BD0BD82}"/>
              </a:ext>
            </a:extLst>
          </p:cNvPr>
          <p:cNvSpPr/>
          <p:nvPr/>
        </p:nvSpPr>
        <p:spPr>
          <a:xfrm>
            <a:off x="1881806" y="859709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85B32AF8-E2EF-05DB-1703-309941413FD5}"/>
              </a:ext>
            </a:extLst>
          </p:cNvPr>
          <p:cNvSpPr/>
          <p:nvPr/>
        </p:nvSpPr>
        <p:spPr>
          <a:xfrm>
            <a:off x="2220736" y="2157963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3F245E13-3631-718B-9454-938B71063FEB}"/>
              </a:ext>
            </a:extLst>
          </p:cNvPr>
          <p:cNvSpPr/>
          <p:nvPr/>
        </p:nvSpPr>
        <p:spPr>
          <a:xfrm>
            <a:off x="2220736" y="249686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63" name="Picture 562">
            <a:extLst>
              <a:ext uri="{FF2B5EF4-FFF2-40B4-BE49-F238E27FC236}">
                <a16:creationId xmlns:a16="http://schemas.microsoft.com/office/drawing/2014/main" id="{9AC7E5B7-6302-8AA5-FF1C-ACFF480135D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9454" y="2581590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BAD9C9A4-885C-05F8-EFBF-BDA9A352E798}"/>
              </a:ext>
            </a:extLst>
          </p:cNvPr>
          <p:cNvSpPr/>
          <p:nvPr/>
        </p:nvSpPr>
        <p:spPr>
          <a:xfrm>
            <a:off x="2220736" y="283576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172CC553-9DB0-F8E7-B746-2AF8BFDC91E2}"/>
              </a:ext>
            </a:extLst>
          </p:cNvPr>
          <p:cNvSpPr/>
          <p:nvPr/>
        </p:nvSpPr>
        <p:spPr>
          <a:xfrm>
            <a:off x="2220736" y="317466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1106D791-FA48-8B39-EBFA-3AC9CDB769B7}"/>
              </a:ext>
            </a:extLst>
          </p:cNvPr>
          <p:cNvSpPr/>
          <p:nvPr/>
        </p:nvSpPr>
        <p:spPr>
          <a:xfrm>
            <a:off x="2220736" y="351357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A5D98961-671C-DF2B-AD0F-48F0BDEB6AC1}"/>
              </a:ext>
            </a:extLst>
          </p:cNvPr>
          <p:cNvSpPr/>
          <p:nvPr/>
        </p:nvSpPr>
        <p:spPr>
          <a:xfrm>
            <a:off x="2220736" y="385247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3110F916-83C8-764F-875C-B32071198A61}"/>
              </a:ext>
            </a:extLst>
          </p:cNvPr>
          <p:cNvSpPr/>
          <p:nvPr/>
        </p:nvSpPr>
        <p:spPr>
          <a:xfrm>
            <a:off x="2220736" y="419137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39F473A9-43C1-65CC-3FDE-93DA6E7AA78F}"/>
              </a:ext>
            </a:extLst>
          </p:cNvPr>
          <p:cNvSpPr/>
          <p:nvPr/>
        </p:nvSpPr>
        <p:spPr>
          <a:xfrm>
            <a:off x="2220736" y="453027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94FC11B4-8F75-BB79-1DDA-33A1230AFB18}"/>
              </a:ext>
            </a:extLst>
          </p:cNvPr>
          <p:cNvSpPr/>
          <p:nvPr/>
        </p:nvSpPr>
        <p:spPr>
          <a:xfrm>
            <a:off x="2220736" y="486917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40F63B81-7FAA-083B-8C3C-7B1C4D8A8922}"/>
              </a:ext>
            </a:extLst>
          </p:cNvPr>
          <p:cNvSpPr/>
          <p:nvPr/>
        </p:nvSpPr>
        <p:spPr>
          <a:xfrm>
            <a:off x="2220736" y="520807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361FBAEA-5C54-531C-096B-1813AB1CE5E8}"/>
              </a:ext>
            </a:extLst>
          </p:cNvPr>
          <p:cNvSpPr/>
          <p:nvPr/>
        </p:nvSpPr>
        <p:spPr>
          <a:xfrm>
            <a:off x="2220736" y="554697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1B344A51-71D2-FF74-302F-2F4285BA786A}"/>
              </a:ext>
            </a:extLst>
          </p:cNvPr>
          <p:cNvSpPr/>
          <p:nvPr/>
        </p:nvSpPr>
        <p:spPr>
          <a:xfrm>
            <a:off x="2220736" y="588588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A77BE2D7-DDD6-0AF8-47A0-222C895511BC}"/>
              </a:ext>
            </a:extLst>
          </p:cNvPr>
          <p:cNvSpPr/>
          <p:nvPr/>
        </p:nvSpPr>
        <p:spPr>
          <a:xfrm>
            <a:off x="2220736" y="622478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D3E00987-861C-0FB6-38F8-AD93F217CC7B}"/>
              </a:ext>
            </a:extLst>
          </p:cNvPr>
          <p:cNvSpPr/>
          <p:nvPr/>
        </p:nvSpPr>
        <p:spPr>
          <a:xfrm>
            <a:off x="2220736" y="656368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EDA81C86-BDB7-26BD-D068-4D8B9C84687E}"/>
              </a:ext>
            </a:extLst>
          </p:cNvPr>
          <p:cNvSpPr/>
          <p:nvPr/>
        </p:nvSpPr>
        <p:spPr>
          <a:xfrm>
            <a:off x="2220736" y="690258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B3E9AE95-89B1-B5D2-BDEF-0308CCA7A942}"/>
              </a:ext>
            </a:extLst>
          </p:cNvPr>
          <p:cNvSpPr/>
          <p:nvPr/>
        </p:nvSpPr>
        <p:spPr>
          <a:xfrm>
            <a:off x="2220736" y="724148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1136709D-4C6F-FEC8-604F-6025C3225A31}"/>
              </a:ext>
            </a:extLst>
          </p:cNvPr>
          <p:cNvSpPr/>
          <p:nvPr/>
        </p:nvSpPr>
        <p:spPr>
          <a:xfrm>
            <a:off x="2220736" y="758038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B83EBD1B-1878-A08C-449C-6567B24F4BB3}"/>
              </a:ext>
            </a:extLst>
          </p:cNvPr>
          <p:cNvSpPr/>
          <p:nvPr/>
        </p:nvSpPr>
        <p:spPr>
          <a:xfrm>
            <a:off x="2220736" y="791929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87" name="Picture 486">
            <a:extLst>
              <a:ext uri="{FF2B5EF4-FFF2-40B4-BE49-F238E27FC236}">
                <a16:creationId xmlns:a16="http://schemas.microsoft.com/office/drawing/2014/main" id="{C2B115AB-5DD4-12DA-F22A-B5669B84207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2282" y="7991917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7D2FDE2A-F9E4-B102-6F69-81C6870D49F7}"/>
              </a:ext>
            </a:extLst>
          </p:cNvPr>
          <p:cNvSpPr/>
          <p:nvPr/>
        </p:nvSpPr>
        <p:spPr>
          <a:xfrm>
            <a:off x="2220736" y="825819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5CB2F1AB-3BFA-184B-FD25-B165C968F783}"/>
              </a:ext>
            </a:extLst>
          </p:cNvPr>
          <p:cNvSpPr/>
          <p:nvPr/>
        </p:nvSpPr>
        <p:spPr>
          <a:xfrm>
            <a:off x="2220736" y="859709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A3FF7B61-E61C-4A71-DCB0-4655FA024C77}"/>
              </a:ext>
            </a:extLst>
          </p:cNvPr>
          <p:cNvSpPr/>
          <p:nvPr/>
        </p:nvSpPr>
        <p:spPr>
          <a:xfrm>
            <a:off x="2559665" y="2157963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5C500ED3-A323-5BA3-15E1-966E8ABFDE47}"/>
              </a:ext>
            </a:extLst>
          </p:cNvPr>
          <p:cNvSpPr/>
          <p:nvPr/>
        </p:nvSpPr>
        <p:spPr>
          <a:xfrm>
            <a:off x="2559665" y="249686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52E12E02-4515-0183-E984-DA259CC2985C}"/>
              </a:ext>
            </a:extLst>
          </p:cNvPr>
          <p:cNvSpPr/>
          <p:nvPr/>
        </p:nvSpPr>
        <p:spPr>
          <a:xfrm>
            <a:off x="2559665" y="283576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89" name="Picture 488">
            <a:extLst>
              <a:ext uri="{FF2B5EF4-FFF2-40B4-BE49-F238E27FC236}">
                <a16:creationId xmlns:a16="http://schemas.microsoft.com/office/drawing/2014/main" id="{80B68F71-E190-BE24-C34F-657160D9BD4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1208" y="2908392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7B1B6743-F0AE-A89A-D376-B4FF76FBFC1D}"/>
              </a:ext>
            </a:extLst>
          </p:cNvPr>
          <p:cNvSpPr/>
          <p:nvPr/>
        </p:nvSpPr>
        <p:spPr>
          <a:xfrm>
            <a:off x="2559665" y="317466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D600AEC4-0AA7-6B6E-9F21-604E874AAE2A}"/>
              </a:ext>
            </a:extLst>
          </p:cNvPr>
          <p:cNvSpPr/>
          <p:nvPr/>
        </p:nvSpPr>
        <p:spPr>
          <a:xfrm>
            <a:off x="2559665" y="351357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D75EE041-0775-6035-679B-72C192717C50}"/>
              </a:ext>
            </a:extLst>
          </p:cNvPr>
          <p:cNvSpPr/>
          <p:nvPr/>
        </p:nvSpPr>
        <p:spPr>
          <a:xfrm>
            <a:off x="2559665" y="385247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BDD88BB6-7649-C262-672F-295FD393EB1F}"/>
              </a:ext>
            </a:extLst>
          </p:cNvPr>
          <p:cNvSpPr/>
          <p:nvPr/>
        </p:nvSpPr>
        <p:spPr>
          <a:xfrm>
            <a:off x="2559665" y="419137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E0512276-1187-E94D-1CB5-41C00ECB4E50}"/>
              </a:ext>
            </a:extLst>
          </p:cNvPr>
          <p:cNvSpPr/>
          <p:nvPr/>
        </p:nvSpPr>
        <p:spPr>
          <a:xfrm>
            <a:off x="2559665" y="453027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70EE1F66-1BA2-4DD3-7DC3-036227BE911E}"/>
              </a:ext>
            </a:extLst>
          </p:cNvPr>
          <p:cNvSpPr/>
          <p:nvPr/>
        </p:nvSpPr>
        <p:spPr>
          <a:xfrm>
            <a:off x="2559665" y="486917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91" name="Picture 490">
            <a:extLst>
              <a:ext uri="{FF2B5EF4-FFF2-40B4-BE49-F238E27FC236}">
                <a16:creationId xmlns:a16="http://schemas.microsoft.com/office/drawing/2014/main" id="{6D643450-76D8-10FA-9749-D1DFDA4FF46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1210" y="4941803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45134D07-7DB4-6C23-18E1-1135FF0AB102}"/>
              </a:ext>
            </a:extLst>
          </p:cNvPr>
          <p:cNvSpPr/>
          <p:nvPr/>
        </p:nvSpPr>
        <p:spPr>
          <a:xfrm>
            <a:off x="2559665" y="520807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863350F3-41BA-C857-9863-D9A9D35E43E7}"/>
              </a:ext>
            </a:extLst>
          </p:cNvPr>
          <p:cNvSpPr/>
          <p:nvPr/>
        </p:nvSpPr>
        <p:spPr>
          <a:xfrm>
            <a:off x="2559665" y="554697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FC9E33CC-5C1E-97F1-45B9-9C1E59923BF9}"/>
              </a:ext>
            </a:extLst>
          </p:cNvPr>
          <p:cNvSpPr/>
          <p:nvPr/>
        </p:nvSpPr>
        <p:spPr>
          <a:xfrm>
            <a:off x="2559665" y="588588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93" name="Picture 492">
            <a:extLst>
              <a:ext uri="{FF2B5EF4-FFF2-40B4-BE49-F238E27FC236}">
                <a16:creationId xmlns:a16="http://schemas.microsoft.com/office/drawing/2014/main" id="{0A59DDE9-7D45-AD28-8BB0-66292C91D29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1210" y="5958508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32BE18B1-B35D-8797-8A76-10CEDF477238}"/>
              </a:ext>
            </a:extLst>
          </p:cNvPr>
          <p:cNvSpPr/>
          <p:nvPr/>
        </p:nvSpPr>
        <p:spPr>
          <a:xfrm>
            <a:off x="2559665" y="622478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F69E333D-3D1B-9C27-D648-F4A2CB7EC98D}"/>
              </a:ext>
            </a:extLst>
          </p:cNvPr>
          <p:cNvSpPr/>
          <p:nvPr/>
        </p:nvSpPr>
        <p:spPr>
          <a:xfrm>
            <a:off x="2559665" y="656368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D4061831-3A38-2BEE-53ED-2FC7AFCB1910}"/>
              </a:ext>
            </a:extLst>
          </p:cNvPr>
          <p:cNvSpPr/>
          <p:nvPr/>
        </p:nvSpPr>
        <p:spPr>
          <a:xfrm>
            <a:off x="2559665" y="690258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65AD8FDF-7B99-3CBA-9E0B-53733D8363CE}"/>
              </a:ext>
            </a:extLst>
          </p:cNvPr>
          <p:cNvSpPr/>
          <p:nvPr/>
        </p:nvSpPr>
        <p:spPr>
          <a:xfrm>
            <a:off x="2559665" y="724148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D0578EB6-25C0-7AF0-EDDB-6F41F88A37AE}"/>
              </a:ext>
            </a:extLst>
          </p:cNvPr>
          <p:cNvSpPr/>
          <p:nvPr/>
        </p:nvSpPr>
        <p:spPr>
          <a:xfrm>
            <a:off x="2559665" y="758038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95" name="Picture 494">
            <a:extLst>
              <a:ext uri="{FF2B5EF4-FFF2-40B4-BE49-F238E27FC236}">
                <a16:creationId xmlns:a16="http://schemas.microsoft.com/office/drawing/2014/main" id="{5DE0A51C-D03A-1588-FF46-704B2446A4E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1210" y="7653016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7962725D-8421-DF88-D658-D96009F0598E}"/>
              </a:ext>
            </a:extLst>
          </p:cNvPr>
          <p:cNvSpPr/>
          <p:nvPr/>
        </p:nvSpPr>
        <p:spPr>
          <a:xfrm>
            <a:off x="2559665" y="791929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97" name="Picture 496">
            <a:extLst>
              <a:ext uri="{FF2B5EF4-FFF2-40B4-BE49-F238E27FC236}">
                <a16:creationId xmlns:a16="http://schemas.microsoft.com/office/drawing/2014/main" id="{B7CE6B51-B7D6-6BC3-8EAB-8F6F9B99A9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1210" y="7991917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DF97E878-235D-A3F2-2C23-9EBD082083C3}"/>
              </a:ext>
            </a:extLst>
          </p:cNvPr>
          <p:cNvSpPr/>
          <p:nvPr/>
        </p:nvSpPr>
        <p:spPr>
          <a:xfrm>
            <a:off x="2559665" y="825819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99" name="Picture 498">
            <a:extLst>
              <a:ext uri="{FF2B5EF4-FFF2-40B4-BE49-F238E27FC236}">
                <a16:creationId xmlns:a16="http://schemas.microsoft.com/office/drawing/2014/main" id="{BE87B73A-F58B-67F2-D10F-DCE96F0B604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1210" y="8330819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B40B7204-E86B-0E6B-4CD8-634D9541E343}"/>
              </a:ext>
            </a:extLst>
          </p:cNvPr>
          <p:cNvSpPr/>
          <p:nvPr/>
        </p:nvSpPr>
        <p:spPr>
          <a:xfrm>
            <a:off x="2559665" y="859709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23D78644-CB2A-F960-A48F-92DA948EF3A0}"/>
              </a:ext>
            </a:extLst>
          </p:cNvPr>
          <p:cNvSpPr/>
          <p:nvPr/>
        </p:nvSpPr>
        <p:spPr>
          <a:xfrm>
            <a:off x="2898595" y="2157963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49" name="Picture 548">
            <a:extLst>
              <a:ext uri="{FF2B5EF4-FFF2-40B4-BE49-F238E27FC236}">
                <a16:creationId xmlns:a16="http://schemas.microsoft.com/office/drawing/2014/main" id="{D71BE645-3377-DB87-54D2-30368C08170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7313" y="2242688"/>
            <a:ext cx="121493" cy="169451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8122A715-9D4A-B978-0B98-39B60D20A293}"/>
              </a:ext>
            </a:extLst>
          </p:cNvPr>
          <p:cNvSpPr/>
          <p:nvPr/>
        </p:nvSpPr>
        <p:spPr>
          <a:xfrm>
            <a:off x="2898595" y="249686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24CD42A7-E758-1587-7047-20C2A1483F4D}"/>
              </a:ext>
            </a:extLst>
          </p:cNvPr>
          <p:cNvSpPr/>
          <p:nvPr/>
        </p:nvSpPr>
        <p:spPr>
          <a:xfrm>
            <a:off x="2898595" y="283576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73102CEA-7174-0975-FBEA-C3344F25FD26}"/>
              </a:ext>
            </a:extLst>
          </p:cNvPr>
          <p:cNvSpPr/>
          <p:nvPr/>
        </p:nvSpPr>
        <p:spPr>
          <a:xfrm>
            <a:off x="2898595" y="317466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1C3FD911-8712-BCF1-AD7A-5B3518D46E1D}"/>
              </a:ext>
            </a:extLst>
          </p:cNvPr>
          <p:cNvSpPr/>
          <p:nvPr/>
        </p:nvSpPr>
        <p:spPr>
          <a:xfrm>
            <a:off x="2898595" y="351357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75C24119-98E5-AB9D-6F04-D9C8A4585E1B}"/>
              </a:ext>
            </a:extLst>
          </p:cNvPr>
          <p:cNvSpPr/>
          <p:nvPr/>
        </p:nvSpPr>
        <p:spPr>
          <a:xfrm>
            <a:off x="2898595" y="385247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16BEE7B3-B527-0A41-527B-25235C571BA7}"/>
              </a:ext>
            </a:extLst>
          </p:cNvPr>
          <p:cNvSpPr/>
          <p:nvPr/>
        </p:nvSpPr>
        <p:spPr>
          <a:xfrm>
            <a:off x="2898595" y="419137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76C04D0C-9896-69F6-99EB-912347F48F3D}"/>
              </a:ext>
            </a:extLst>
          </p:cNvPr>
          <p:cNvSpPr/>
          <p:nvPr/>
        </p:nvSpPr>
        <p:spPr>
          <a:xfrm>
            <a:off x="2898595" y="453027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01" name="Picture 500">
            <a:extLst>
              <a:ext uri="{FF2B5EF4-FFF2-40B4-BE49-F238E27FC236}">
                <a16:creationId xmlns:a16="http://schemas.microsoft.com/office/drawing/2014/main" id="{62AEF31E-C2FA-0A4C-2CF6-D492ADB331F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0138" y="4602901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3C5CDF60-26C5-115B-F11D-611AB64677BC}"/>
              </a:ext>
            </a:extLst>
          </p:cNvPr>
          <p:cNvSpPr/>
          <p:nvPr/>
        </p:nvSpPr>
        <p:spPr>
          <a:xfrm>
            <a:off x="2898595" y="486917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69" name="Picture 568">
            <a:extLst>
              <a:ext uri="{FF2B5EF4-FFF2-40B4-BE49-F238E27FC236}">
                <a16:creationId xmlns:a16="http://schemas.microsoft.com/office/drawing/2014/main" id="{C781D036-910F-6A8F-B89E-FE0CF783808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7313" y="4953902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8BE0850C-F299-4AEE-BD90-FF7CB530919E}"/>
              </a:ext>
            </a:extLst>
          </p:cNvPr>
          <p:cNvSpPr/>
          <p:nvPr/>
        </p:nvSpPr>
        <p:spPr>
          <a:xfrm>
            <a:off x="2898595" y="520807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8B894CAB-8A7A-0F08-0690-4C471B0F5B7C}"/>
              </a:ext>
            </a:extLst>
          </p:cNvPr>
          <p:cNvSpPr/>
          <p:nvPr/>
        </p:nvSpPr>
        <p:spPr>
          <a:xfrm>
            <a:off x="2898595" y="554697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76863E5B-D84F-4477-C1D9-568622F622C0}"/>
              </a:ext>
            </a:extLst>
          </p:cNvPr>
          <p:cNvSpPr/>
          <p:nvPr/>
        </p:nvSpPr>
        <p:spPr>
          <a:xfrm>
            <a:off x="2898595" y="588588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A575B364-DBE6-6D96-00D7-84EA0D90E15A}"/>
              </a:ext>
            </a:extLst>
          </p:cNvPr>
          <p:cNvSpPr/>
          <p:nvPr/>
        </p:nvSpPr>
        <p:spPr>
          <a:xfrm>
            <a:off x="2898595" y="622478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57DB3627-A5B2-E0E0-4631-19CB39C71186}"/>
              </a:ext>
            </a:extLst>
          </p:cNvPr>
          <p:cNvSpPr/>
          <p:nvPr/>
        </p:nvSpPr>
        <p:spPr>
          <a:xfrm>
            <a:off x="2898595" y="656368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D8396D58-DD3F-AC81-BD9D-81D1889BF8FF}"/>
              </a:ext>
            </a:extLst>
          </p:cNvPr>
          <p:cNvSpPr/>
          <p:nvPr/>
        </p:nvSpPr>
        <p:spPr>
          <a:xfrm>
            <a:off x="2898595" y="690258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99" name="Picture 598">
            <a:extLst>
              <a:ext uri="{FF2B5EF4-FFF2-40B4-BE49-F238E27FC236}">
                <a16:creationId xmlns:a16="http://schemas.microsoft.com/office/drawing/2014/main" id="{C027ACED-062E-4C0B-143A-999F681F940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7313" y="6987311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C0D6FCC7-B8E5-B493-8996-51F153011934}"/>
              </a:ext>
            </a:extLst>
          </p:cNvPr>
          <p:cNvSpPr/>
          <p:nvPr/>
        </p:nvSpPr>
        <p:spPr>
          <a:xfrm>
            <a:off x="2898595" y="724148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7103FC7C-FF63-9AF2-D3BD-6246C0107170}"/>
              </a:ext>
            </a:extLst>
          </p:cNvPr>
          <p:cNvSpPr/>
          <p:nvPr/>
        </p:nvSpPr>
        <p:spPr>
          <a:xfrm>
            <a:off x="2898595" y="758038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7DFB5D07-2E20-79D6-8FCE-214E21A424CA}"/>
              </a:ext>
            </a:extLst>
          </p:cNvPr>
          <p:cNvSpPr/>
          <p:nvPr/>
        </p:nvSpPr>
        <p:spPr>
          <a:xfrm>
            <a:off x="2898595" y="791929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7A39E274-64B1-565F-9559-331E9689AB81}"/>
              </a:ext>
            </a:extLst>
          </p:cNvPr>
          <p:cNvSpPr/>
          <p:nvPr/>
        </p:nvSpPr>
        <p:spPr>
          <a:xfrm>
            <a:off x="2898595" y="825819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98DEA3E4-8DF0-8456-F699-43363E3AD331}"/>
              </a:ext>
            </a:extLst>
          </p:cNvPr>
          <p:cNvSpPr/>
          <p:nvPr/>
        </p:nvSpPr>
        <p:spPr>
          <a:xfrm>
            <a:off x="2898595" y="859709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35" name="Picture 634">
            <a:extLst>
              <a:ext uri="{FF2B5EF4-FFF2-40B4-BE49-F238E27FC236}">
                <a16:creationId xmlns:a16="http://schemas.microsoft.com/office/drawing/2014/main" id="{DAE530C1-033E-2053-AAE3-21D9671F3E0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7313" y="8681819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7B2B9E9C-1AED-0238-D4C9-B9B8FFAB9562}"/>
              </a:ext>
            </a:extLst>
          </p:cNvPr>
          <p:cNvSpPr/>
          <p:nvPr/>
        </p:nvSpPr>
        <p:spPr>
          <a:xfrm>
            <a:off x="3237524" y="2157963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51" name="Picture 550">
            <a:extLst>
              <a:ext uri="{FF2B5EF4-FFF2-40B4-BE49-F238E27FC236}">
                <a16:creationId xmlns:a16="http://schemas.microsoft.com/office/drawing/2014/main" id="{0D87525D-3D44-7115-DDDA-C0438F9F545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6242" y="2242688"/>
            <a:ext cx="121493" cy="169451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05C3C7B5-2CE0-9025-CBCD-8AA3D713B1CF}"/>
              </a:ext>
            </a:extLst>
          </p:cNvPr>
          <p:cNvSpPr/>
          <p:nvPr/>
        </p:nvSpPr>
        <p:spPr>
          <a:xfrm>
            <a:off x="3237524" y="249686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03" name="Picture 502">
            <a:extLst>
              <a:ext uri="{FF2B5EF4-FFF2-40B4-BE49-F238E27FC236}">
                <a16:creationId xmlns:a16="http://schemas.microsoft.com/office/drawing/2014/main" id="{377425DF-BA15-CD13-9473-8C4A504F88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39065" y="2569490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4FAC3056-2C11-E1D0-32F6-70289F13799F}"/>
              </a:ext>
            </a:extLst>
          </p:cNvPr>
          <p:cNvSpPr/>
          <p:nvPr/>
        </p:nvSpPr>
        <p:spPr>
          <a:xfrm>
            <a:off x="3237524" y="283576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05" name="Picture 504">
            <a:extLst>
              <a:ext uri="{FF2B5EF4-FFF2-40B4-BE49-F238E27FC236}">
                <a16:creationId xmlns:a16="http://schemas.microsoft.com/office/drawing/2014/main" id="{DFC82645-1666-A98D-D3B1-7269B2B99F9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39065" y="2908392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263C1417-8066-D1FE-117A-3138E8B9102C}"/>
              </a:ext>
            </a:extLst>
          </p:cNvPr>
          <p:cNvSpPr/>
          <p:nvPr/>
        </p:nvSpPr>
        <p:spPr>
          <a:xfrm>
            <a:off x="3237524" y="317466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A7EE775B-327F-98CB-04AA-27D41F9E9001}"/>
              </a:ext>
            </a:extLst>
          </p:cNvPr>
          <p:cNvSpPr/>
          <p:nvPr/>
        </p:nvSpPr>
        <p:spPr>
          <a:xfrm>
            <a:off x="3237524" y="351357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07" name="Picture 506">
            <a:extLst>
              <a:ext uri="{FF2B5EF4-FFF2-40B4-BE49-F238E27FC236}">
                <a16:creationId xmlns:a16="http://schemas.microsoft.com/office/drawing/2014/main" id="{D757D779-8D02-96EE-C9C5-CB16AEB383C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39065" y="3586195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B1CF14B9-DA39-4FFE-EA3A-4D0EF646E130}"/>
              </a:ext>
            </a:extLst>
          </p:cNvPr>
          <p:cNvSpPr/>
          <p:nvPr/>
        </p:nvSpPr>
        <p:spPr>
          <a:xfrm>
            <a:off x="3237524" y="385247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09" name="Picture 508">
            <a:extLst>
              <a:ext uri="{FF2B5EF4-FFF2-40B4-BE49-F238E27FC236}">
                <a16:creationId xmlns:a16="http://schemas.microsoft.com/office/drawing/2014/main" id="{F038329A-70E9-8801-3B3F-CE30A1E2BB9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39068" y="3925098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D2784F7B-82F8-7C29-B28F-9CCDE5A2726C}"/>
              </a:ext>
            </a:extLst>
          </p:cNvPr>
          <p:cNvSpPr/>
          <p:nvPr/>
        </p:nvSpPr>
        <p:spPr>
          <a:xfrm>
            <a:off x="3237524" y="419137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1857A5E3-20E0-191C-0D8D-B30A8EB3519A}"/>
              </a:ext>
            </a:extLst>
          </p:cNvPr>
          <p:cNvSpPr/>
          <p:nvPr/>
        </p:nvSpPr>
        <p:spPr>
          <a:xfrm>
            <a:off x="3237524" y="453027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97F8D28E-305E-57DE-B04D-043FD636A593}"/>
              </a:ext>
            </a:extLst>
          </p:cNvPr>
          <p:cNvSpPr/>
          <p:nvPr/>
        </p:nvSpPr>
        <p:spPr>
          <a:xfrm>
            <a:off x="3237524" y="486917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4F86E8BB-9181-F42C-21F3-9B1D4D522D8E}"/>
              </a:ext>
            </a:extLst>
          </p:cNvPr>
          <p:cNvSpPr/>
          <p:nvPr/>
        </p:nvSpPr>
        <p:spPr>
          <a:xfrm>
            <a:off x="3237524" y="520807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993905EA-FEC4-6BF2-108F-0D1A60705BCC}"/>
              </a:ext>
            </a:extLst>
          </p:cNvPr>
          <p:cNvSpPr/>
          <p:nvPr/>
        </p:nvSpPr>
        <p:spPr>
          <a:xfrm>
            <a:off x="3237524" y="554697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60571FF8-7ECD-67F2-EDE9-F632E3A4CBF7}"/>
              </a:ext>
            </a:extLst>
          </p:cNvPr>
          <p:cNvSpPr/>
          <p:nvPr/>
        </p:nvSpPr>
        <p:spPr>
          <a:xfrm>
            <a:off x="3237524" y="588588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11" name="Picture 510">
            <a:extLst>
              <a:ext uri="{FF2B5EF4-FFF2-40B4-BE49-F238E27FC236}">
                <a16:creationId xmlns:a16="http://schemas.microsoft.com/office/drawing/2014/main" id="{E60179E7-79C0-3CAD-4900-D7784E96653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39068" y="5958508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3ABC747E-BFBC-96C3-E88D-57AEAB1E4B61}"/>
              </a:ext>
            </a:extLst>
          </p:cNvPr>
          <p:cNvSpPr/>
          <p:nvPr/>
        </p:nvSpPr>
        <p:spPr>
          <a:xfrm>
            <a:off x="3237524" y="622478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C5E91FAB-C625-003C-BF07-56488198C3F8}"/>
              </a:ext>
            </a:extLst>
          </p:cNvPr>
          <p:cNvSpPr/>
          <p:nvPr/>
        </p:nvSpPr>
        <p:spPr>
          <a:xfrm>
            <a:off x="3237524" y="656368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97" name="Picture 596">
            <a:extLst>
              <a:ext uri="{FF2B5EF4-FFF2-40B4-BE49-F238E27FC236}">
                <a16:creationId xmlns:a16="http://schemas.microsoft.com/office/drawing/2014/main" id="{D08E8EFA-CAB5-6329-17A4-338BC0799EB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6243" y="6648410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D00DD489-6FAF-96E5-A1E3-1B86D36E4629}"/>
              </a:ext>
            </a:extLst>
          </p:cNvPr>
          <p:cNvSpPr/>
          <p:nvPr/>
        </p:nvSpPr>
        <p:spPr>
          <a:xfrm>
            <a:off x="3237524" y="690258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61DC807A-9E26-E16C-C432-1743146E3C07}"/>
              </a:ext>
            </a:extLst>
          </p:cNvPr>
          <p:cNvSpPr/>
          <p:nvPr/>
        </p:nvSpPr>
        <p:spPr>
          <a:xfrm>
            <a:off x="3237524" y="724148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07" name="Picture 606">
            <a:extLst>
              <a:ext uri="{FF2B5EF4-FFF2-40B4-BE49-F238E27FC236}">
                <a16:creationId xmlns:a16="http://schemas.microsoft.com/office/drawing/2014/main" id="{9EAA18A0-19D3-D4BB-2082-2C2F8A25782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6243" y="7326213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F6C86D4B-5FA5-2D89-8F2C-106477084461}"/>
              </a:ext>
            </a:extLst>
          </p:cNvPr>
          <p:cNvSpPr/>
          <p:nvPr/>
        </p:nvSpPr>
        <p:spPr>
          <a:xfrm>
            <a:off x="3237524" y="758038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13" name="Picture 512">
            <a:extLst>
              <a:ext uri="{FF2B5EF4-FFF2-40B4-BE49-F238E27FC236}">
                <a16:creationId xmlns:a16="http://schemas.microsoft.com/office/drawing/2014/main" id="{A4AF8CE7-CA00-9163-1D7B-81560B5C0BE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39068" y="7653016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079BFBC2-271F-3DA0-CA7B-3EC6FD0D15D8}"/>
              </a:ext>
            </a:extLst>
          </p:cNvPr>
          <p:cNvSpPr/>
          <p:nvPr/>
        </p:nvSpPr>
        <p:spPr>
          <a:xfrm>
            <a:off x="3237524" y="791929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092AB94C-5F2F-1F21-0419-841CF2956E41}"/>
              </a:ext>
            </a:extLst>
          </p:cNvPr>
          <p:cNvSpPr/>
          <p:nvPr/>
        </p:nvSpPr>
        <p:spPr>
          <a:xfrm>
            <a:off x="3237524" y="825819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33" name="Picture 632">
            <a:extLst>
              <a:ext uri="{FF2B5EF4-FFF2-40B4-BE49-F238E27FC236}">
                <a16:creationId xmlns:a16="http://schemas.microsoft.com/office/drawing/2014/main" id="{BDC7C3B5-95BE-D4F8-DD2B-8CAADF3356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6243" y="8342918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7EAEF4C8-C1B4-46BD-1BE0-7085DA6939F9}"/>
              </a:ext>
            </a:extLst>
          </p:cNvPr>
          <p:cNvSpPr/>
          <p:nvPr/>
        </p:nvSpPr>
        <p:spPr>
          <a:xfrm>
            <a:off x="3237524" y="859709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E1511E4A-4132-9320-974D-BD06D101F07F}"/>
              </a:ext>
            </a:extLst>
          </p:cNvPr>
          <p:cNvSpPr/>
          <p:nvPr/>
        </p:nvSpPr>
        <p:spPr>
          <a:xfrm>
            <a:off x="3576454" y="2157963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E8CB446E-862D-92FE-A3B0-F981534C45F0}"/>
              </a:ext>
            </a:extLst>
          </p:cNvPr>
          <p:cNvSpPr/>
          <p:nvPr/>
        </p:nvSpPr>
        <p:spPr>
          <a:xfrm>
            <a:off x="3576454" y="249686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0" name="Freeform: Shape 219">
            <a:extLst>
              <a:ext uri="{FF2B5EF4-FFF2-40B4-BE49-F238E27FC236}">
                <a16:creationId xmlns:a16="http://schemas.microsoft.com/office/drawing/2014/main" id="{0E9C6465-7E69-17D7-98D9-2BC34CAC3C78}"/>
              </a:ext>
            </a:extLst>
          </p:cNvPr>
          <p:cNvSpPr/>
          <p:nvPr/>
        </p:nvSpPr>
        <p:spPr>
          <a:xfrm>
            <a:off x="3576454" y="283576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EF82449C-5471-DEA0-B727-0E009713CEB4}"/>
              </a:ext>
            </a:extLst>
          </p:cNvPr>
          <p:cNvSpPr/>
          <p:nvPr/>
        </p:nvSpPr>
        <p:spPr>
          <a:xfrm>
            <a:off x="3576454" y="317466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BC08182E-8119-AA43-A7B1-C28514BA4103}"/>
              </a:ext>
            </a:extLst>
          </p:cNvPr>
          <p:cNvSpPr/>
          <p:nvPr/>
        </p:nvSpPr>
        <p:spPr>
          <a:xfrm>
            <a:off x="3576454" y="351357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288C26F9-BA0E-B616-FB5E-1767A5D8449D}"/>
              </a:ext>
            </a:extLst>
          </p:cNvPr>
          <p:cNvSpPr/>
          <p:nvPr/>
        </p:nvSpPr>
        <p:spPr>
          <a:xfrm>
            <a:off x="3576454" y="385247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15" name="Picture 514">
            <a:extLst>
              <a:ext uri="{FF2B5EF4-FFF2-40B4-BE49-F238E27FC236}">
                <a16:creationId xmlns:a16="http://schemas.microsoft.com/office/drawing/2014/main" id="{B8672D0F-4F18-E384-999A-4FFECCEA603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77998" y="3925098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177E3D4F-CCF6-2783-4604-2ADF623348E1}"/>
              </a:ext>
            </a:extLst>
          </p:cNvPr>
          <p:cNvSpPr/>
          <p:nvPr/>
        </p:nvSpPr>
        <p:spPr>
          <a:xfrm>
            <a:off x="3576454" y="419137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3C3A013A-59BA-1F0A-28B7-94F41419D3D7}"/>
              </a:ext>
            </a:extLst>
          </p:cNvPr>
          <p:cNvSpPr/>
          <p:nvPr/>
        </p:nvSpPr>
        <p:spPr>
          <a:xfrm>
            <a:off x="3576454" y="453027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71" name="Picture 570">
            <a:extLst>
              <a:ext uri="{FF2B5EF4-FFF2-40B4-BE49-F238E27FC236}">
                <a16:creationId xmlns:a16="http://schemas.microsoft.com/office/drawing/2014/main" id="{9996BB3E-2F12-4B1E-6C0C-5150BEBB289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85172" y="4615000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D7E797DB-9F2B-6543-6DC2-7453BBF23487}"/>
              </a:ext>
            </a:extLst>
          </p:cNvPr>
          <p:cNvSpPr/>
          <p:nvPr/>
        </p:nvSpPr>
        <p:spPr>
          <a:xfrm>
            <a:off x="3576454" y="486917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41B8A027-3B18-5787-B42A-1F1E3BEA366D}"/>
              </a:ext>
            </a:extLst>
          </p:cNvPr>
          <p:cNvSpPr/>
          <p:nvPr/>
        </p:nvSpPr>
        <p:spPr>
          <a:xfrm>
            <a:off x="3576454" y="520807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7D0DBF14-58E6-881D-3465-6EB1C12410BF}"/>
              </a:ext>
            </a:extLst>
          </p:cNvPr>
          <p:cNvSpPr/>
          <p:nvPr/>
        </p:nvSpPr>
        <p:spPr>
          <a:xfrm>
            <a:off x="3576454" y="554697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4FE182BB-ADE7-E740-DCF1-02FB6A54EBFB}"/>
              </a:ext>
            </a:extLst>
          </p:cNvPr>
          <p:cNvSpPr/>
          <p:nvPr/>
        </p:nvSpPr>
        <p:spPr>
          <a:xfrm>
            <a:off x="3576454" y="588588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4CE09BF2-A61D-FDEE-8113-7B6C6EBC92A9}"/>
              </a:ext>
            </a:extLst>
          </p:cNvPr>
          <p:cNvSpPr/>
          <p:nvPr/>
        </p:nvSpPr>
        <p:spPr>
          <a:xfrm>
            <a:off x="3576454" y="622478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7535A1A8-2909-4D35-868C-199D1A183CE8}"/>
              </a:ext>
            </a:extLst>
          </p:cNvPr>
          <p:cNvSpPr/>
          <p:nvPr/>
        </p:nvSpPr>
        <p:spPr>
          <a:xfrm>
            <a:off x="3576454" y="656368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F431730C-768A-CB93-5E93-783534A0D7F6}"/>
              </a:ext>
            </a:extLst>
          </p:cNvPr>
          <p:cNvSpPr/>
          <p:nvPr/>
        </p:nvSpPr>
        <p:spPr>
          <a:xfrm>
            <a:off x="3576454" y="690258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45E2F5D2-9CED-4C18-3263-45D62695E497}"/>
              </a:ext>
            </a:extLst>
          </p:cNvPr>
          <p:cNvSpPr/>
          <p:nvPr/>
        </p:nvSpPr>
        <p:spPr>
          <a:xfrm>
            <a:off x="3576454" y="724148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EA367C08-BE7D-22E9-3135-C5FD08612BE1}"/>
              </a:ext>
            </a:extLst>
          </p:cNvPr>
          <p:cNvSpPr/>
          <p:nvPr/>
        </p:nvSpPr>
        <p:spPr>
          <a:xfrm>
            <a:off x="3576454" y="758038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BCABCEDE-32DC-4FAE-2812-78E78973072C}"/>
              </a:ext>
            </a:extLst>
          </p:cNvPr>
          <p:cNvSpPr/>
          <p:nvPr/>
        </p:nvSpPr>
        <p:spPr>
          <a:xfrm>
            <a:off x="3576454" y="791929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6CDE093E-F6DE-843D-C348-2A1ECC3D3F25}"/>
              </a:ext>
            </a:extLst>
          </p:cNvPr>
          <p:cNvSpPr/>
          <p:nvPr/>
        </p:nvSpPr>
        <p:spPr>
          <a:xfrm>
            <a:off x="3576454" y="825819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505FFBA7-18B0-D1A7-6D86-CB11BC12DCEC}"/>
              </a:ext>
            </a:extLst>
          </p:cNvPr>
          <p:cNvSpPr/>
          <p:nvPr/>
        </p:nvSpPr>
        <p:spPr>
          <a:xfrm>
            <a:off x="3576454" y="859709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6A5AE1D4-4CAF-047C-0B84-8CD6BBE7B412}"/>
              </a:ext>
            </a:extLst>
          </p:cNvPr>
          <p:cNvSpPr/>
          <p:nvPr/>
        </p:nvSpPr>
        <p:spPr>
          <a:xfrm>
            <a:off x="3915384" y="2157963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EEED3D9B-978E-AD7E-15AD-7970658C313A}"/>
              </a:ext>
            </a:extLst>
          </p:cNvPr>
          <p:cNvSpPr/>
          <p:nvPr/>
        </p:nvSpPr>
        <p:spPr>
          <a:xfrm>
            <a:off x="3915384" y="249686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53" name="Picture 552">
            <a:extLst>
              <a:ext uri="{FF2B5EF4-FFF2-40B4-BE49-F238E27FC236}">
                <a16:creationId xmlns:a16="http://schemas.microsoft.com/office/drawing/2014/main" id="{2F9281EC-C668-66E7-1F45-930C04BADC6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24102" y="2581590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CCCEF1FF-F2DE-9B29-DE41-7E31DCB38AA1}"/>
              </a:ext>
            </a:extLst>
          </p:cNvPr>
          <p:cNvSpPr/>
          <p:nvPr/>
        </p:nvSpPr>
        <p:spPr>
          <a:xfrm>
            <a:off x="3915384" y="283576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57" name="Picture 656">
            <a:extLst>
              <a:ext uri="{FF2B5EF4-FFF2-40B4-BE49-F238E27FC236}">
                <a16:creationId xmlns:a16="http://schemas.microsoft.com/office/drawing/2014/main" id="{8FE51E3D-352E-C66F-C314-16DC93907E6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24102" y="2920492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EE313B12-1CD4-0F5D-6412-2002BB24F25B}"/>
              </a:ext>
            </a:extLst>
          </p:cNvPr>
          <p:cNvSpPr/>
          <p:nvPr/>
        </p:nvSpPr>
        <p:spPr>
          <a:xfrm>
            <a:off x="3915384" y="317466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8383B335-6262-5B0D-3FD2-09573DFAB638}"/>
              </a:ext>
            </a:extLst>
          </p:cNvPr>
          <p:cNvSpPr/>
          <p:nvPr/>
        </p:nvSpPr>
        <p:spPr>
          <a:xfrm>
            <a:off x="3915384" y="351357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0" name="Freeform: Shape 249">
            <a:extLst>
              <a:ext uri="{FF2B5EF4-FFF2-40B4-BE49-F238E27FC236}">
                <a16:creationId xmlns:a16="http://schemas.microsoft.com/office/drawing/2014/main" id="{4DB09239-29D9-FF47-F4AA-C9B0CB682B34}"/>
              </a:ext>
            </a:extLst>
          </p:cNvPr>
          <p:cNvSpPr/>
          <p:nvPr/>
        </p:nvSpPr>
        <p:spPr>
          <a:xfrm>
            <a:off x="3915384" y="385247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64370BB1-6AEE-D9AF-CCA2-D10DD954919E}"/>
              </a:ext>
            </a:extLst>
          </p:cNvPr>
          <p:cNvSpPr/>
          <p:nvPr/>
        </p:nvSpPr>
        <p:spPr>
          <a:xfrm>
            <a:off x="3915384" y="419137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3072DAEB-653F-5920-9DA2-C8BBC5D2C371}"/>
              </a:ext>
            </a:extLst>
          </p:cNvPr>
          <p:cNvSpPr/>
          <p:nvPr/>
        </p:nvSpPr>
        <p:spPr>
          <a:xfrm>
            <a:off x="3915384" y="453027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17" name="Picture 516">
            <a:extLst>
              <a:ext uri="{FF2B5EF4-FFF2-40B4-BE49-F238E27FC236}">
                <a16:creationId xmlns:a16="http://schemas.microsoft.com/office/drawing/2014/main" id="{7843B7D9-A2D3-2936-F74B-A83FE8BC992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6927" y="4602901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254" name="Freeform: Shape 253">
            <a:extLst>
              <a:ext uri="{FF2B5EF4-FFF2-40B4-BE49-F238E27FC236}">
                <a16:creationId xmlns:a16="http://schemas.microsoft.com/office/drawing/2014/main" id="{9DF2E498-3416-1977-89D9-4FD0B12243F3}"/>
              </a:ext>
            </a:extLst>
          </p:cNvPr>
          <p:cNvSpPr/>
          <p:nvPr/>
        </p:nvSpPr>
        <p:spPr>
          <a:xfrm>
            <a:off x="3915384" y="486917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5" name="Freeform: Shape 254">
            <a:extLst>
              <a:ext uri="{FF2B5EF4-FFF2-40B4-BE49-F238E27FC236}">
                <a16:creationId xmlns:a16="http://schemas.microsoft.com/office/drawing/2014/main" id="{68AFA806-1E4A-EA14-83EF-BE177297C8E7}"/>
              </a:ext>
            </a:extLst>
          </p:cNvPr>
          <p:cNvSpPr/>
          <p:nvPr/>
        </p:nvSpPr>
        <p:spPr>
          <a:xfrm>
            <a:off x="3915384" y="520807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F3DF8A91-45F4-6800-E693-1CF3D8646D93}"/>
              </a:ext>
            </a:extLst>
          </p:cNvPr>
          <p:cNvSpPr/>
          <p:nvPr/>
        </p:nvSpPr>
        <p:spPr>
          <a:xfrm>
            <a:off x="3915384" y="554697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91" name="Picture 590">
            <a:extLst>
              <a:ext uri="{FF2B5EF4-FFF2-40B4-BE49-F238E27FC236}">
                <a16:creationId xmlns:a16="http://schemas.microsoft.com/office/drawing/2014/main" id="{72914DA0-6160-E2F8-F535-5127D6123AA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24102" y="5631705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59" name="Freeform: Shape 258">
            <a:extLst>
              <a:ext uri="{FF2B5EF4-FFF2-40B4-BE49-F238E27FC236}">
                <a16:creationId xmlns:a16="http://schemas.microsoft.com/office/drawing/2014/main" id="{C24CB06F-5D7B-5CBB-CD65-FCEEFE5DF4DA}"/>
              </a:ext>
            </a:extLst>
          </p:cNvPr>
          <p:cNvSpPr/>
          <p:nvPr/>
        </p:nvSpPr>
        <p:spPr>
          <a:xfrm>
            <a:off x="3915384" y="588588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0796E695-DAC9-605B-5341-8E8F3E4471A1}"/>
              </a:ext>
            </a:extLst>
          </p:cNvPr>
          <p:cNvSpPr/>
          <p:nvPr/>
        </p:nvSpPr>
        <p:spPr>
          <a:xfrm>
            <a:off x="3915384" y="622478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95" name="Picture 594">
            <a:extLst>
              <a:ext uri="{FF2B5EF4-FFF2-40B4-BE49-F238E27FC236}">
                <a16:creationId xmlns:a16="http://schemas.microsoft.com/office/drawing/2014/main" id="{379D5AC5-C9D0-37F3-8EA8-D4CE0BB29C2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24102" y="6309508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C255AAB4-8649-3283-716D-78015AF14486}"/>
              </a:ext>
            </a:extLst>
          </p:cNvPr>
          <p:cNvSpPr/>
          <p:nvPr/>
        </p:nvSpPr>
        <p:spPr>
          <a:xfrm>
            <a:off x="3915384" y="656368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5CDA8808-7935-1819-17C9-C3649234BAD1}"/>
              </a:ext>
            </a:extLst>
          </p:cNvPr>
          <p:cNvSpPr/>
          <p:nvPr/>
        </p:nvSpPr>
        <p:spPr>
          <a:xfrm>
            <a:off x="3915384" y="690258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19" name="Picture 518">
            <a:extLst>
              <a:ext uri="{FF2B5EF4-FFF2-40B4-BE49-F238E27FC236}">
                <a16:creationId xmlns:a16="http://schemas.microsoft.com/office/drawing/2014/main" id="{727779E1-E92C-197B-FFC3-F11EBE1F15B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6927" y="6975213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266" name="Freeform: Shape 265">
            <a:extLst>
              <a:ext uri="{FF2B5EF4-FFF2-40B4-BE49-F238E27FC236}">
                <a16:creationId xmlns:a16="http://schemas.microsoft.com/office/drawing/2014/main" id="{B9D25267-FCF3-60A9-7CC2-A203DA8866F9}"/>
              </a:ext>
            </a:extLst>
          </p:cNvPr>
          <p:cNvSpPr/>
          <p:nvPr/>
        </p:nvSpPr>
        <p:spPr>
          <a:xfrm>
            <a:off x="3915384" y="724148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47" name="Picture 646">
            <a:extLst>
              <a:ext uri="{FF2B5EF4-FFF2-40B4-BE49-F238E27FC236}">
                <a16:creationId xmlns:a16="http://schemas.microsoft.com/office/drawing/2014/main" id="{8D86E68B-152D-8E10-D7C4-D77723F0DC1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24102" y="7326213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69" name="Freeform: Shape 268">
            <a:extLst>
              <a:ext uri="{FF2B5EF4-FFF2-40B4-BE49-F238E27FC236}">
                <a16:creationId xmlns:a16="http://schemas.microsoft.com/office/drawing/2014/main" id="{CD96374E-2E41-449C-A742-E25CC9AAA5BE}"/>
              </a:ext>
            </a:extLst>
          </p:cNvPr>
          <p:cNvSpPr/>
          <p:nvPr/>
        </p:nvSpPr>
        <p:spPr>
          <a:xfrm>
            <a:off x="3915384" y="758038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05" name="Picture 604">
            <a:extLst>
              <a:ext uri="{FF2B5EF4-FFF2-40B4-BE49-F238E27FC236}">
                <a16:creationId xmlns:a16="http://schemas.microsoft.com/office/drawing/2014/main" id="{2F40C85F-CE55-B6C0-F858-722A97E86DD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24102" y="7665114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72" name="Freeform: Shape 271">
            <a:extLst>
              <a:ext uri="{FF2B5EF4-FFF2-40B4-BE49-F238E27FC236}">
                <a16:creationId xmlns:a16="http://schemas.microsoft.com/office/drawing/2014/main" id="{22CF8AE8-2E0F-D050-9BEC-EF56EC26E82D}"/>
              </a:ext>
            </a:extLst>
          </p:cNvPr>
          <p:cNvSpPr/>
          <p:nvPr/>
        </p:nvSpPr>
        <p:spPr>
          <a:xfrm>
            <a:off x="3915384" y="791929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3" name="Freeform: Shape 272">
            <a:extLst>
              <a:ext uri="{FF2B5EF4-FFF2-40B4-BE49-F238E27FC236}">
                <a16:creationId xmlns:a16="http://schemas.microsoft.com/office/drawing/2014/main" id="{C429269B-C5A4-4902-3220-359A6F985396}"/>
              </a:ext>
            </a:extLst>
          </p:cNvPr>
          <p:cNvSpPr/>
          <p:nvPr/>
        </p:nvSpPr>
        <p:spPr>
          <a:xfrm>
            <a:off x="3915384" y="825819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4" name="Freeform: Shape 273">
            <a:extLst>
              <a:ext uri="{FF2B5EF4-FFF2-40B4-BE49-F238E27FC236}">
                <a16:creationId xmlns:a16="http://schemas.microsoft.com/office/drawing/2014/main" id="{6A74B868-F22C-AA80-9250-BE2B6674ACF8}"/>
              </a:ext>
            </a:extLst>
          </p:cNvPr>
          <p:cNvSpPr/>
          <p:nvPr/>
        </p:nvSpPr>
        <p:spPr>
          <a:xfrm>
            <a:off x="3915384" y="859709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21" name="Picture 520">
            <a:extLst>
              <a:ext uri="{FF2B5EF4-FFF2-40B4-BE49-F238E27FC236}">
                <a16:creationId xmlns:a16="http://schemas.microsoft.com/office/drawing/2014/main" id="{4E82EDF3-1B72-11BC-E099-8F6C20B0FCB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6927" y="8669721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1768F450-D2A5-E697-CB3B-83DB8562B3ED}"/>
              </a:ext>
            </a:extLst>
          </p:cNvPr>
          <p:cNvSpPr/>
          <p:nvPr/>
        </p:nvSpPr>
        <p:spPr>
          <a:xfrm>
            <a:off x="4254313" y="2157963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7" name="Freeform: Shape 276">
            <a:extLst>
              <a:ext uri="{FF2B5EF4-FFF2-40B4-BE49-F238E27FC236}">
                <a16:creationId xmlns:a16="http://schemas.microsoft.com/office/drawing/2014/main" id="{577A269C-3BF3-76A0-3B92-12DF3165F947}"/>
              </a:ext>
            </a:extLst>
          </p:cNvPr>
          <p:cNvSpPr/>
          <p:nvPr/>
        </p:nvSpPr>
        <p:spPr>
          <a:xfrm>
            <a:off x="4254313" y="249686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55" name="Picture 554">
            <a:extLst>
              <a:ext uri="{FF2B5EF4-FFF2-40B4-BE49-F238E27FC236}">
                <a16:creationId xmlns:a16="http://schemas.microsoft.com/office/drawing/2014/main" id="{B2B1BE22-18AB-F54E-6A07-612FF171FEB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63032" y="2581590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80" name="Freeform: Shape 279">
            <a:extLst>
              <a:ext uri="{FF2B5EF4-FFF2-40B4-BE49-F238E27FC236}">
                <a16:creationId xmlns:a16="http://schemas.microsoft.com/office/drawing/2014/main" id="{DD6AC8FB-7E15-B52D-C685-9160A9AF3603}"/>
              </a:ext>
            </a:extLst>
          </p:cNvPr>
          <p:cNvSpPr/>
          <p:nvPr/>
        </p:nvSpPr>
        <p:spPr>
          <a:xfrm>
            <a:off x="4254313" y="283576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F923448E-C93A-79CF-493A-130DEBB6A2BE}"/>
              </a:ext>
            </a:extLst>
          </p:cNvPr>
          <p:cNvSpPr/>
          <p:nvPr/>
        </p:nvSpPr>
        <p:spPr>
          <a:xfrm>
            <a:off x="4254313" y="317466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2" name="Freeform: Shape 281">
            <a:extLst>
              <a:ext uri="{FF2B5EF4-FFF2-40B4-BE49-F238E27FC236}">
                <a16:creationId xmlns:a16="http://schemas.microsoft.com/office/drawing/2014/main" id="{9622D598-F461-C75D-3A19-223D5BB6AA5D}"/>
              </a:ext>
            </a:extLst>
          </p:cNvPr>
          <p:cNvSpPr/>
          <p:nvPr/>
        </p:nvSpPr>
        <p:spPr>
          <a:xfrm>
            <a:off x="4254313" y="351357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3" name="Freeform: Shape 282">
            <a:extLst>
              <a:ext uri="{FF2B5EF4-FFF2-40B4-BE49-F238E27FC236}">
                <a16:creationId xmlns:a16="http://schemas.microsoft.com/office/drawing/2014/main" id="{86526DE8-92D2-C7E0-44B8-C7F1CCA8C47E}"/>
              </a:ext>
            </a:extLst>
          </p:cNvPr>
          <p:cNvSpPr/>
          <p:nvPr/>
        </p:nvSpPr>
        <p:spPr>
          <a:xfrm>
            <a:off x="4254313" y="385247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75" name="Picture 574">
            <a:extLst>
              <a:ext uri="{FF2B5EF4-FFF2-40B4-BE49-F238E27FC236}">
                <a16:creationId xmlns:a16="http://schemas.microsoft.com/office/drawing/2014/main" id="{C698DBAB-AFB1-C606-C90D-7D49F1AFA30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63032" y="3937197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86" name="Freeform: Shape 285">
            <a:extLst>
              <a:ext uri="{FF2B5EF4-FFF2-40B4-BE49-F238E27FC236}">
                <a16:creationId xmlns:a16="http://schemas.microsoft.com/office/drawing/2014/main" id="{C35369BE-6CB1-0B96-21AC-E9821E43088B}"/>
              </a:ext>
            </a:extLst>
          </p:cNvPr>
          <p:cNvSpPr/>
          <p:nvPr/>
        </p:nvSpPr>
        <p:spPr>
          <a:xfrm>
            <a:off x="4254313" y="419137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7" name="Freeform: Shape 286">
            <a:extLst>
              <a:ext uri="{FF2B5EF4-FFF2-40B4-BE49-F238E27FC236}">
                <a16:creationId xmlns:a16="http://schemas.microsoft.com/office/drawing/2014/main" id="{F9895FDE-EB73-00AF-4B9C-DAC37890D3AA}"/>
              </a:ext>
            </a:extLst>
          </p:cNvPr>
          <p:cNvSpPr/>
          <p:nvPr/>
        </p:nvSpPr>
        <p:spPr>
          <a:xfrm>
            <a:off x="4254313" y="453027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8" name="Freeform: Shape 287">
            <a:extLst>
              <a:ext uri="{FF2B5EF4-FFF2-40B4-BE49-F238E27FC236}">
                <a16:creationId xmlns:a16="http://schemas.microsoft.com/office/drawing/2014/main" id="{636C97D2-CC57-963D-1E04-B85D2C041578}"/>
              </a:ext>
            </a:extLst>
          </p:cNvPr>
          <p:cNvSpPr/>
          <p:nvPr/>
        </p:nvSpPr>
        <p:spPr>
          <a:xfrm>
            <a:off x="4254313" y="486917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73" name="Picture 572">
            <a:extLst>
              <a:ext uri="{FF2B5EF4-FFF2-40B4-BE49-F238E27FC236}">
                <a16:creationId xmlns:a16="http://schemas.microsoft.com/office/drawing/2014/main" id="{C7A1C2A1-040D-6F6F-D719-5726AEF2E43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63032" y="4953902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91" name="Freeform: Shape 290">
            <a:extLst>
              <a:ext uri="{FF2B5EF4-FFF2-40B4-BE49-F238E27FC236}">
                <a16:creationId xmlns:a16="http://schemas.microsoft.com/office/drawing/2014/main" id="{5A131A0C-12D3-3728-E48E-11345D4FD7D7}"/>
              </a:ext>
            </a:extLst>
          </p:cNvPr>
          <p:cNvSpPr/>
          <p:nvPr/>
        </p:nvSpPr>
        <p:spPr>
          <a:xfrm>
            <a:off x="4254313" y="520807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2" name="Freeform: Shape 291">
            <a:extLst>
              <a:ext uri="{FF2B5EF4-FFF2-40B4-BE49-F238E27FC236}">
                <a16:creationId xmlns:a16="http://schemas.microsoft.com/office/drawing/2014/main" id="{A0D4882D-2A3C-7FDA-0430-527649D214CB}"/>
              </a:ext>
            </a:extLst>
          </p:cNvPr>
          <p:cNvSpPr/>
          <p:nvPr/>
        </p:nvSpPr>
        <p:spPr>
          <a:xfrm>
            <a:off x="4254313" y="554697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93" name="Picture 592">
            <a:extLst>
              <a:ext uri="{FF2B5EF4-FFF2-40B4-BE49-F238E27FC236}">
                <a16:creationId xmlns:a16="http://schemas.microsoft.com/office/drawing/2014/main" id="{ED3DD4FD-DAB6-EC32-340A-52E0CA21BBC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63032" y="5631705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295" name="Freeform: Shape 294">
            <a:extLst>
              <a:ext uri="{FF2B5EF4-FFF2-40B4-BE49-F238E27FC236}">
                <a16:creationId xmlns:a16="http://schemas.microsoft.com/office/drawing/2014/main" id="{0E64133A-FB24-B866-C3B7-95E7C2EF72D4}"/>
              </a:ext>
            </a:extLst>
          </p:cNvPr>
          <p:cNvSpPr/>
          <p:nvPr/>
        </p:nvSpPr>
        <p:spPr>
          <a:xfrm>
            <a:off x="4254313" y="588588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6" name="Freeform: Shape 295">
            <a:extLst>
              <a:ext uri="{FF2B5EF4-FFF2-40B4-BE49-F238E27FC236}">
                <a16:creationId xmlns:a16="http://schemas.microsoft.com/office/drawing/2014/main" id="{7DC5D3A5-62C1-77F0-A9A0-2A10817770F7}"/>
              </a:ext>
            </a:extLst>
          </p:cNvPr>
          <p:cNvSpPr/>
          <p:nvPr/>
        </p:nvSpPr>
        <p:spPr>
          <a:xfrm>
            <a:off x="4254313" y="622478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7" name="Freeform: Shape 296">
            <a:extLst>
              <a:ext uri="{FF2B5EF4-FFF2-40B4-BE49-F238E27FC236}">
                <a16:creationId xmlns:a16="http://schemas.microsoft.com/office/drawing/2014/main" id="{D944D022-4F92-D5EC-F1F0-3FE7053FA319}"/>
              </a:ext>
            </a:extLst>
          </p:cNvPr>
          <p:cNvSpPr/>
          <p:nvPr/>
        </p:nvSpPr>
        <p:spPr>
          <a:xfrm>
            <a:off x="4254313" y="656368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8" name="Freeform: Shape 297">
            <a:extLst>
              <a:ext uri="{FF2B5EF4-FFF2-40B4-BE49-F238E27FC236}">
                <a16:creationId xmlns:a16="http://schemas.microsoft.com/office/drawing/2014/main" id="{BCAED92D-E639-9B1D-4456-231AF5564233}"/>
              </a:ext>
            </a:extLst>
          </p:cNvPr>
          <p:cNvSpPr/>
          <p:nvPr/>
        </p:nvSpPr>
        <p:spPr>
          <a:xfrm>
            <a:off x="4254313" y="690258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9" name="Freeform: Shape 298">
            <a:extLst>
              <a:ext uri="{FF2B5EF4-FFF2-40B4-BE49-F238E27FC236}">
                <a16:creationId xmlns:a16="http://schemas.microsoft.com/office/drawing/2014/main" id="{E28387BD-7E78-5F30-512D-72DACAAAD438}"/>
              </a:ext>
            </a:extLst>
          </p:cNvPr>
          <p:cNvSpPr/>
          <p:nvPr/>
        </p:nvSpPr>
        <p:spPr>
          <a:xfrm>
            <a:off x="4254313" y="724148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0" name="Freeform: Shape 299">
            <a:extLst>
              <a:ext uri="{FF2B5EF4-FFF2-40B4-BE49-F238E27FC236}">
                <a16:creationId xmlns:a16="http://schemas.microsoft.com/office/drawing/2014/main" id="{BDD1FE77-753A-9E59-2E52-3C5EEEA32751}"/>
              </a:ext>
            </a:extLst>
          </p:cNvPr>
          <p:cNvSpPr/>
          <p:nvPr/>
        </p:nvSpPr>
        <p:spPr>
          <a:xfrm>
            <a:off x="4254313" y="758038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1" name="Freeform: Shape 300">
            <a:extLst>
              <a:ext uri="{FF2B5EF4-FFF2-40B4-BE49-F238E27FC236}">
                <a16:creationId xmlns:a16="http://schemas.microsoft.com/office/drawing/2014/main" id="{4DCE9428-A017-1951-4DDF-0BA7B10F3374}"/>
              </a:ext>
            </a:extLst>
          </p:cNvPr>
          <p:cNvSpPr/>
          <p:nvPr/>
        </p:nvSpPr>
        <p:spPr>
          <a:xfrm>
            <a:off x="4254313" y="791929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2" name="Freeform: Shape 301">
            <a:extLst>
              <a:ext uri="{FF2B5EF4-FFF2-40B4-BE49-F238E27FC236}">
                <a16:creationId xmlns:a16="http://schemas.microsoft.com/office/drawing/2014/main" id="{FEECA5E3-19B0-E734-B2DF-4A6A54DE5F99}"/>
              </a:ext>
            </a:extLst>
          </p:cNvPr>
          <p:cNvSpPr/>
          <p:nvPr/>
        </p:nvSpPr>
        <p:spPr>
          <a:xfrm>
            <a:off x="4254313" y="825819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23" name="Picture 522">
            <a:extLst>
              <a:ext uri="{FF2B5EF4-FFF2-40B4-BE49-F238E27FC236}">
                <a16:creationId xmlns:a16="http://schemas.microsoft.com/office/drawing/2014/main" id="{27D36A2E-B47C-C7A3-6A86-CA42179997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5857" y="8330819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304" name="Freeform: Shape 303">
            <a:extLst>
              <a:ext uri="{FF2B5EF4-FFF2-40B4-BE49-F238E27FC236}">
                <a16:creationId xmlns:a16="http://schemas.microsoft.com/office/drawing/2014/main" id="{D78BD62D-8550-82B5-5F94-D6A5177FD136}"/>
              </a:ext>
            </a:extLst>
          </p:cNvPr>
          <p:cNvSpPr/>
          <p:nvPr/>
        </p:nvSpPr>
        <p:spPr>
          <a:xfrm>
            <a:off x="4254313" y="859709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957A1C03-CCDA-8A46-AE36-BB22E3128217}"/>
              </a:ext>
            </a:extLst>
          </p:cNvPr>
          <p:cNvSpPr/>
          <p:nvPr/>
        </p:nvSpPr>
        <p:spPr>
          <a:xfrm>
            <a:off x="4593243" y="2157963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25" name="Picture 524">
            <a:extLst>
              <a:ext uri="{FF2B5EF4-FFF2-40B4-BE49-F238E27FC236}">
                <a16:creationId xmlns:a16="http://schemas.microsoft.com/office/drawing/2014/main" id="{9B53BF40-2A4D-8AD2-D032-731AF9295F6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94782" y="2230588"/>
            <a:ext cx="135849" cy="193657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307" name="Freeform: Shape 306">
            <a:extLst>
              <a:ext uri="{FF2B5EF4-FFF2-40B4-BE49-F238E27FC236}">
                <a16:creationId xmlns:a16="http://schemas.microsoft.com/office/drawing/2014/main" id="{ED84E49D-8E7C-029B-FA60-247D43C2E2B4}"/>
              </a:ext>
            </a:extLst>
          </p:cNvPr>
          <p:cNvSpPr/>
          <p:nvPr/>
        </p:nvSpPr>
        <p:spPr>
          <a:xfrm>
            <a:off x="4593243" y="249686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27" name="Picture 526">
            <a:extLst>
              <a:ext uri="{FF2B5EF4-FFF2-40B4-BE49-F238E27FC236}">
                <a16:creationId xmlns:a16="http://schemas.microsoft.com/office/drawing/2014/main" id="{56D31E2F-0FCE-58F4-B71A-767F928771E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94783" y="2569490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309" name="Freeform: Shape 308">
            <a:extLst>
              <a:ext uri="{FF2B5EF4-FFF2-40B4-BE49-F238E27FC236}">
                <a16:creationId xmlns:a16="http://schemas.microsoft.com/office/drawing/2014/main" id="{4E0226FF-1478-72D8-8208-4B8C5ADCFF91}"/>
              </a:ext>
            </a:extLst>
          </p:cNvPr>
          <p:cNvSpPr/>
          <p:nvPr/>
        </p:nvSpPr>
        <p:spPr>
          <a:xfrm>
            <a:off x="4593243" y="283576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0" name="Freeform: Shape 309">
            <a:extLst>
              <a:ext uri="{FF2B5EF4-FFF2-40B4-BE49-F238E27FC236}">
                <a16:creationId xmlns:a16="http://schemas.microsoft.com/office/drawing/2014/main" id="{40CFEB67-08D6-A4E1-3EF6-CE9BD6D99B84}"/>
              </a:ext>
            </a:extLst>
          </p:cNvPr>
          <p:cNvSpPr/>
          <p:nvPr/>
        </p:nvSpPr>
        <p:spPr>
          <a:xfrm>
            <a:off x="4593243" y="317466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55" name="Picture 654">
            <a:extLst>
              <a:ext uri="{FF2B5EF4-FFF2-40B4-BE49-F238E27FC236}">
                <a16:creationId xmlns:a16="http://schemas.microsoft.com/office/drawing/2014/main" id="{B51AB9EC-0917-8E6E-FBBB-D1505EF4B4B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01961" y="3259394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313" name="Freeform: Shape 312">
            <a:extLst>
              <a:ext uri="{FF2B5EF4-FFF2-40B4-BE49-F238E27FC236}">
                <a16:creationId xmlns:a16="http://schemas.microsoft.com/office/drawing/2014/main" id="{6438F546-624E-4D23-110D-D3220CB2AF03}"/>
              </a:ext>
            </a:extLst>
          </p:cNvPr>
          <p:cNvSpPr/>
          <p:nvPr/>
        </p:nvSpPr>
        <p:spPr>
          <a:xfrm>
            <a:off x="4593243" y="351357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61" name="Picture 560">
            <a:extLst>
              <a:ext uri="{FF2B5EF4-FFF2-40B4-BE49-F238E27FC236}">
                <a16:creationId xmlns:a16="http://schemas.microsoft.com/office/drawing/2014/main" id="{470D5556-D82A-F2A5-16C9-6322815E240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01961" y="3598295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316" name="Freeform: Shape 315">
            <a:extLst>
              <a:ext uri="{FF2B5EF4-FFF2-40B4-BE49-F238E27FC236}">
                <a16:creationId xmlns:a16="http://schemas.microsoft.com/office/drawing/2014/main" id="{9C070BD8-4141-5168-A657-4A6CD91AB55E}"/>
              </a:ext>
            </a:extLst>
          </p:cNvPr>
          <p:cNvSpPr/>
          <p:nvPr/>
        </p:nvSpPr>
        <p:spPr>
          <a:xfrm>
            <a:off x="4593243" y="385247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7" name="Freeform: Shape 316">
            <a:extLst>
              <a:ext uri="{FF2B5EF4-FFF2-40B4-BE49-F238E27FC236}">
                <a16:creationId xmlns:a16="http://schemas.microsoft.com/office/drawing/2014/main" id="{547F62D7-742E-2784-0994-5C765D64E9C0}"/>
              </a:ext>
            </a:extLst>
          </p:cNvPr>
          <p:cNvSpPr/>
          <p:nvPr/>
        </p:nvSpPr>
        <p:spPr>
          <a:xfrm>
            <a:off x="4593243" y="419137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77" name="Picture 576">
            <a:extLst>
              <a:ext uri="{FF2B5EF4-FFF2-40B4-BE49-F238E27FC236}">
                <a16:creationId xmlns:a16="http://schemas.microsoft.com/office/drawing/2014/main" id="{725C6852-9477-9F43-8F89-B9C883515EB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01961" y="4276098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320" name="Freeform: Shape 319">
            <a:extLst>
              <a:ext uri="{FF2B5EF4-FFF2-40B4-BE49-F238E27FC236}">
                <a16:creationId xmlns:a16="http://schemas.microsoft.com/office/drawing/2014/main" id="{61709436-8FB2-0F42-A16E-7F7494EFA7C8}"/>
              </a:ext>
            </a:extLst>
          </p:cNvPr>
          <p:cNvSpPr/>
          <p:nvPr/>
        </p:nvSpPr>
        <p:spPr>
          <a:xfrm>
            <a:off x="4593243" y="453027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1" name="Freeform: Shape 320">
            <a:extLst>
              <a:ext uri="{FF2B5EF4-FFF2-40B4-BE49-F238E27FC236}">
                <a16:creationId xmlns:a16="http://schemas.microsoft.com/office/drawing/2014/main" id="{FA310B71-3A9E-4328-5692-A4D4A71AF8B3}"/>
              </a:ext>
            </a:extLst>
          </p:cNvPr>
          <p:cNvSpPr/>
          <p:nvPr/>
        </p:nvSpPr>
        <p:spPr>
          <a:xfrm>
            <a:off x="4593243" y="486917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2" name="Freeform: Shape 321">
            <a:extLst>
              <a:ext uri="{FF2B5EF4-FFF2-40B4-BE49-F238E27FC236}">
                <a16:creationId xmlns:a16="http://schemas.microsoft.com/office/drawing/2014/main" id="{B7B9BB6D-61D2-B552-41D7-A2AFBE29CD7F}"/>
              </a:ext>
            </a:extLst>
          </p:cNvPr>
          <p:cNvSpPr/>
          <p:nvPr/>
        </p:nvSpPr>
        <p:spPr>
          <a:xfrm>
            <a:off x="4593243" y="520807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3" name="Freeform: Shape 322">
            <a:extLst>
              <a:ext uri="{FF2B5EF4-FFF2-40B4-BE49-F238E27FC236}">
                <a16:creationId xmlns:a16="http://schemas.microsoft.com/office/drawing/2014/main" id="{8F3FC442-D8F0-3947-6FA7-156088F57596}"/>
              </a:ext>
            </a:extLst>
          </p:cNvPr>
          <p:cNvSpPr/>
          <p:nvPr/>
        </p:nvSpPr>
        <p:spPr>
          <a:xfrm>
            <a:off x="4593243" y="554697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29" name="Picture 528">
            <a:extLst>
              <a:ext uri="{FF2B5EF4-FFF2-40B4-BE49-F238E27FC236}">
                <a16:creationId xmlns:a16="http://schemas.microsoft.com/office/drawing/2014/main" id="{373FCC3E-8424-AE4F-CF07-5024B71A0DE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94786" y="5619606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325" name="Freeform: Shape 324">
            <a:extLst>
              <a:ext uri="{FF2B5EF4-FFF2-40B4-BE49-F238E27FC236}">
                <a16:creationId xmlns:a16="http://schemas.microsoft.com/office/drawing/2014/main" id="{B2F085D8-9941-0A71-6E91-BD05AAF07FFD}"/>
              </a:ext>
            </a:extLst>
          </p:cNvPr>
          <p:cNvSpPr/>
          <p:nvPr/>
        </p:nvSpPr>
        <p:spPr>
          <a:xfrm>
            <a:off x="4593243" y="588588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6" name="Freeform: Shape 325">
            <a:extLst>
              <a:ext uri="{FF2B5EF4-FFF2-40B4-BE49-F238E27FC236}">
                <a16:creationId xmlns:a16="http://schemas.microsoft.com/office/drawing/2014/main" id="{70DD49C3-868B-C63D-E50E-D4D169BA12E3}"/>
              </a:ext>
            </a:extLst>
          </p:cNvPr>
          <p:cNvSpPr/>
          <p:nvPr/>
        </p:nvSpPr>
        <p:spPr>
          <a:xfrm>
            <a:off x="4593243" y="622478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7" name="Freeform: Shape 326">
            <a:extLst>
              <a:ext uri="{FF2B5EF4-FFF2-40B4-BE49-F238E27FC236}">
                <a16:creationId xmlns:a16="http://schemas.microsoft.com/office/drawing/2014/main" id="{BCBAECFC-D33E-AF7F-640F-0E20A932D94B}"/>
              </a:ext>
            </a:extLst>
          </p:cNvPr>
          <p:cNvSpPr/>
          <p:nvPr/>
        </p:nvSpPr>
        <p:spPr>
          <a:xfrm>
            <a:off x="4593243" y="656368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09" name="Picture 608">
            <a:extLst>
              <a:ext uri="{FF2B5EF4-FFF2-40B4-BE49-F238E27FC236}">
                <a16:creationId xmlns:a16="http://schemas.microsoft.com/office/drawing/2014/main" id="{BC74ED93-01D2-886B-B1C0-368ED0DF25A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01961" y="6648410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330" name="Freeform: Shape 329">
            <a:extLst>
              <a:ext uri="{FF2B5EF4-FFF2-40B4-BE49-F238E27FC236}">
                <a16:creationId xmlns:a16="http://schemas.microsoft.com/office/drawing/2014/main" id="{B4D8B932-F9C1-11B2-0E69-210AF5349778}"/>
              </a:ext>
            </a:extLst>
          </p:cNvPr>
          <p:cNvSpPr/>
          <p:nvPr/>
        </p:nvSpPr>
        <p:spPr>
          <a:xfrm>
            <a:off x="4593243" y="690258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1" name="Freeform: Shape 330">
            <a:extLst>
              <a:ext uri="{FF2B5EF4-FFF2-40B4-BE49-F238E27FC236}">
                <a16:creationId xmlns:a16="http://schemas.microsoft.com/office/drawing/2014/main" id="{7083ACF9-C3D7-E02D-A930-EC8BAE75FD1E}"/>
              </a:ext>
            </a:extLst>
          </p:cNvPr>
          <p:cNvSpPr/>
          <p:nvPr/>
        </p:nvSpPr>
        <p:spPr>
          <a:xfrm>
            <a:off x="4593243" y="724148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2" name="Freeform: Shape 331">
            <a:extLst>
              <a:ext uri="{FF2B5EF4-FFF2-40B4-BE49-F238E27FC236}">
                <a16:creationId xmlns:a16="http://schemas.microsoft.com/office/drawing/2014/main" id="{9DC4DC86-21FB-4EA4-C133-C1ECCF8E9A1E}"/>
              </a:ext>
            </a:extLst>
          </p:cNvPr>
          <p:cNvSpPr/>
          <p:nvPr/>
        </p:nvSpPr>
        <p:spPr>
          <a:xfrm>
            <a:off x="4593243" y="758038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3" name="Freeform: Shape 332">
            <a:extLst>
              <a:ext uri="{FF2B5EF4-FFF2-40B4-BE49-F238E27FC236}">
                <a16:creationId xmlns:a16="http://schemas.microsoft.com/office/drawing/2014/main" id="{AD7DE805-8AF3-705C-22B0-2B59038DB92A}"/>
              </a:ext>
            </a:extLst>
          </p:cNvPr>
          <p:cNvSpPr/>
          <p:nvPr/>
        </p:nvSpPr>
        <p:spPr>
          <a:xfrm>
            <a:off x="4593243" y="791929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4" name="Freeform: Shape 333">
            <a:extLst>
              <a:ext uri="{FF2B5EF4-FFF2-40B4-BE49-F238E27FC236}">
                <a16:creationId xmlns:a16="http://schemas.microsoft.com/office/drawing/2014/main" id="{664F1FDA-4BD9-3458-8680-D81342DE3A94}"/>
              </a:ext>
            </a:extLst>
          </p:cNvPr>
          <p:cNvSpPr/>
          <p:nvPr/>
        </p:nvSpPr>
        <p:spPr>
          <a:xfrm>
            <a:off x="4593243" y="825819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31" name="Picture 630">
            <a:extLst>
              <a:ext uri="{FF2B5EF4-FFF2-40B4-BE49-F238E27FC236}">
                <a16:creationId xmlns:a16="http://schemas.microsoft.com/office/drawing/2014/main" id="{EC7B17B5-6A24-15AD-6C8E-2D53A337DEE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01961" y="8342918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337" name="Freeform: Shape 336">
            <a:extLst>
              <a:ext uri="{FF2B5EF4-FFF2-40B4-BE49-F238E27FC236}">
                <a16:creationId xmlns:a16="http://schemas.microsoft.com/office/drawing/2014/main" id="{015335BB-0444-5869-C887-A45B524C141D}"/>
              </a:ext>
            </a:extLst>
          </p:cNvPr>
          <p:cNvSpPr/>
          <p:nvPr/>
        </p:nvSpPr>
        <p:spPr>
          <a:xfrm>
            <a:off x="4593243" y="859709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8" name="Freeform: Shape 337">
            <a:extLst>
              <a:ext uri="{FF2B5EF4-FFF2-40B4-BE49-F238E27FC236}">
                <a16:creationId xmlns:a16="http://schemas.microsoft.com/office/drawing/2014/main" id="{F9327F8D-E650-4855-E759-1A3DDA727F20}"/>
              </a:ext>
            </a:extLst>
          </p:cNvPr>
          <p:cNvSpPr/>
          <p:nvPr/>
        </p:nvSpPr>
        <p:spPr>
          <a:xfrm>
            <a:off x="4932173" y="2157963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9" name="Freeform: Shape 338">
            <a:extLst>
              <a:ext uri="{FF2B5EF4-FFF2-40B4-BE49-F238E27FC236}">
                <a16:creationId xmlns:a16="http://schemas.microsoft.com/office/drawing/2014/main" id="{D827928C-FBF8-697D-CBC3-8BBC9F1F2F49}"/>
              </a:ext>
            </a:extLst>
          </p:cNvPr>
          <p:cNvSpPr/>
          <p:nvPr/>
        </p:nvSpPr>
        <p:spPr>
          <a:xfrm>
            <a:off x="4932173" y="249686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0" name="Freeform: Shape 339">
            <a:extLst>
              <a:ext uri="{FF2B5EF4-FFF2-40B4-BE49-F238E27FC236}">
                <a16:creationId xmlns:a16="http://schemas.microsoft.com/office/drawing/2014/main" id="{C7B0D0F5-EF79-5117-76AC-CA8DC4AEBDD6}"/>
              </a:ext>
            </a:extLst>
          </p:cNvPr>
          <p:cNvSpPr/>
          <p:nvPr/>
        </p:nvSpPr>
        <p:spPr>
          <a:xfrm>
            <a:off x="4932173" y="283576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1" name="Freeform: Shape 340">
            <a:extLst>
              <a:ext uri="{FF2B5EF4-FFF2-40B4-BE49-F238E27FC236}">
                <a16:creationId xmlns:a16="http://schemas.microsoft.com/office/drawing/2014/main" id="{3CE73A52-3617-8D37-0BBE-DA7AEE7675D7}"/>
              </a:ext>
            </a:extLst>
          </p:cNvPr>
          <p:cNvSpPr/>
          <p:nvPr/>
        </p:nvSpPr>
        <p:spPr>
          <a:xfrm>
            <a:off x="4932173" y="317466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2" name="Freeform: Shape 341">
            <a:extLst>
              <a:ext uri="{FF2B5EF4-FFF2-40B4-BE49-F238E27FC236}">
                <a16:creationId xmlns:a16="http://schemas.microsoft.com/office/drawing/2014/main" id="{44BEAB19-D58F-02B6-8C86-0A14CBB64CEB}"/>
              </a:ext>
            </a:extLst>
          </p:cNvPr>
          <p:cNvSpPr/>
          <p:nvPr/>
        </p:nvSpPr>
        <p:spPr>
          <a:xfrm>
            <a:off x="4932173" y="351357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3" name="Freeform: Shape 342">
            <a:extLst>
              <a:ext uri="{FF2B5EF4-FFF2-40B4-BE49-F238E27FC236}">
                <a16:creationId xmlns:a16="http://schemas.microsoft.com/office/drawing/2014/main" id="{1B172F4D-5727-4026-0B0A-E0C934679137}"/>
              </a:ext>
            </a:extLst>
          </p:cNvPr>
          <p:cNvSpPr/>
          <p:nvPr/>
        </p:nvSpPr>
        <p:spPr>
          <a:xfrm>
            <a:off x="4932173" y="385247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4" name="Freeform: Shape 343">
            <a:extLst>
              <a:ext uri="{FF2B5EF4-FFF2-40B4-BE49-F238E27FC236}">
                <a16:creationId xmlns:a16="http://schemas.microsoft.com/office/drawing/2014/main" id="{3A28F5AA-C963-BC57-3731-F04B266B8364}"/>
              </a:ext>
            </a:extLst>
          </p:cNvPr>
          <p:cNvSpPr/>
          <p:nvPr/>
        </p:nvSpPr>
        <p:spPr>
          <a:xfrm>
            <a:off x="4932173" y="419137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5" name="Freeform: Shape 344">
            <a:extLst>
              <a:ext uri="{FF2B5EF4-FFF2-40B4-BE49-F238E27FC236}">
                <a16:creationId xmlns:a16="http://schemas.microsoft.com/office/drawing/2014/main" id="{D9B18204-7D8C-B19B-8D5D-F37EEED90F58}"/>
              </a:ext>
            </a:extLst>
          </p:cNvPr>
          <p:cNvSpPr/>
          <p:nvPr/>
        </p:nvSpPr>
        <p:spPr>
          <a:xfrm>
            <a:off x="4932173" y="453027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6" name="Freeform: Shape 345">
            <a:extLst>
              <a:ext uri="{FF2B5EF4-FFF2-40B4-BE49-F238E27FC236}">
                <a16:creationId xmlns:a16="http://schemas.microsoft.com/office/drawing/2014/main" id="{3F6807B5-9878-E2AB-9515-9FADF76708B1}"/>
              </a:ext>
            </a:extLst>
          </p:cNvPr>
          <p:cNvSpPr/>
          <p:nvPr/>
        </p:nvSpPr>
        <p:spPr>
          <a:xfrm>
            <a:off x="4932173" y="486917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31" name="Picture 530">
            <a:extLst>
              <a:ext uri="{FF2B5EF4-FFF2-40B4-BE49-F238E27FC236}">
                <a16:creationId xmlns:a16="http://schemas.microsoft.com/office/drawing/2014/main" id="{FADE2986-2634-806F-ABCE-DE14B0D4156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33716" y="4941803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348" name="Freeform: Shape 347">
            <a:extLst>
              <a:ext uri="{FF2B5EF4-FFF2-40B4-BE49-F238E27FC236}">
                <a16:creationId xmlns:a16="http://schemas.microsoft.com/office/drawing/2014/main" id="{70E1CC6E-6192-3839-3525-1406149906A5}"/>
              </a:ext>
            </a:extLst>
          </p:cNvPr>
          <p:cNvSpPr/>
          <p:nvPr/>
        </p:nvSpPr>
        <p:spPr>
          <a:xfrm>
            <a:off x="4932173" y="520807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9" name="Freeform: Shape 348">
            <a:extLst>
              <a:ext uri="{FF2B5EF4-FFF2-40B4-BE49-F238E27FC236}">
                <a16:creationId xmlns:a16="http://schemas.microsoft.com/office/drawing/2014/main" id="{5AD5A854-2B26-64EF-393F-7FD17CCFEBF5}"/>
              </a:ext>
            </a:extLst>
          </p:cNvPr>
          <p:cNvSpPr/>
          <p:nvPr/>
        </p:nvSpPr>
        <p:spPr>
          <a:xfrm>
            <a:off x="4932173" y="554697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0" name="Freeform: Shape 349">
            <a:extLst>
              <a:ext uri="{FF2B5EF4-FFF2-40B4-BE49-F238E27FC236}">
                <a16:creationId xmlns:a16="http://schemas.microsoft.com/office/drawing/2014/main" id="{68464955-101D-7ACE-EAAD-20AEE56F14C7}"/>
              </a:ext>
            </a:extLst>
          </p:cNvPr>
          <p:cNvSpPr/>
          <p:nvPr/>
        </p:nvSpPr>
        <p:spPr>
          <a:xfrm>
            <a:off x="4932173" y="588588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1" name="Freeform: Shape 350">
            <a:extLst>
              <a:ext uri="{FF2B5EF4-FFF2-40B4-BE49-F238E27FC236}">
                <a16:creationId xmlns:a16="http://schemas.microsoft.com/office/drawing/2014/main" id="{559CBC69-0351-316E-3538-5188A1FB296D}"/>
              </a:ext>
            </a:extLst>
          </p:cNvPr>
          <p:cNvSpPr/>
          <p:nvPr/>
        </p:nvSpPr>
        <p:spPr>
          <a:xfrm>
            <a:off x="4932173" y="622478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2" name="Freeform: Shape 351">
            <a:extLst>
              <a:ext uri="{FF2B5EF4-FFF2-40B4-BE49-F238E27FC236}">
                <a16:creationId xmlns:a16="http://schemas.microsoft.com/office/drawing/2014/main" id="{708DF8E7-500E-4A4C-C713-B73B45058294}"/>
              </a:ext>
            </a:extLst>
          </p:cNvPr>
          <p:cNvSpPr/>
          <p:nvPr/>
        </p:nvSpPr>
        <p:spPr>
          <a:xfrm>
            <a:off x="4932173" y="656368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3" name="Freeform: Shape 352">
            <a:extLst>
              <a:ext uri="{FF2B5EF4-FFF2-40B4-BE49-F238E27FC236}">
                <a16:creationId xmlns:a16="http://schemas.microsoft.com/office/drawing/2014/main" id="{40C53E57-2319-7A42-DA87-3D1C2880BEF6}"/>
              </a:ext>
            </a:extLst>
          </p:cNvPr>
          <p:cNvSpPr/>
          <p:nvPr/>
        </p:nvSpPr>
        <p:spPr>
          <a:xfrm>
            <a:off x="4932173" y="690258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4" name="Freeform: Shape 353">
            <a:extLst>
              <a:ext uri="{FF2B5EF4-FFF2-40B4-BE49-F238E27FC236}">
                <a16:creationId xmlns:a16="http://schemas.microsoft.com/office/drawing/2014/main" id="{D8A6054B-2832-30EE-F85D-4405C86AD4B5}"/>
              </a:ext>
            </a:extLst>
          </p:cNvPr>
          <p:cNvSpPr/>
          <p:nvPr/>
        </p:nvSpPr>
        <p:spPr>
          <a:xfrm>
            <a:off x="4932173" y="724148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33" name="Picture 532">
            <a:extLst>
              <a:ext uri="{FF2B5EF4-FFF2-40B4-BE49-F238E27FC236}">
                <a16:creationId xmlns:a16="http://schemas.microsoft.com/office/drawing/2014/main" id="{7CA14C7C-DB44-5449-983B-0879553263F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33716" y="7314114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356" name="Freeform: Shape 355">
            <a:extLst>
              <a:ext uri="{FF2B5EF4-FFF2-40B4-BE49-F238E27FC236}">
                <a16:creationId xmlns:a16="http://schemas.microsoft.com/office/drawing/2014/main" id="{BED7AE1A-5F80-C806-FAAF-5A0ECDF4BF17}"/>
              </a:ext>
            </a:extLst>
          </p:cNvPr>
          <p:cNvSpPr/>
          <p:nvPr/>
        </p:nvSpPr>
        <p:spPr>
          <a:xfrm>
            <a:off x="4932173" y="758038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29" name="Picture 628">
            <a:extLst>
              <a:ext uri="{FF2B5EF4-FFF2-40B4-BE49-F238E27FC236}">
                <a16:creationId xmlns:a16="http://schemas.microsoft.com/office/drawing/2014/main" id="{33FC6165-A5E7-D203-9196-9F4949CD083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40891" y="7665114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359" name="Freeform: Shape 358">
            <a:extLst>
              <a:ext uri="{FF2B5EF4-FFF2-40B4-BE49-F238E27FC236}">
                <a16:creationId xmlns:a16="http://schemas.microsoft.com/office/drawing/2014/main" id="{F4416A36-2388-7D76-6F73-D54DC1C106AF}"/>
              </a:ext>
            </a:extLst>
          </p:cNvPr>
          <p:cNvSpPr/>
          <p:nvPr/>
        </p:nvSpPr>
        <p:spPr>
          <a:xfrm>
            <a:off x="4932173" y="791929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0" name="Freeform: Shape 359">
            <a:extLst>
              <a:ext uri="{FF2B5EF4-FFF2-40B4-BE49-F238E27FC236}">
                <a16:creationId xmlns:a16="http://schemas.microsoft.com/office/drawing/2014/main" id="{9201A860-610C-92B1-218B-9B4B6D50AA1E}"/>
              </a:ext>
            </a:extLst>
          </p:cNvPr>
          <p:cNvSpPr/>
          <p:nvPr/>
        </p:nvSpPr>
        <p:spPr>
          <a:xfrm>
            <a:off x="4932173" y="825819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1" name="Freeform: Shape 360">
            <a:extLst>
              <a:ext uri="{FF2B5EF4-FFF2-40B4-BE49-F238E27FC236}">
                <a16:creationId xmlns:a16="http://schemas.microsoft.com/office/drawing/2014/main" id="{E2D917F0-7286-33FC-7D9A-74B13EAE7A79}"/>
              </a:ext>
            </a:extLst>
          </p:cNvPr>
          <p:cNvSpPr/>
          <p:nvPr/>
        </p:nvSpPr>
        <p:spPr>
          <a:xfrm>
            <a:off x="4932173" y="859709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25" name="Picture 624">
            <a:extLst>
              <a:ext uri="{FF2B5EF4-FFF2-40B4-BE49-F238E27FC236}">
                <a16:creationId xmlns:a16="http://schemas.microsoft.com/office/drawing/2014/main" id="{EABF7314-4A9E-50A6-4E0C-0E0E6BC7382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40891" y="8681819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364" name="Freeform: Shape 363">
            <a:extLst>
              <a:ext uri="{FF2B5EF4-FFF2-40B4-BE49-F238E27FC236}">
                <a16:creationId xmlns:a16="http://schemas.microsoft.com/office/drawing/2014/main" id="{2843FABC-E89E-60EE-2B01-AB685AD62C8E}"/>
              </a:ext>
            </a:extLst>
          </p:cNvPr>
          <p:cNvSpPr/>
          <p:nvPr/>
        </p:nvSpPr>
        <p:spPr>
          <a:xfrm>
            <a:off x="5271102" y="2157963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35" name="Picture 534">
            <a:extLst>
              <a:ext uri="{FF2B5EF4-FFF2-40B4-BE49-F238E27FC236}">
                <a16:creationId xmlns:a16="http://schemas.microsoft.com/office/drawing/2014/main" id="{12B0BE89-70C1-0690-A900-014E3DE226B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2643" y="2230588"/>
            <a:ext cx="135849" cy="193657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366" name="Freeform: Shape 365">
            <a:extLst>
              <a:ext uri="{FF2B5EF4-FFF2-40B4-BE49-F238E27FC236}">
                <a16:creationId xmlns:a16="http://schemas.microsoft.com/office/drawing/2014/main" id="{B400A558-8512-4083-D444-335899A39DCA}"/>
              </a:ext>
            </a:extLst>
          </p:cNvPr>
          <p:cNvSpPr/>
          <p:nvPr/>
        </p:nvSpPr>
        <p:spPr>
          <a:xfrm>
            <a:off x="5271102" y="249686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7" name="Freeform: Shape 366">
            <a:extLst>
              <a:ext uri="{FF2B5EF4-FFF2-40B4-BE49-F238E27FC236}">
                <a16:creationId xmlns:a16="http://schemas.microsoft.com/office/drawing/2014/main" id="{C0DC68F5-F15F-AF74-F255-058D10746570}"/>
              </a:ext>
            </a:extLst>
          </p:cNvPr>
          <p:cNvSpPr/>
          <p:nvPr/>
        </p:nvSpPr>
        <p:spPr>
          <a:xfrm>
            <a:off x="5271102" y="283576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8" name="Freeform: Shape 367">
            <a:extLst>
              <a:ext uri="{FF2B5EF4-FFF2-40B4-BE49-F238E27FC236}">
                <a16:creationId xmlns:a16="http://schemas.microsoft.com/office/drawing/2014/main" id="{FB1EADF4-9409-6F61-078A-5D83D36245DC}"/>
              </a:ext>
            </a:extLst>
          </p:cNvPr>
          <p:cNvSpPr/>
          <p:nvPr/>
        </p:nvSpPr>
        <p:spPr>
          <a:xfrm>
            <a:off x="5271102" y="317466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9" name="Freeform: Shape 368">
            <a:extLst>
              <a:ext uri="{FF2B5EF4-FFF2-40B4-BE49-F238E27FC236}">
                <a16:creationId xmlns:a16="http://schemas.microsoft.com/office/drawing/2014/main" id="{358AF4D6-0D3B-3AF2-B7D9-138556510F35}"/>
              </a:ext>
            </a:extLst>
          </p:cNvPr>
          <p:cNvSpPr/>
          <p:nvPr/>
        </p:nvSpPr>
        <p:spPr>
          <a:xfrm>
            <a:off x="5271102" y="351357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0" name="Freeform: Shape 369">
            <a:extLst>
              <a:ext uri="{FF2B5EF4-FFF2-40B4-BE49-F238E27FC236}">
                <a16:creationId xmlns:a16="http://schemas.microsoft.com/office/drawing/2014/main" id="{49394312-D2F7-EA5C-807F-8D981750C8EC}"/>
              </a:ext>
            </a:extLst>
          </p:cNvPr>
          <p:cNvSpPr/>
          <p:nvPr/>
        </p:nvSpPr>
        <p:spPr>
          <a:xfrm>
            <a:off x="5271102" y="385247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79" name="Picture 578">
            <a:extLst>
              <a:ext uri="{FF2B5EF4-FFF2-40B4-BE49-F238E27FC236}">
                <a16:creationId xmlns:a16="http://schemas.microsoft.com/office/drawing/2014/main" id="{FB344822-5143-67D7-CC48-53695D2BAA3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9821" y="3937197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373" name="Freeform: Shape 372">
            <a:extLst>
              <a:ext uri="{FF2B5EF4-FFF2-40B4-BE49-F238E27FC236}">
                <a16:creationId xmlns:a16="http://schemas.microsoft.com/office/drawing/2014/main" id="{E772DD5A-0DFB-CBF9-2722-29FC568EAEEB}"/>
              </a:ext>
            </a:extLst>
          </p:cNvPr>
          <p:cNvSpPr/>
          <p:nvPr/>
        </p:nvSpPr>
        <p:spPr>
          <a:xfrm>
            <a:off x="5271102" y="419137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53" name="Picture 652">
            <a:extLst>
              <a:ext uri="{FF2B5EF4-FFF2-40B4-BE49-F238E27FC236}">
                <a16:creationId xmlns:a16="http://schemas.microsoft.com/office/drawing/2014/main" id="{5A880601-DCC3-5C18-5BD6-C47AE68A0A4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9821" y="4276098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376" name="Freeform: Shape 375">
            <a:extLst>
              <a:ext uri="{FF2B5EF4-FFF2-40B4-BE49-F238E27FC236}">
                <a16:creationId xmlns:a16="http://schemas.microsoft.com/office/drawing/2014/main" id="{90E2E48F-978A-298F-1109-3504CCDEEEDF}"/>
              </a:ext>
            </a:extLst>
          </p:cNvPr>
          <p:cNvSpPr/>
          <p:nvPr/>
        </p:nvSpPr>
        <p:spPr>
          <a:xfrm>
            <a:off x="5271102" y="453027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85" name="Picture 584">
            <a:extLst>
              <a:ext uri="{FF2B5EF4-FFF2-40B4-BE49-F238E27FC236}">
                <a16:creationId xmlns:a16="http://schemas.microsoft.com/office/drawing/2014/main" id="{232FEC05-1B5A-52CF-9EC5-C8A98953A92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9821" y="4615000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379" name="Freeform: Shape 378">
            <a:extLst>
              <a:ext uri="{FF2B5EF4-FFF2-40B4-BE49-F238E27FC236}">
                <a16:creationId xmlns:a16="http://schemas.microsoft.com/office/drawing/2014/main" id="{DB1A3933-7623-4EAD-3537-7209B647CA5F}"/>
              </a:ext>
            </a:extLst>
          </p:cNvPr>
          <p:cNvSpPr/>
          <p:nvPr/>
        </p:nvSpPr>
        <p:spPr>
          <a:xfrm>
            <a:off x="5271102" y="486917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0" name="Freeform: Shape 379">
            <a:extLst>
              <a:ext uri="{FF2B5EF4-FFF2-40B4-BE49-F238E27FC236}">
                <a16:creationId xmlns:a16="http://schemas.microsoft.com/office/drawing/2014/main" id="{9A3642F9-519D-8A32-3492-FD3636333F56}"/>
              </a:ext>
            </a:extLst>
          </p:cNvPr>
          <p:cNvSpPr/>
          <p:nvPr/>
        </p:nvSpPr>
        <p:spPr>
          <a:xfrm>
            <a:off x="5271102" y="520807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1" name="Freeform: Shape 380">
            <a:extLst>
              <a:ext uri="{FF2B5EF4-FFF2-40B4-BE49-F238E27FC236}">
                <a16:creationId xmlns:a16="http://schemas.microsoft.com/office/drawing/2014/main" id="{0D2C8703-22CA-1DF8-E33F-2782B7671DE3}"/>
              </a:ext>
            </a:extLst>
          </p:cNvPr>
          <p:cNvSpPr/>
          <p:nvPr/>
        </p:nvSpPr>
        <p:spPr>
          <a:xfrm>
            <a:off x="5271102" y="554697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2" name="Freeform: Shape 381">
            <a:extLst>
              <a:ext uri="{FF2B5EF4-FFF2-40B4-BE49-F238E27FC236}">
                <a16:creationId xmlns:a16="http://schemas.microsoft.com/office/drawing/2014/main" id="{784CF492-5051-1BA6-CBCD-6492756E9148}"/>
              </a:ext>
            </a:extLst>
          </p:cNvPr>
          <p:cNvSpPr/>
          <p:nvPr/>
        </p:nvSpPr>
        <p:spPr>
          <a:xfrm>
            <a:off x="5271102" y="588588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13" name="Picture 612">
            <a:extLst>
              <a:ext uri="{FF2B5EF4-FFF2-40B4-BE49-F238E27FC236}">
                <a16:creationId xmlns:a16="http://schemas.microsoft.com/office/drawing/2014/main" id="{52A3B332-357A-EDB6-F5E0-AE80068DAF7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9821" y="5970606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385" name="Freeform: Shape 384">
            <a:extLst>
              <a:ext uri="{FF2B5EF4-FFF2-40B4-BE49-F238E27FC236}">
                <a16:creationId xmlns:a16="http://schemas.microsoft.com/office/drawing/2014/main" id="{032AF432-516D-8082-15EA-BD5FADC0DC26}"/>
              </a:ext>
            </a:extLst>
          </p:cNvPr>
          <p:cNvSpPr/>
          <p:nvPr/>
        </p:nvSpPr>
        <p:spPr>
          <a:xfrm>
            <a:off x="5271102" y="622478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6" name="Freeform: Shape 385">
            <a:extLst>
              <a:ext uri="{FF2B5EF4-FFF2-40B4-BE49-F238E27FC236}">
                <a16:creationId xmlns:a16="http://schemas.microsoft.com/office/drawing/2014/main" id="{C5F684E8-BE08-6774-EEFC-D0BCF9E70746}"/>
              </a:ext>
            </a:extLst>
          </p:cNvPr>
          <p:cNvSpPr/>
          <p:nvPr/>
        </p:nvSpPr>
        <p:spPr>
          <a:xfrm>
            <a:off x="5271102" y="656368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11" name="Picture 610">
            <a:extLst>
              <a:ext uri="{FF2B5EF4-FFF2-40B4-BE49-F238E27FC236}">
                <a16:creationId xmlns:a16="http://schemas.microsoft.com/office/drawing/2014/main" id="{000803CA-54A4-B9DF-F9BF-603F322A9F1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9821" y="6648410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389" name="Freeform: Shape 388">
            <a:extLst>
              <a:ext uri="{FF2B5EF4-FFF2-40B4-BE49-F238E27FC236}">
                <a16:creationId xmlns:a16="http://schemas.microsoft.com/office/drawing/2014/main" id="{09635998-F2FE-5B68-BAD5-F1694E51E718}"/>
              </a:ext>
            </a:extLst>
          </p:cNvPr>
          <p:cNvSpPr/>
          <p:nvPr/>
        </p:nvSpPr>
        <p:spPr>
          <a:xfrm>
            <a:off x="5271102" y="690258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0" name="Freeform: Shape 389">
            <a:extLst>
              <a:ext uri="{FF2B5EF4-FFF2-40B4-BE49-F238E27FC236}">
                <a16:creationId xmlns:a16="http://schemas.microsoft.com/office/drawing/2014/main" id="{8451F508-31FF-EE2B-AF1C-B5D5868E4E3C}"/>
              </a:ext>
            </a:extLst>
          </p:cNvPr>
          <p:cNvSpPr/>
          <p:nvPr/>
        </p:nvSpPr>
        <p:spPr>
          <a:xfrm>
            <a:off x="5271102" y="724148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1" name="Freeform: Shape 390">
            <a:extLst>
              <a:ext uri="{FF2B5EF4-FFF2-40B4-BE49-F238E27FC236}">
                <a16:creationId xmlns:a16="http://schemas.microsoft.com/office/drawing/2014/main" id="{DF8F0AAE-E238-E09B-C32F-2CBF30E9CEC8}"/>
              </a:ext>
            </a:extLst>
          </p:cNvPr>
          <p:cNvSpPr/>
          <p:nvPr/>
        </p:nvSpPr>
        <p:spPr>
          <a:xfrm>
            <a:off x="5271102" y="758038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2" name="Freeform: Shape 391">
            <a:extLst>
              <a:ext uri="{FF2B5EF4-FFF2-40B4-BE49-F238E27FC236}">
                <a16:creationId xmlns:a16="http://schemas.microsoft.com/office/drawing/2014/main" id="{844FAD22-4F6A-3E9A-3B84-0F858AB87D55}"/>
              </a:ext>
            </a:extLst>
          </p:cNvPr>
          <p:cNvSpPr/>
          <p:nvPr/>
        </p:nvSpPr>
        <p:spPr>
          <a:xfrm>
            <a:off x="5271102" y="791929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3" name="Freeform: Shape 392">
            <a:extLst>
              <a:ext uri="{FF2B5EF4-FFF2-40B4-BE49-F238E27FC236}">
                <a16:creationId xmlns:a16="http://schemas.microsoft.com/office/drawing/2014/main" id="{0E74DB8A-ABC9-4A7F-A9B1-22D7D5354A79}"/>
              </a:ext>
            </a:extLst>
          </p:cNvPr>
          <p:cNvSpPr/>
          <p:nvPr/>
        </p:nvSpPr>
        <p:spPr>
          <a:xfrm>
            <a:off x="5271102" y="825819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27" name="Picture 626">
            <a:extLst>
              <a:ext uri="{FF2B5EF4-FFF2-40B4-BE49-F238E27FC236}">
                <a16:creationId xmlns:a16="http://schemas.microsoft.com/office/drawing/2014/main" id="{5AD4A56A-F1AF-33FF-D57A-CC25A3EEE95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9821" y="8342918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396" name="Freeform: Shape 395">
            <a:extLst>
              <a:ext uri="{FF2B5EF4-FFF2-40B4-BE49-F238E27FC236}">
                <a16:creationId xmlns:a16="http://schemas.microsoft.com/office/drawing/2014/main" id="{80B52FD5-0B67-3AA4-7B99-9D5DC1C4FF95}"/>
              </a:ext>
            </a:extLst>
          </p:cNvPr>
          <p:cNvSpPr/>
          <p:nvPr/>
        </p:nvSpPr>
        <p:spPr>
          <a:xfrm>
            <a:off x="5271102" y="859709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7" name="Freeform: Shape 396">
            <a:extLst>
              <a:ext uri="{FF2B5EF4-FFF2-40B4-BE49-F238E27FC236}">
                <a16:creationId xmlns:a16="http://schemas.microsoft.com/office/drawing/2014/main" id="{5DCBB489-0348-36D7-19DE-D8F291740FC7}"/>
              </a:ext>
            </a:extLst>
          </p:cNvPr>
          <p:cNvSpPr/>
          <p:nvPr/>
        </p:nvSpPr>
        <p:spPr>
          <a:xfrm>
            <a:off x="5610032" y="2157963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3F0541EA-85E2-70A4-D0C3-B7353D1EE7B0}"/>
              </a:ext>
            </a:extLst>
          </p:cNvPr>
          <p:cNvSpPr/>
          <p:nvPr/>
        </p:nvSpPr>
        <p:spPr>
          <a:xfrm>
            <a:off x="5610032" y="249686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9" name="Freeform: Shape 398">
            <a:extLst>
              <a:ext uri="{FF2B5EF4-FFF2-40B4-BE49-F238E27FC236}">
                <a16:creationId xmlns:a16="http://schemas.microsoft.com/office/drawing/2014/main" id="{8C249561-4198-1736-C003-3685CF602BCF}"/>
              </a:ext>
            </a:extLst>
          </p:cNvPr>
          <p:cNvSpPr/>
          <p:nvPr/>
        </p:nvSpPr>
        <p:spPr>
          <a:xfrm>
            <a:off x="5610032" y="283576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57" name="Picture 556">
            <a:extLst>
              <a:ext uri="{FF2B5EF4-FFF2-40B4-BE49-F238E27FC236}">
                <a16:creationId xmlns:a16="http://schemas.microsoft.com/office/drawing/2014/main" id="{8184C8DB-C2B0-4771-F538-34158B4B202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8750" y="2920492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02" name="Freeform: Shape 401">
            <a:extLst>
              <a:ext uri="{FF2B5EF4-FFF2-40B4-BE49-F238E27FC236}">
                <a16:creationId xmlns:a16="http://schemas.microsoft.com/office/drawing/2014/main" id="{B2D88DD2-1D21-AC5F-3A9A-08D95E8A7EDF}"/>
              </a:ext>
            </a:extLst>
          </p:cNvPr>
          <p:cNvSpPr/>
          <p:nvPr/>
        </p:nvSpPr>
        <p:spPr>
          <a:xfrm>
            <a:off x="5610032" y="317466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3" name="Freeform: Shape 402">
            <a:extLst>
              <a:ext uri="{FF2B5EF4-FFF2-40B4-BE49-F238E27FC236}">
                <a16:creationId xmlns:a16="http://schemas.microsoft.com/office/drawing/2014/main" id="{760ACE4B-D25C-7D5B-C4AE-E2BCE8D8B407}"/>
              </a:ext>
            </a:extLst>
          </p:cNvPr>
          <p:cNvSpPr/>
          <p:nvPr/>
        </p:nvSpPr>
        <p:spPr>
          <a:xfrm>
            <a:off x="5610032" y="351357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59" name="Picture 558">
            <a:extLst>
              <a:ext uri="{FF2B5EF4-FFF2-40B4-BE49-F238E27FC236}">
                <a16:creationId xmlns:a16="http://schemas.microsoft.com/office/drawing/2014/main" id="{CDCB2C51-C0BA-1B78-FEEC-A0A5B2E9A6D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8750" y="3598295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06" name="Freeform: Shape 405">
            <a:extLst>
              <a:ext uri="{FF2B5EF4-FFF2-40B4-BE49-F238E27FC236}">
                <a16:creationId xmlns:a16="http://schemas.microsoft.com/office/drawing/2014/main" id="{5CFDF7E8-4074-EB83-C346-B98C6166BFD1}"/>
              </a:ext>
            </a:extLst>
          </p:cNvPr>
          <p:cNvSpPr/>
          <p:nvPr/>
        </p:nvSpPr>
        <p:spPr>
          <a:xfrm>
            <a:off x="5610032" y="385247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7" name="Freeform: Shape 406">
            <a:extLst>
              <a:ext uri="{FF2B5EF4-FFF2-40B4-BE49-F238E27FC236}">
                <a16:creationId xmlns:a16="http://schemas.microsoft.com/office/drawing/2014/main" id="{0EC1A86C-B2CB-5F69-D978-FFC593C6FBA8}"/>
              </a:ext>
            </a:extLst>
          </p:cNvPr>
          <p:cNvSpPr/>
          <p:nvPr/>
        </p:nvSpPr>
        <p:spPr>
          <a:xfrm>
            <a:off x="5610032" y="419137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8" name="Freeform: Shape 407">
            <a:extLst>
              <a:ext uri="{FF2B5EF4-FFF2-40B4-BE49-F238E27FC236}">
                <a16:creationId xmlns:a16="http://schemas.microsoft.com/office/drawing/2014/main" id="{4A9C1A0F-BF88-08C1-B18F-C8DAEED446DC}"/>
              </a:ext>
            </a:extLst>
          </p:cNvPr>
          <p:cNvSpPr/>
          <p:nvPr/>
        </p:nvSpPr>
        <p:spPr>
          <a:xfrm>
            <a:off x="5610032" y="453027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9" name="Freeform: Shape 408">
            <a:extLst>
              <a:ext uri="{FF2B5EF4-FFF2-40B4-BE49-F238E27FC236}">
                <a16:creationId xmlns:a16="http://schemas.microsoft.com/office/drawing/2014/main" id="{3C98C4D8-5CD2-B68E-BFD0-2C8E4E44EB55}"/>
              </a:ext>
            </a:extLst>
          </p:cNvPr>
          <p:cNvSpPr/>
          <p:nvPr/>
        </p:nvSpPr>
        <p:spPr>
          <a:xfrm>
            <a:off x="5610032" y="486917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37" name="Picture 536">
            <a:extLst>
              <a:ext uri="{FF2B5EF4-FFF2-40B4-BE49-F238E27FC236}">
                <a16:creationId xmlns:a16="http://schemas.microsoft.com/office/drawing/2014/main" id="{AE7CF4A7-8C2D-1FFE-FAC4-AC5B9D158E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1576" y="4941803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411" name="Freeform: Shape 410">
            <a:extLst>
              <a:ext uri="{FF2B5EF4-FFF2-40B4-BE49-F238E27FC236}">
                <a16:creationId xmlns:a16="http://schemas.microsoft.com/office/drawing/2014/main" id="{E56F4795-3BFB-D1E1-F85F-69C4E63C6622}"/>
              </a:ext>
            </a:extLst>
          </p:cNvPr>
          <p:cNvSpPr/>
          <p:nvPr/>
        </p:nvSpPr>
        <p:spPr>
          <a:xfrm>
            <a:off x="5610032" y="520807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2" name="Freeform: Shape 411">
            <a:extLst>
              <a:ext uri="{FF2B5EF4-FFF2-40B4-BE49-F238E27FC236}">
                <a16:creationId xmlns:a16="http://schemas.microsoft.com/office/drawing/2014/main" id="{69F08732-CF21-4B9A-2CA0-27280A2DFBD5}"/>
              </a:ext>
            </a:extLst>
          </p:cNvPr>
          <p:cNvSpPr/>
          <p:nvPr/>
        </p:nvSpPr>
        <p:spPr>
          <a:xfrm>
            <a:off x="5610032" y="554697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3" name="Freeform: Shape 412">
            <a:extLst>
              <a:ext uri="{FF2B5EF4-FFF2-40B4-BE49-F238E27FC236}">
                <a16:creationId xmlns:a16="http://schemas.microsoft.com/office/drawing/2014/main" id="{D1A2BBEB-EFB5-C8EE-72CF-A6823D11050E}"/>
              </a:ext>
            </a:extLst>
          </p:cNvPr>
          <p:cNvSpPr/>
          <p:nvPr/>
        </p:nvSpPr>
        <p:spPr>
          <a:xfrm>
            <a:off x="5610032" y="588588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4" name="Freeform: Shape 413">
            <a:extLst>
              <a:ext uri="{FF2B5EF4-FFF2-40B4-BE49-F238E27FC236}">
                <a16:creationId xmlns:a16="http://schemas.microsoft.com/office/drawing/2014/main" id="{7036F59F-6023-9945-204A-BE22BC892494}"/>
              </a:ext>
            </a:extLst>
          </p:cNvPr>
          <p:cNvSpPr/>
          <p:nvPr/>
        </p:nvSpPr>
        <p:spPr>
          <a:xfrm>
            <a:off x="5610032" y="622478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5" name="Freeform: Shape 414">
            <a:extLst>
              <a:ext uri="{FF2B5EF4-FFF2-40B4-BE49-F238E27FC236}">
                <a16:creationId xmlns:a16="http://schemas.microsoft.com/office/drawing/2014/main" id="{88203C07-CDD5-D294-3340-0C3262FC4C7C}"/>
              </a:ext>
            </a:extLst>
          </p:cNvPr>
          <p:cNvSpPr/>
          <p:nvPr/>
        </p:nvSpPr>
        <p:spPr>
          <a:xfrm>
            <a:off x="5610032" y="656368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6" name="Freeform: Shape 415">
            <a:extLst>
              <a:ext uri="{FF2B5EF4-FFF2-40B4-BE49-F238E27FC236}">
                <a16:creationId xmlns:a16="http://schemas.microsoft.com/office/drawing/2014/main" id="{3ECFA47D-7663-3E2E-CE08-142E2A159D70}"/>
              </a:ext>
            </a:extLst>
          </p:cNvPr>
          <p:cNvSpPr/>
          <p:nvPr/>
        </p:nvSpPr>
        <p:spPr>
          <a:xfrm>
            <a:off x="5610032" y="690258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19" name="Picture 618">
            <a:extLst>
              <a:ext uri="{FF2B5EF4-FFF2-40B4-BE49-F238E27FC236}">
                <a16:creationId xmlns:a16="http://schemas.microsoft.com/office/drawing/2014/main" id="{125A2F9D-13A7-A14B-84C4-FC83B78F55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8750" y="6987311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19" name="Freeform: Shape 418">
            <a:extLst>
              <a:ext uri="{FF2B5EF4-FFF2-40B4-BE49-F238E27FC236}">
                <a16:creationId xmlns:a16="http://schemas.microsoft.com/office/drawing/2014/main" id="{147B693B-CA51-A78D-AE00-29E22985C3F9}"/>
              </a:ext>
            </a:extLst>
          </p:cNvPr>
          <p:cNvSpPr/>
          <p:nvPr/>
        </p:nvSpPr>
        <p:spPr>
          <a:xfrm>
            <a:off x="5610032" y="724148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0" name="Freeform: Shape 419">
            <a:extLst>
              <a:ext uri="{FF2B5EF4-FFF2-40B4-BE49-F238E27FC236}">
                <a16:creationId xmlns:a16="http://schemas.microsoft.com/office/drawing/2014/main" id="{DF72CFBB-4FDA-B2E6-53CC-0B20160A9765}"/>
              </a:ext>
            </a:extLst>
          </p:cNvPr>
          <p:cNvSpPr/>
          <p:nvPr/>
        </p:nvSpPr>
        <p:spPr>
          <a:xfrm>
            <a:off x="5610032" y="758038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1" name="Freeform: Shape 420">
            <a:extLst>
              <a:ext uri="{FF2B5EF4-FFF2-40B4-BE49-F238E27FC236}">
                <a16:creationId xmlns:a16="http://schemas.microsoft.com/office/drawing/2014/main" id="{C3478744-0152-143E-FCBB-564BCF11CADE}"/>
              </a:ext>
            </a:extLst>
          </p:cNvPr>
          <p:cNvSpPr/>
          <p:nvPr/>
        </p:nvSpPr>
        <p:spPr>
          <a:xfrm>
            <a:off x="5610032" y="791929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2" name="Freeform: Shape 421">
            <a:extLst>
              <a:ext uri="{FF2B5EF4-FFF2-40B4-BE49-F238E27FC236}">
                <a16:creationId xmlns:a16="http://schemas.microsoft.com/office/drawing/2014/main" id="{971EB022-2AA3-7BDD-95D5-9B722ACCAB44}"/>
              </a:ext>
            </a:extLst>
          </p:cNvPr>
          <p:cNvSpPr/>
          <p:nvPr/>
        </p:nvSpPr>
        <p:spPr>
          <a:xfrm>
            <a:off x="5610032" y="825819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23" name="Picture 622">
            <a:extLst>
              <a:ext uri="{FF2B5EF4-FFF2-40B4-BE49-F238E27FC236}">
                <a16:creationId xmlns:a16="http://schemas.microsoft.com/office/drawing/2014/main" id="{4BB727DC-24B7-57B4-5F8F-941746562B5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8750" y="8342918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25" name="Freeform: Shape 424">
            <a:extLst>
              <a:ext uri="{FF2B5EF4-FFF2-40B4-BE49-F238E27FC236}">
                <a16:creationId xmlns:a16="http://schemas.microsoft.com/office/drawing/2014/main" id="{E5DD938B-D777-2CAC-A9A2-D3FB0397BB21}"/>
              </a:ext>
            </a:extLst>
          </p:cNvPr>
          <p:cNvSpPr/>
          <p:nvPr/>
        </p:nvSpPr>
        <p:spPr>
          <a:xfrm>
            <a:off x="5610032" y="859709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49" name="Picture 648">
            <a:extLst>
              <a:ext uri="{FF2B5EF4-FFF2-40B4-BE49-F238E27FC236}">
                <a16:creationId xmlns:a16="http://schemas.microsoft.com/office/drawing/2014/main" id="{B8EE122D-2E11-4A84-8484-6D7F34F7B16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8750" y="8681819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28" name="Freeform: Shape 427">
            <a:extLst>
              <a:ext uri="{FF2B5EF4-FFF2-40B4-BE49-F238E27FC236}">
                <a16:creationId xmlns:a16="http://schemas.microsoft.com/office/drawing/2014/main" id="{B8DA13FE-541D-09C8-A128-22D1714A25B1}"/>
              </a:ext>
            </a:extLst>
          </p:cNvPr>
          <p:cNvSpPr/>
          <p:nvPr/>
        </p:nvSpPr>
        <p:spPr>
          <a:xfrm>
            <a:off x="5948961" y="2157963"/>
            <a:ext cx="338929" cy="338902"/>
          </a:xfrm>
          <a:custGeom>
            <a:avLst/>
            <a:gdLst>
              <a:gd name="connsiteX0" fmla="*/ 10 w 338929"/>
              <a:gd name="connsiteY0" fmla="*/ 10 h 338902"/>
              <a:gd name="connsiteX1" fmla="*/ 338940 w 338929"/>
              <a:gd name="connsiteY1" fmla="*/ 10 h 338902"/>
              <a:gd name="connsiteX2" fmla="*/ 338940 w 338929"/>
              <a:gd name="connsiteY2" fmla="*/ 338912 h 338902"/>
              <a:gd name="connsiteX3" fmla="*/ 10 w 338929"/>
              <a:gd name="connsiteY3" fmla="*/ 338912 h 33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2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39" name="Picture 538">
            <a:extLst>
              <a:ext uri="{FF2B5EF4-FFF2-40B4-BE49-F238E27FC236}">
                <a16:creationId xmlns:a16="http://schemas.microsoft.com/office/drawing/2014/main" id="{8B892BB8-D7C2-3CE0-2D49-05DB9C37C34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0502" y="2230588"/>
            <a:ext cx="135849" cy="193657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430" name="Freeform: Shape 429">
            <a:extLst>
              <a:ext uri="{FF2B5EF4-FFF2-40B4-BE49-F238E27FC236}">
                <a16:creationId xmlns:a16="http://schemas.microsoft.com/office/drawing/2014/main" id="{26FAAEFE-6F69-B2E5-9DA5-ACF0BBF2BE99}"/>
              </a:ext>
            </a:extLst>
          </p:cNvPr>
          <p:cNvSpPr/>
          <p:nvPr/>
        </p:nvSpPr>
        <p:spPr>
          <a:xfrm>
            <a:off x="5948961" y="249686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8ABDF2C2-E3E4-8D42-443F-B41FDE1853C0}"/>
              </a:ext>
            </a:extLst>
          </p:cNvPr>
          <p:cNvSpPr/>
          <p:nvPr/>
        </p:nvSpPr>
        <p:spPr>
          <a:xfrm>
            <a:off x="5948961" y="283576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41" name="Picture 540">
            <a:extLst>
              <a:ext uri="{FF2B5EF4-FFF2-40B4-BE49-F238E27FC236}">
                <a16:creationId xmlns:a16="http://schemas.microsoft.com/office/drawing/2014/main" id="{D64A1FA8-35DF-120C-F8D0-DB8FFB503BD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0502" y="2908392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433" name="Freeform: Shape 432">
            <a:extLst>
              <a:ext uri="{FF2B5EF4-FFF2-40B4-BE49-F238E27FC236}">
                <a16:creationId xmlns:a16="http://schemas.microsoft.com/office/drawing/2014/main" id="{9886A806-3538-98E4-E0F0-6FD4C2F3F1EB}"/>
              </a:ext>
            </a:extLst>
          </p:cNvPr>
          <p:cNvSpPr/>
          <p:nvPr/>
        </p:nvSpPr>
        <p:spPr>
          <a:xfrm>
            <a:off x="5948961" y="317466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4" name="Freeform: Shape 433">
            <a:extLst>
              <a:ext uri="{FF2B5EF4-FFF2-40B4-BE49-F238E27FC236}">
                <a16:creationId xmlns:a16="http://schemas.microsoft.com/office/drawing/2014/main" id="{F3086A5F-03FE-FF15-48BC-30CE4FBAB7A9}"/>
              </a:ext>
            </a:extLst>
          </p:cNvPr>
          <p:cNvSpPr/>
          <p:nvPr/>
        </p:nvSpPr>
        <p:spPr>
          <a:xfrm>
            <a:off x="5948961" y="3513570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43" name="Picture 542">
            <a:extLst>
              <a:ext uri="{FF2B5EF4-FFF2-40B4-BE49-F238E27FC236}">
                <a16:creationId xmlns:a16="http://schemas.microsoft.com/office/drawing/2014/main" id="{75BD5B39-BEA1-9A0B-2AD8-32259651B34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0502" y="3586195"/>
            <a:ext cx="135848" cy="193656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500BCA0C-6B6F-EA6B-25F3-0316F435B8B7}"/>
              </a:ext>
            </a:extLst>
          </p:cNvPr>
          <p:cNvSpPr/>
          <p:nvPr/>
        </p:nvSpPr>
        <p:spPr>
          <a:xfrm>
            <a:off x="5948961" y="385247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7" name="Freeform: Shape 436">
            <a:extLst>
              <a:ext uri="{FF2B5EF4-FFF2-40B4-BE49-F238E27FC236}">
                <a16:creationId xmlns:a16="http://schemas.microsoft.com/office/drawing/2014/main" id="{2324C67C-27EC-0854-F755-9D71A81B487F}"/>
              </a:ext>
            </a:extLst>
          </p:cNvPr>
          <p:cNvSpPr/>
          <p:nvPr/>
        </p:nvSpPr>
        <p:spPr>
          <a:xfrm>
            <a:off x="5948961" y="419137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81" name="Picture 580">
            <a:extLst>
              <a:ext uri="{FF2B5EF4-FFF2-40B4-BE49-F238E27FC236}">
                <a16:creationId xmlns:a16="http://schemas.microsoft.com/office/drawing/2014/main" id="{DEDD6409-10BF-885E-1626-832B7372B39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7680" y="4276098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40" name="Freeform: Shape 439">
            <a:extLst>
              <a:ext uri="{FF2B5EF4-FFF2-40B4-BE49-F238E27FC236}">
                <a16:creationId xmlns:a16="http://schemas.microsoft.com/office/drawing/2014/main" id="{79CAD356-1C95-F4FB-12E7-87C5AEF67AC8}"/>
              </a:ext>
            </a:extLst>
          </p:cNvPr>
          <p:cNvSpPr/>
          <p:nvPr/>
        </p:nvSpPr>
        <p:spPr>
          <a:xfrm>
            <a:off x="5948961" y="4530275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1" name="Freeform: Shape 440">
            <a:extLst>
              <a:ext uri="{FF2B5EF4-FFF2-40B4-BE49-F238E27FC236}">
                <a16:creationId xmlns:a16="http://schemas.microsoft.com/office/drawing/2014/main" id="{0CB5914A-3820-E5B9-1F86-9E7FAFCAB536}"/>
              </a:ext>
            </a:extLst>
          </p:cNvPr>
          <p:cNvSpPr/>
          <p:nvPr/>
        </p:nvSpPr>
        <p:spPr>
          <a:xfrm>
            <a:off x="5948961" y="486917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2" name="Freeform: Shape 441">
            <a:extLst>
              <a:ext uri="{FF2B5EF4-FFF2-40B4-BE49-F238E27FC236}">
                <a16:creationId xmlns:a16="http://schemas.microsoft.com/office/drawing/2014/main" id="{5F487499-0D19-0167-46F4-0EFBD2C76E18}"/>
              </a:ext>
            </a:extLst>
          </p:cNvPr>
          <p:cNvSpPr/>
          <p:nvPr/>
        </p:nvSpPr>
        <p:spPr>
          <a:xfrm>
            <a:off x="5948961" y="5208078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83" name="Picture 582">
            <a:extLst>
              <a:ext uri="{FF2B5EF4-FFF2-40B4-BE49-F238E27FC236}">
                <a16:creationId xmlns:a16="http://schemas.microsoft.com/office/drawing/2014/main" id="{369E06C8-3B8D-43B3-3324-A27B6AF45F5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7680" y="5292803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45" name="Freeform: Shape 444">
            <a:extLst>
              <a:ext uri="{FF2B5EF4-FFF2-40B4-BE49-F238E27FC236}">
                <a16:creationId xmlns:a16="http://schemas.microsoft.com/office/drawing/2014/main" id="{5AD5FECB-EEE4-7402-5362-CA161615ECC7}"/>
              </a:ext>
            </a:extLst>
          </p:cNvPr>
          <p:cNvSpPr/>
          <p:nvPr/>
        </p:nvSpPr>
        <p:spPr>
          <a:xfrm>
            <a:off x="5948961" y="554697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6" name="Freeform: Shape 445">
            <a:extLst>
              <a:ext uri="{FF2B5EF4-FFF2-40B4-BE49-F238E27FC236}">
                <a16:creationId xmlns:a16="http://schemas.microsoft.com/office/drawing/2014/main" id="{C3CD4CF6-84D7-9BBE-8E64-DFA11713F7E8}"/>
              </a:ext>
            </a:extLst>
          </p:cNvPr>
          <p:cNvSpPr/>
          <p:nvPr/>
        </p:nvSpPr>
        <p:spPr>
          <a:xfrm>
            <a:off x="5948961" y="588588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15" name="Picture 614">
            <a:extLst>
              <a:ext uri="{FF2B5EF4-FFF2-40B4-BE49-F238E27FC236}">
                <a16:creationId xmlns:a16="http://schemas.microsoft.com/office/drawing/2014/main" id="{1D15072C-F35B-2312-D927-2F7D8C8CE3D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7680" y="5970606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49" name="Freeform: Shape 448">
            <a:extLst>
              <a:ext uri="{FF2B5EF4-FFF2-40B4-BE49-F238E27FC236}">
                <a16:creationId xmlns:a16="http://schemas.microsoft.com/office/drawing/2014/main" id="{D0C3227F-491B-9BCB-DC83-8022721BD6B1}"/>
              </a:ext>
            </a:extLst>
          </p:cNvPr>
          <p:cNvSpPr/>
          <p:nvPr/>
        </p:nvSpPr>
        <p:spPr>
          <a:xfrm>
            <a:off x="5948961" y="6224783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21" name="Picture 620">
            <a:extLst>
              <a:ext uri="{FF2B5EF4-FFF2-40B4-BE49-F238E27FC236}">
                <a16:creationId xmlns:a16="http://schemas.microsoft.com/office/drawing/2014/main" id="{AC912414-4FF2-6D26-916D-E334164B87C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7680" y="6309508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52" name="Freeform: Shape 451">
            <a:extLst>
              <a:ext uri="{FF2B5EF4-FFF2-40B4-BE49-F238E27FC236}">
                <a16:creationId xmlns:a16="http://schemas.microsoft.com/office/drawing/2014/main" id="{1487B7DE-BBFA-0B55-D139-80C9E7D02A37}"/>
              </a:ext>
            </a:extLst>
          </p:cNvPr>
          <p:cNvSpPr/>
          <p:nvPr/>
        </p:nvSpPr>
        <p:spPr>
          <a:xfrm>
            <a:off x="5948961" y="656368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3" name="Freeform: Shape 452">
            <a:extLst>
              <a:ext uri="{FF2B5EF4-FFF2-40B4-BE49-F238E27FC236}">
                <a16:creationId xmlns:a16="http://schemas.microsoft.com/office/drawing/2014/main" id="{DED2A4C1-0006-2E03-CC71-F49C5DCD94FA}"/>
              </a:ext>
            </a:extLst>
          </p:cNvPr>
          <p:cNvSpPr/>
          <p:nvPr/>
        </p:nvSpPr>
        <p:spPr>
          <a:xfrm>
            <a:off x="5948961" y="6902586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17" name="Picture 616">
            <a:extLst>
              <a:ext uri="{FF2B5EF4-FFF2-40B4-BE49-F238E27FC236}">
                <a16:creationId xmlns:a16="http://schemas.microsoft.com/office/drawing/2014/main" id="{B332C747-D2B1-0B33-8658-45DDAB4322F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7680" y="6987311"/>
            <a:ext cx="121492" cy="169450"/>
          </a:xfrm>
          <a:prstGeom prst="rect">
            <a:avLst/>
          </a:prstGeom>
          <a:noFill/>
          <a:ln w="16971" cap="flat">
            <a:noFill/>
            <a:prstDash val="solid"/>
            <a:miter/>
          </a:ln>
        </p:spPr>
      </p:pic>
      <p:sp>
        <p:nvSpPr>
          <p:cNvPr id="456" name="Freeform: Shape 455">
            <a:extLst>
              <a:ext uri="{FF2B5EF4-FFF2-40B4-BE49-F238E27FC236}">
                <a16:creationId xmlns:a16="http://schemas.microsoft.com/office/drawing/2014/main" id="{CCAF3621-01EC-9A49-F8B3-B60789BF5BFD}"/>
              </a:ext>
            </a:extLst>
          </p:cNvPr>
          <p:cNvSpPr/>
          <p:nvPr/>
        </p:nvSpPr>
        <p:spPr>
          <a:xfrm>
            <a:off x="5948961" y="7241487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7" name="Freeform: Shape 456">
            <a:extLst>
              <a:ext uri="{FF2B5EF4-FFF2-40B4-BE49-F238E27FC236}">
                <a16:creationId xmlns:a16="http://schemas.microsoft.com/office/drawing/2014/main" id="{A887AC66-8AE1-FFEA-D519-ACEF214124D4}"/>
              </a:ext>
            </a:extLst>
          </p:cNvPr>
          <p:cNvSpPr/>
          <p:nvPr/>
        </p:nvSpPr>
        <p:spPr>
          <a:xfrm>
            <a:off x="5948961" y="7580389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8" name="Freeform: Shape 457">
            <a:extLst>
              <a:ext uri="{FF2B5EF4-FFF2-40B4-BE49-F238E27FC236}">
                <a16:creationId xmlns:a16="http://schemas.microsoft.com/office/drawing/2014/main" id="{E3D48E62-986B-F7A1-B5F8-82011098D19B}"/>
              </a:ext>
            </a:extLst>
          </p:cNvPr>
          <p:cNvSpPr/>
          <p:nvPr/>
        </p:nvSpPr>
        <p:spPr>
          <a:xfrm>
            <a:off x="5948961" y="7919291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45" name="Picture 544">
            <a:extLst>
              <a:ext uri="{FF2B5EF4-FFF2-40B4-BE49-F238E27FC236}">
                <a16:creationId xmlns:a16="http://schemas.microsoft.com/office/drawing/2014/main" id="{76B808E5-DDA2-F336-DC46-81192E5C9F5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0505" y="7991917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460" name="Freeform: Shape 459">
            <a:extLst>
              <a:ext uri="{FF2B5EF4-FFF2-40B4-BE49-F238E27FC236}">
                <a16:creationId xmlns:a16="http://schemas.microsoft.com/office/drawing/2014/main" id="{A30E48E9-27D5-8776-5C74-EA515090271D}"/>
              </a:ext>
            </a:extLst>
          </p:cNvPr>
          <p:cNvSpPr/>
          <p:nvPr/>
        </p:nvSpPr>
        <p:spPr>
          <a:xfrm>
            <a:off x="5948961" y="8258192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47" name="Picture 546">
            <a:extLst>
              <a:ext uri="{FF2B5EF4-FFF2-40B4-BE49-F238E27FC236}">
                <a16:creationId xmlns:a16="http://schemas.microsoft.com/office/drawing/2014/main" id="{313D695F-02AF-5F26-B3E5-7181A020729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0505" y="8330819"/>
            <a:ext cx="135843" cy="193648"/>
          </a:xfrm>
          <a:prstGeom prst="rect">
            <a:avLst/>
          </a:prstGeom>
          <a:solidFill>
            <a:srgbClr val="FFFFFF"/>
          </a:solidFill>
          <a:ln w="16971" cap="flat">
            <a:noFill/>
            <a:prstDash val="solid"/>
            <a:miter/>
          </a:ln>
        </p:spPr>
      </p:pic>
      <p:sp>
        <p:nvSpPr>
          <p:cNvPr id="462" name="Freeform: Shape 461">
            <a:extLst>
              <a:ext uri="{FF2B5EF4-FFF2-40B4-BE49-F238E27FC236}">
                <a16:creationId xmlns:a16="http://schemas.microsoft.com/office/drawing/2014/main" id="{F28E907E-33A6-9032-E822-925EF7D8A1F1}"/>
              </a:ext>
            </a:extLst>
          </p:cNvPr>
          <p:cNvSpPr/>
          <p:nvPr/>
        </p:nvSpPr>
        <p:spPr>
          <a:xfrm>
            <a:off x="5948961" y="8597094"/>
            <a:ext cx="338929" cy="338901"/>
          </a:xfrm>
          <a:custGeom>
            <a:avLst/>
            <a:gdLst>
              <a:gd name="connsiteX0" fmla="*/ 10 w 338929"/>
              <a:gd name="connsiteY0" fmla="*/ 10 h 338901"/>
              <a:gd name="connsiteX1" fmla="*/ 338940 w 338929"/>
              <a:gd name="connsiteY1" fmla="*/ 10 h 338901"/>
              <a:gd name="connsiteX2" fmla="*/ 338940 w 338929"/>
              <a:gd name="connsiteY2" fmla="*/ 338912 h 338901"/>
              <a:gd name="connsiteX3" fmla="*/ 10 w 338929"/>
              <a:gd name="connsiteY3" fmla="*/ 338912 h 33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929" h="338901">
                <a:moveTo>
                  <a:pt x="10" y="10"/>
                </a:moveTo>
                <a:lnTo>
                  <a:pt x="338940" y="10"/>
                </a:lnTo>
                <a:lnTo>
                  <a:pt x="338940" y="338912"/>
                </a:lnTo>
                <a:lnTo>
                  <a:pt x="10" y="338912"/>
                </a:lnTo>
                <a:close/>
              </a:path>
            </a:pathLst>
          </a:custGeom>
          <a:noFill/>
          <a:ln w="1697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7283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7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7-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7-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7-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7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7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7-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7-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7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7-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7-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7-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7-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7-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7-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7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204</Words>
  <Application>Microsoft Office PowerPoint</Application>
  <PresentationFormat>Custom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10</cp:revision>
  <dcterms:created xsi:type="dcterms:W3CDTF">2024-12-11T02:50:01Z</dcterms:created>
  <dcterms:modified xsi:type="dcterms:W3CDTF">2025-09-27T01:17:52Z</dcterms:modified>
</cp:coreProperties>
</file>