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7772400" cy="10058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5" autoAdjust="0"/>
    <p:restoredTop sz="94660"/>
  </p:normalViewPr>
  <p:slideViewPr>
    <p:cSldViewPr snapToGrid="0">
      <p:cViewPr varScale="1">
        <p:scale>
          <a:sx n="46" d="100"/>
          <a:sy n="46" d="100"/>
        </p:scale>
        <p:origin x="1932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7EAF80CF-0965-4E9F-856D-AE74F6DDF460}"/>
    <pc:docChg chg="delSld">
      <pc:chgData name="Sarah Carter" userId="4b4e2a7e9c42e1b2" providerId="LiveId" clId="{7EAF80CF-0965-4E9F-856D-AE74F6DDF460}" dt="2025-09-23T22:40:23.358" v="0" actId="2696"/>
      <pc:docMkLst>
        <pc:docMk/>
      </pc:docMkLst>
      <pc:sldChg chg="del">
        <pc:chgData name="Sarah Carter" userId="4b4e2a7e9c42e1b2" providerId="LiveId" clId="{7EAF80CF-0965-4E9F-856D-AE74F6DDF460}" dt="2025-09-23T22:40:23.358" v="0" actId="2696"/>
        <pc:sldMkLst>
          <pc:docMk/>
          <pc:sldMk cId="1257070466" sldId="257"/>
        </pc:sldMkLst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302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908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714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692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798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820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353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135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559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657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065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968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1344468" y="669744"/>
            <a:ext cx="5083464" cy="1056187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4800" b="1" dirty="0">
                <a:latin typeface="Century Gothic" panose="020B0502020202020204" pitchFamily="34" charset="0"/>
              </a:rPr>
              <a:t>6-7 NONOGRAM PUZZLE</a:t>
            </a:r>
            <a:endParaRPr lang="en-US" sz="4000" dirty="0">
              <a:latin typeface="Century Gothic" panose="020B0502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68A2AD-197C-3688-25F4-0048BB8E30FC}"/>
              </a:ext>
            </a:extLst>
          </p:cNvPr>
          <p:cNvSpPr txBox="1"/>
          <p:nvPr/>
        </p:nvSpPr>
        <p:spPr>
          <a:xfrm>
            <a:off x="1506695" y="9473017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52DBEB2-134A-507E-8CB3-90002761F4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3949" y="9486630"/>
            <a:ext cx="1505327" cy="19832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966205" y="4573175"/>
              <a:ext cx="278" cy="278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973155" y="4566225"/>
                <a:ext cx="13900" cy="1390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Graphic 2">
            <a:extLst>
              <a:ext uri="{FF2B5EF4-FFF2-40B4-BE49-F238E27FC236}">
                <a16:creationId xmlns:a16="http://schemas.microsoft.com/office/drawing/2014/main" id="{A7C88602-8592-6835-FC29-04ED73A1018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457200" y="2170474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711</TotalTime>
  <Words>13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22</cp:revision>
  <cp:lastPrinted>2025-09-23T22:02:04Z</cp:lastPrinted>
  <dcterms:created xsi:type="dcterms:W3CDTF">2025-01-28T14:01:50Z</dcterms:created>
  <dcterms:modified xsi:type="dcterms:W3CDTF">2025-09-23T22:40:24Z</dcterms:modified>
</cp:coreProperties>
</file>