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288442-BB61-4FF9-9BF9-78FE17853579}" v="3" dt="2025-09-29T17:08:45.5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4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C14F0D9-C205-4C05-864D-079174C609A7}"/>
    <pc:docChg chg="modSld">
      <pc:chgData name="Sarah Carter" userId="4b4e2a7e9c42e1b2" providerId="LiveId" clId="{AC14F0D9-C205-4C05-864D-079174C609A7}" dt="2025-09-29T17:08:59.179" v="27" actId="1076"/>
      <pc:docMkLst>
        <pc:docMk/>
      </pc:docMkLst>
      <pc:sldChg chg="modSp mod">
        <pc:chgData name="Sarah Carter" userId="4b4e2a7e9c42e1b2" providerId="LiveId" clId="{AC14F0D9-C205-4C05-864D-079174C609A7}" dt="2025-09-29T17:08:49.904" v="25" actId="20577"/>
        <pc:sldMkLst>
          <pc:docMk/>
          <pc:sldMk cId="1955780997" sldId="256"/>
        </pc:sldMkLst>
        <pc:graphicFrameChg chg="mod modGraphic">
          <ac:chgData name="Sarah Carter" userId="4b4e2a7e9c42e1b2" providerId="LiveId" clId="{AC14F0D9-C205-4C05-864D-079174C609A7}" dt="2025-09-29T17:08:49.904" v="25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</pc:sldChg>
      <pc:sldChg chg="modSp mod">
        <pc:chgData name="Sarah Carter" userId="4b4e2a7e9c42e1b2" providerId="LiveId" clId="{AC14F0D9-C205-4C05-864D-079174C609A7}" dt="2025-09-29T17:08:59.179" v="27" actId="1076"/>
        <pc:sldMkLst>
          <pc:docMk/>
          <pc:sldMk cId="3752153703" sldId="257"/>
        </pc:sldMkLst>
        <pc:graphicFrameChg chg="mod modGraphic">
          <ac:chgData name="Sarah Carter" userId="4b4e2a7e9c42e1b2" providerId="LiveId" clId="{AC14F0D9-C205-4C05-864D-079174C609A7}" dt="2025-09-29T17:08:59.179" v="27" actId="1076"/>
          <ac:graphicFrameMkLst>
            <pc:docMk/>
            <pc:sldMk cId="3752153703" sldId="257"/>
            <ac:graphicFrameMk id="7" creationId="{EBF9BEBB-D9F3-9997-293D-6C7B0DEACADA}"/>
          </ac:graphicFrameMkLst>
        </pc:graphicFrameChg>
        <pc:graphicFrameChg chg="mod modGraphic">
          <ac:chgData name="Sarah Carter" userId="4b4e2a7e9c42e1b2" providerId="LiveId" clId="{AC14F0D9-C205-4C05-864D-079174C609A7}" dt="2025-09-29T17:08:59.179" v="27" actId="1076"/>
          <ac:graphicFrameMkLst>
            <pc:docMk/>
            <pc:sldMk cId="3752153703" sldId="257"/>
            <ac:graphicFrameMk id="8" creationId="{C961AF9A-C8DA-9CCF-1B51-5CD9DAE59F20}"/>
          </ac:graphicFrameMkLst>
        </pc:graphicFrameChg>
        <pc:graphicFrameChg chg="mod modGraphic">
          <ac:chgData name="Sarah Carter" userId="4b4e2a7e9c42e1b2" providerId="LiveId" clId="{AC14F0D9-C205-4C05-864D-079174C609A7}" dt="2025-09-29T17:08:59.179" v="27" actId="1076"/>
          <ac:graphicFrameMkLst>
            <pc:docMk/>
            <pc:sldMk cId="3752153703" sldId="257"/>
            <ac:graphicFrameMk id="9" creationId="{7C80FCD1-4565-2E48-33EB-CA59F4331727}"/>
          </ac:graphicFrameMkLst>
        </pc:graphicFrameChg>
        <pc:graphicFrameChg chg="mod modGraphic">
          <ac:chgData name="Sarah Carter" userId="4b4e2a7e9c42e1b2" providerId="LiveId" clId="{AC14F0D9-C205-4C05-864D-079174C609A7}" dt="2025-09-29T17:08:59.179" v="27" actId="1076"/>
          <ac:graphicFrameMkLst>
            <pc:docMk/>
            <pc:sldMk cId="3752153703" sldId="257"/>
            <ac:graphicFrameMk id="10" creationId="{5BC31BF8-32A6-7665-7AEF-D8206C28EEB7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25503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7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7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7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7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405CEC6-69FB-BEFB-C36D-BC668E879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540387"/>
              </p:ext>
            </p:extLst>
          </p:nvPr>
        </p:nvGraphicFramePr>
        <p:xfrm>
          <a:off x="1275972" y="1413163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00DF13C-7515-0196-1957-97D6D9070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784215"/>
              </p:ext>
            </p:extLst>
          </p:nvPr>
        </p:nvGraphicFramePr>
        <p:xfrm>
          <a:off x="4674958" y="1413163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0CA161B-4A40-367B-7C24-FC8C38CB8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11552"/>
              </p:ext>
            </p:extLst>
          </p:nvPr>
        </p:nvGraphicFramePr>
        <p:xfrm>
          <a:off x="1275972" y="6012872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11BD00C-421F-A6F5-AC0F-19D7DA25C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643348"/>
              </p:ext>
            </p:extLst>
          </p:nvPr>
        </p:nvGraphicFramePr>
        <p:xfrm>
          <a:off x="4674958" y="6012872"/>
          <a:ext cx="1821472" cy="341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2768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27684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2768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27684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F9BEBB-D9F3-9997-293D-6C7B0DEAC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07941"/>
              </p:ext>
            </p:extLst>
          </p:nvPr>
        </p:nvGraphicFramePr>
        <p:xfrm>
          <a:off x="1359099" y="1565563"/>
          <a:ext cx="1627456" cy="325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194948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17055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961AF9A-C8DA-9CCF-1B51-5CD9DAE59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94643"/>
              </p:ext>
            </p:extLst>
          </p:nvPr>
        </p:nvGraphicFramePr>
        <p:xfrm>
          <a:off x="4758085" y="1565563"/>
          <a:ext cx="1627456" cy="325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194948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17055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C80FCD1-4565-2E48-33EB-CA59F4331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63320"/>
              </p:ext>
            </p:extLst>
          </p:nvPr>
        </p:nvGraphicFramePr>
        <p:xfrm>
          <a:off x="1359099" y="6165272"/>
          <a:ext cx="1627456" cy="325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194948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17055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BC31BF8-32A6-7665-7AEF-D8206C28EE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81721"/>
              </p:ext>
            </p:extLst>
          </p:nvPr>
        </p:nvGraphicFramePr>
        <p:xfrm>
          <a:off x="4758085" y="6165272"/>
          <a:ext cx="1627456" cy="325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4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194948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204644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217055">
                <a:tc rowSpan="10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21705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89622" marR="89622" marT="44811" marB="4481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217055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2768" marR="22768" marT="11384" marB="11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28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2024-09-12T15:46:18Z</dcterms:created>
  <dcterms:modified xsi:type="dcterms:W3CDTF">2025-09-29T17:09:03Z</dcterms:modified>
</cp:coreProperties>
</file>