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53" d="100"/>
          <a:sy n="153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custSel modSld">
      <pc:chgData name="Sarah Carter" userId="4b4e2a7e9c42e1b2" providerId="LiveId" clId="{7EAF80CF-0965-4E9F-856D-AE74F6DDF460}" dt="2025-10-05T02:02:53.218" v="0" actId="2084"/>
      <pc:docMkLst>
        <pc:docMk/>
      </pc:docMkLst>
      <pc:sldChg chg="modSp mod">
        <pc:chgData name="Sarah Carter" userId="4b4e2a7e9c42e1b2" providerId="LiveId" clId="{7EAF80CF-0965-4E9F-856D-AE74F6DDF460}" dt="2025-10-05T02:02:53.218" v="0" actId="2084"/>
        <pc:sldMkLst>
          <pc:docMk/>
          <pc:sldMk cId="1955780997" sldId="256"/>
        </pc:sldMkLst>
        <pc:graphicFrameChg chg="modGraphic">
          <ac:chgData name="Sarah Carter" userId="4b4e2a7e9c42e1b2" providerId="LiveId" clId="{7EAF80CF-0965-4E9F-856D-AE74F6DDF460}" dt="2025-10-05T02:02:53.218" v="0" actId="2084"/>
          <ac:graphicFrameMkLst>
            <pc:docMk/>
            <pc:sldMk cId="1955780997" sldId="256"/>
            <ac:graphicFrameMk id="7" creationId="{B0FF4CBC-72E8-84B1-83D5-8BE26445D4EA}"/>
          </ac:graphicFrameMkLst>
        </pc:graphicFrameChg>
      </pc:sldChg>
    </pc:docChg>
  </pc:docChgLst>
  <pc:docChgLst>
    <pc:chgData name="Sarah Carter" userId="4b4e2a7e9c42e1b2" providerId="LiveId" clId="{AC14F0D9-C205-4C05-864D-079174C609A7}"/>
    <pc:docChg chg="undo custSel modSld">
      <pc:chgData name="Sarah Carter" userId="4b4e2a7e9c42e1b2" providerId="LiveId" clId="{AC14F0D9-C205-4C05-864D-079174C609A7}" dt="2025-09-29T17:06:58.881" v="80" actId="207"/>
      <pc:docMkLst>
        <pc:docMk/>
      </pc:docMkLst>
      <pc:sldChg chg="addSp delSp modSp mod">
        <pc:chgData name="Sarah Carter" userId="4b4e2a7e9c42e1b2" providerId="LiveId" clId="{AC14F0D9-C205-4C05-864D-079174C609A7}" dt="2025-09-29T17:06:58.881" v="80" actId="207"/>
        <pc:sldMkLst>
          <pc:docMk/>
          <pc:sldMk cId="1955780997" sldId="256"/>
        </pc:sldMkLst>
        <pc:graphicFrameChg chg="modGraphic">
          <ac:chgData name="Sarah Carter" userId="4b4e2a7e9c42e1b2" providerId="LiveId" clId="{AC14F0D9-C205-4C05-864D-079174C609A7}" dt="2025-09-29T17:01:21.724" v="57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AC14F0D9-C205-4C05-864D-079174C609A7}" dt="2025-09-29T17:06:01.368" v="74" actId="207"/>
          <ac:graphicFrameMkLst>
            <pc:docMk/>
            <pc:sldMk cId="1955780997" sldId="256"/>
            <ac:graphicFrameMk id="7" creationId="{B0FF4CBC-72E8-84B1-83D5-8BE26445D4EA}"/>
          </ac:graphicFrameMkLst>
        </pc:graphicFrameChg>
        <pc:graphicFrameChg chg="add mod modGraphic">
          <ac:chgData name="Sarah Carter" userId="4b4e2a7e9c42e1b2" providerId="LiveId" clId="{AC14F0D9-C205-4C05-864D-079174C609A7}" dt="2025-09-29T17:06:19.768" v="76" actId="207"/>
          <ac:graphicFrameMkLst>
            <pc:docMk/>
            <pc:sldMk cId="1955780997" sldId="256"/>
            <ac:graphicFrameMk id="8" creationId="{879EA97B-D490-E1E2-A58F-927A315D72E9}"/>
          </ac:graphicFrameMkLst>
        </pc:graphicFrameChg>
        <pc:graphicFrameChg chg="add mod modGraphic">
          <ac:chgData name="Sarah Carter" userId="4b4e2a7e9c42e1b2" providerId="LiveId" clId="{AC14F0D9-C205-4C05-864D-079174C609A7}" dt="2025-09-29T17:06:45.018" v="78" actId="207"/>
          <ac:graphicFrameMkLst>
            <pc:docMk/>
            <pc:sldMk cId="1955780997" sldId="256"/>
            <ac:graphicFrameMk id="9" creationId="{A6D9C766-DD85-ED3F-F8CD-CA2B1E3BF24B}"/>
          </ac:graphicFrameMkLst>
        </pc:graphicFrameChg>
        <pc:graphicFrameChg chg="add mod modGraphic">
          <ac:chgData name="Sarah Carter" userId="4b4e2a7e9c42e1b2" providerId="LiveId" clId="{AC14F0D9-C205-4C05-864D-079174C609A7}" dt="2025-09-29T17:06:58.881" v="80" actId="207"/>
          <ac:graphicFrameMkLst>
            <pc:docMk/>
            <pc:sldMk cId="1955780997" sldId="256"/>
            <ac:graphicFrameMk id="10" creationId="{14063C76-E59D-CA40-EFBD-BE4E54C41163}"/>
          </ac:graphicFrameMkLst>
        </pc:graphicFrameChg>
      </pc:sldChg>
      <pc:sldChg chg="addSp delSp modSp mod">
        <pc:chgData name="Sarah Carter" userId="4b4e2a7e9c42e1b2" providerId="LiveId" clId="{AC14F0D9-C205-4C05-864D-079174C609A7}" dt="2025-09-29T17:05:46.931" v="73" actId="1076"/>
        <pc:sldMkLst>
          <pc:docMk/>
          <pc:sldMk cId="3752153703" sldId="257"/>
        </pc:sldMkLst>
        <pc:graphicFrameChg chg="add mod modGraphic">
          <ac:chgData name="Sarah Carter" userId="4b4e2a7e9c42e1b2" providerId="LiveId" clId="{AC14F0D9-C205-4C05-864D-079174C609A7}" dt="2025-09-29T17:05:46.931" v="73" actId="1076"/>
          <ac:graphicFrameMkLst>
            <pc:docMk/>
            <pc:sldMk cId="3752153703" sldId="257"/>
            <ac:graphicFrameMk id="7" creationId="{5CA61560-2330-DD99-0D27-105CA795008F}"/>
          </ac:graphicFrameMkLst>
        </pc:graphicFrameChg>
        <pc:graphicFrameChg chg="add mod modGraphic">
          <ac:chgData name="Sarah Carter" userId="4b4e2a7e9c42e1b2" providerId="LiveId" clId="{AC14F0D9-C205-4C05-864D-079174C609A7}" dt="2025-09-29T17:05:46.931" v="73" actId="1076"/>
          <ac:graphicFrameMkLst>
            <pc:docMk/>
            <pc:sldMk cId="3752153703" sldId="257"/>
            <ac:graphicFrameMk id="8" creationId="{7A70C750-5E2C-2171-03B1-328B09A4230C}"/>
          </ac:graphicFrameMkLst>
        </pc:graphicFrameChg>
        <pc:graphicFrameChg chg="add mod modGraphic">
          <ac:chgData name="Sarah Carter" userId="4b4e2a7e9c42e1b2" providerId="LiveId" clId="{AC14F0D9-C205-4C05-864D-079174C609A7}" dt="2025-09-29T17:05:46.931" v="73" actId="1076"/>
          <ac:graphicFrameMkLst>
            <pc:docMk/>
            <pc:sldMk cId="3752153703" sldId="257"/>
            <ac:graphicFrameMk id="9" creationId="{4BCA0D39-3A93-8747-81B8-E9982F9E0CD0}"/>
          </ac:graphicFrameMkLst>
        </pc:graphicFrameChg>
        <pc:graphicFrameChg chg="add mod modGraphic">
          <ac:chgData name="Sarah Carter" userId="4b4e2a7e9c42e1b2" providerId="LiveId" clId="{AC14F0D9-C205-4C05-864D-079174C609A7}" dt="2025-09-29T17:05:46.931" v="73" actId="1076"/>
          <ac:graphicFrameMkLst>
            <pc:docMk/>
            <pc:sldMk cId="3752153703" sldId="257"/>
            <ac:graphicFrameMk id="10" creationId="{95FA3A8E-ECB6-6695-F3C6-FB8AEB9FD60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641334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SIX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SIX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SIX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NUMBER SIX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0FF4CBC-72E8-84B1-83D5-8BE26445D4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579323"/>
              </p:ext>
            </p:extLst>
          </p:nvPr>
        </p:nvGraphicFramePr>
        <p:xfrm>
          <a:off x="1066796" y="1385454"/>
          <a:ext cx="2272144" cy="3408216"/>
        </p:xfrm>
        <a:graphic>
          <a:graphicData uri="http://schemas.openxmlformats.org/drawingml/2006/table">
            <a:tbl>
              <a:tblPr firstRow="1" bandRow="1"/>
              <a:tblGrid>
                <a:gridCol w="284018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84018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84018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79EA97B-D490-E1E2-A58F-927A315D7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688967"/>
              </p:ext>
            </p:extLst>
          </p:nvPr>
        </p:nvGraphicFramePr>
        <p:xfrm>
          <a:off x="4544287" y="1385454"/>
          <a:ext cx="2272144" cy="3408216"/>
        </p:xfrm>
        <a:graphic>
          <a:graphicData uri="http://schemas.openxmlformats.org/drawingml/2006/table">
            <a:tbl>
              <a:tblPr firstRow="1" bandRow="1"/>
              <a:tblGrid>
                <a:gridCol w="284018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84018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84018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6D9C766-DD85-ED3F-F8CD-CA2B1E3BF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702807"/>
              </p:ext>
            </p:extLst>
          </p:nvPr>
        </p:nvGraphicFramePr>
        <p:xfrm>
          <a:off x="1066796" y="5957454"/>
          <a:ext cx="2272144" cy="3408216"/>
        </p:xfrm>
        <a:graphic>
          <a:graphicData uri="http://schemas.openxmlformats.org/drawingml/2006/table">
            <a:tbl>
              <a:tblPr firstRow="1" bandRow="1"/>
              <a:tblGrid>
                <a:gridCol w="284018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84018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84018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4063C76-E59D-CA40-EFBD-BE4E54C411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365520"/>
              </p:ext>
            </p:extLst>
          </p:nvPr>
        </p:nvGraphicFramePr>
        <p:xfrm>
          <a:off x="4544287" y="5957454"/>
          <a:ext cx="2272144" cy="3408216"/>
        </p:xfrm>
        <a:graphic>
          <a:graphicData uri="http://schemas.openxmlformats.org/drawingml/2006/table">
            <a:tbl>
              <a:tblPr firstRow="1" bandRow="1"/>
              <a:tblGrid>
                <a:gridCol w="284018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84018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84018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840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84018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84018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CA61560-2330-DD99-0D27-105CA7950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075120"/>
              </p:ext>
            </p:extLst>
          </p:nvPr>
        </p:nvGraphicFramePr>
        <p:xfrm>
          <a:off x="1149928" y="1593272"/>
          <a:ext cx="2022760" cy="3186552"/>
        </p:xfrm>
        <a:graphic>
          <a:graphicData uri="http://schemas.openxmlformats.org/drawingml/2006/table">
            <a:tbl>
              <a:tblPr firstRow="1" bandRow="1"/>
              <a:tblGrid>
                <a:gridCol w="252845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65546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65546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A70C750-5E2C-2171-03B1-328B09A423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16365"/>
              </p:ext>
            </p:extLst>
          </p:nvPr>
        </p:nvGraphicFramePr>
        <p:xfrm>
          <a:off x="4627419" y="1593272"/>
          <a:ext cx="2022760" cy="3186552"/>
        </p:xfrm>
        <a:graphic>
          <a:graphicData uri="http://schemas.openxmlformats.org/drawingml/2006/table">
            <a:tbl>
              <a:tblPr firstRow="1" bandRow="1"/>
              <a:tblGrid>
                <a:gridCol w="252845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65546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65546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BCA0D39-3A93-8747-81B8-E9982F9E0C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605054"/>
              </p:ext>
            </p:extLst>
          </p:nvPr>
        </p:nvGraphicFramePr>
        <p:xfrm>
          <a:off x="1149928" y="6165272"/>
          <a:ext cx="2022760" cy="3186552"/>
        </p:xfrm>
        <a:graphic>
          <a:graphicData uri="http://schemas.openxmlformats.org/drawingml/2006/table">
            <a:tbl>
              <a:tblPr firstRow="1" bandRow="1"/>
              <a:tblGrid>
                <a:gridCol w="252845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65546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65546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5FA3A8E-ECB6-6695-F3C6-FB8AEB9FD6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618042"/>
              </p:ext>
            </p:extLst>
          </p:nvPr>
        </p:nvGraphicFramePr>
        <p:xfrm>
          <a:off x="4627419" y="6165272"/>
          <a:ext cx="2022760" cy="3186552"/>
        </p:xfrm>
        <a:graphic>
          <a:graphicData uri="http://schemas.openxmlformats.org/drawingml/2006/table">
            <a:tbl>
              <a:tblPr firstRow="1" bandRow="1"/>
              <a:tblGrid>
                <a:gridCol w="252845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252845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265546"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2655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265546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/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265546"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77700" marR="77700" marT="38850" marB="3885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8402" marR="28402" marT="14201" marB="14201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8402" marR="28402" marT="14201" marB="1420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28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2025-10-05T02:02:56Z</dcterms:modified>
</cp:coreProperties>
</file>