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>
        <p:scale>
          <a:sx n="153" d="100"/>
          <a:sy n="153" d="100"/>
        </p:scale>
        <p:origin x="7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7EAF80CF-0965-4E9F-856D-AE74F6DDF460}"/>
    <pc:docChg chg="custSel modSld">
      <pc:chgData name="Sarah Carter" userId="4b4e2a7e9c42e1b2" providerId="LiveId" clId="{7EAF80CF-0965-4E9F-856D-AE74F6DDF460}" dt="2025-10-05T02:02:53.218" v="0" actId="2084"/>
      <pc:docMkLst>
        <pc:docMk/>
      </pc:docMkLst>
      <pc:sldChg chg="modSp mod">
        <pc:chgData name="Sarah Carter" userId="4b4e2a7e9c42e1b2" providerId="LiveId" clId="{7EAF80CF-0965-4E9F-856D-AE74F6DDF460}" dt="2025-10-05T02:02:53.218" v="0" actId="2084"/>
        <pc:sldMkLst>
          <pc:docMk/>
          <pc:sldMk cId="1955780997" sldId="256"/>
        </pc:sldMkLst>
        <pc:graphicFrameChg chg="modGraphic">
          <ac:chgData name="Sarah Carter" userId="4b4e2a7e9c42e1b2" providerId="LiveId" clId="{7EAF80CF-0965-4E9F-856D-AE74F6DDF460}" dt="2025-10-05T02:02:53.218" v="0" actId="2084"/>
          <ac:graphicFrameMkLst>
            <pc:docMk/>
            <pc:sldMk cId="1955780997" sldId="256"/>
            <ac:graphicFrameMk id="7" creationId="{B0FF4CBC-72E8-84B1-83D5-8BE26445D4EA}"/>
          </ac:graphicFrameMkLst>
        </pc:graphicFrameChg>
      </pc:sldChg>
    </pc:docChg>
  </pc:docChgLst>
  <pc:docChgLst>
    <pc:chgData name="Sarah Carter" userId="4b4e2a7e9c42e1b2" providerId="LiveId" clId="{AC14F0D9-C205-4C05-864D-079174C609A7}"/>
    <pc:docChg chg="undo custSel modSld">
      <pc:chgData name="Sarah Carter" userId="4b4e2a7e9c42e1b2" providerId="LiveId" clId="{AC14F0D9-C205-4C05-864D-079174C609A7}" dt="2025-09-29T17:06:58.881" v="80" actId="207"/>
      <pc:docMkLst>
        <pc:docMk/>
      </pc:docMkLst>
      <pc:sldChg chg="addSp delSp modSp mod">
        <pc:chgData name="Sarah Carter" userId="4b4e2a7e9c42e1b2" providerId="LiveId" clId="{AC14F0D9-C205-4C05-864D-079174C609A7}" dt="2025-09-29T17:06:58.881" v="80" actId="207"/>
        <pc:sldMkLst>
          <pc:docMk/>
          <pc:sldMk cId="1955780997" sldId="256"/>
        </pc:sldMkLst>
        <pc:graphicFrameChg chg="modGraphic">
          <ac:chgData name="Sarah Carter" userId="4b4e2a7e9c42e1b2" providerId="LiveId" clId="{AC14F0D9-C205-4C05-864D-079174C609A7}" dt="2025-09-29T17:01:21.724" v="57" actId="20577"/>
          <ac:graphicFrameMkLst>
            <pc:docMk/>
            <pc:sldMk cId="1955780997" sldId="256"/>
            <ac:graphicFrameMk id="6" creationId="{F540E6EB-1C56-AB4D-C0FD-171AAB3881B9}"/>
          </ac:graphicFrameMkLst>
        </pc:graphicFrameChg>
        <pc:graphicFrameChg chg="add mod modGraphic">
          <ac:chgData name="Sarah Carter" userId="4b4e2a7e9c42e1b2" providerId="LiveId" clId="{AC14F0D9-C205-4C05-864D-079174C609A7}" dt="2025-09-29T17:06:01.368" v="74" actId="207"/>
          <ac:graphicFrameMkLst>
            <pc:docMk/>
            <pc:sldMk cId="1955780997" sldId="256"/>
            <ac:graphicFrameMk id="7" creationId="{B0FF4CBC-72E8-84B1-83D5-8BE26445D4EA}"/>
          </ac:graphicFrameMkLst>
        </pc:graphicFrameChg>
        <pc:graphicFrameChg chg="add mod modGraphic">
          <ac:chgData name="Sarah Carter" userId="4b4e2a7e9c42e1b2" providerId="LiveId" clId="{AC14F0D9-C205-4C05-864D-079174C609A7}" dt="2025-09-29T17:06:19.768" v="76" actId="207"/>
          <ac:graphicFrameMkLst>
            <pc:docMk/>
            <pc:sldMk cId="1955780997" sldId="256"/>
            <ac:graphicFrameMk id="8" creationId="{879EA97B-D490-E1E2-A58F-927A315D72E9}"/>
          </ac:graphicFrameMkLst>
        </pc:graphicFrameChg>
        <pc:graphicFrameChg chg="add mod modGraphic">
          <ac:chgData name="Sarah Carter" userId="4b4e2a7e9c42e1b2" providerId="LiveId" clId="{AC14F0D9-C205-4C05-864D-079174C609A7}" dt="2025-09-29T17:06:45.018" v="78" actId="207"/>
          <ac:graphicFrameMkLst>
            <pc:docMk/>
            <pc:sldMk cId="1955780997" sldId="256"/>
            <ac:graphicFrameMk id="9" creationId="{A6D9C766-DD85-ED3F-F8CD-CA2B1E3BF24B}"/>
          </ac:graphicFrameMkLst>
        </pc:graphicFrameChg>
        <pc:graphicFrameChg chg="add mod modGraphic">
          <ac:chgData name="Sarah Carter" userId="4b4e2a7e9c42e1b2" providerId="LiveId" clId="{AC14F0D9-C205-4C05-864D-079174C609A7}" dt="2025-09-29T17:06:58.881" v="80" actId="207"/>
          <ac:graphicFrameMkLst>
            <pc:docMk/>
            <pc:sldMk cId="1955780997" sldId="256"/>
            <ac:graphicFrameMk id="10" creationId="{14063C76-E59D-CA40-EFBD-BE4E54C41163}"/>
          </ac:graphicFrameMkLst>
        </pc:graphicFrameChg>
      </pc:sldChg>
      <pc:sldChg chg="addSp delSp modSp mod">
        <pc:chgData name="Sarah Carter" userId="4b4e2a7e9c42e1b2" providerId="LiveId" clId="{AC14F0D9-C205-4C05-864D-079174C609A7}" dt="2025-09-29T17:05:46.931" v="73" actId="1076"/>
        <pc:sldMkLst>
          <pc:docMk/>
          <pc:sldMk cId="3752153703" sldId="257"/>
        </pc:sldMkLst>
        <pc:graphicFrameChg chg="add mod modGraphic">
          <ac:chgData name="Sarah Carter" userId="4b4e2a7e9c42e1b2" providerId="LiveId" clId="{AC14F0D9-C205-4C05-864D-079174C609A7}" dt="2025-09-29T17:05:46.931" v="73" actId="1076"/>
          <ac:graphicFrameMkLst>
            <pc:docMk/>
            <pc:sldMk cId="3752153703" sldId="257"/>
            <ac:graphicFrameMk id="7" creationId="{5CA61560-2330-DD99-0D27-105CA795008F}"/>
          </ac:graphicFrameMkLst>
        </pc:graphicFrameChg>
        <pc:graphicFrameChg chg="add mod modGraphic">
          <ac:chgData name="Sarah Carter" userId="4b4e2a7e9c42e1b2" providerId="LiveId" clId="{AC14F0D9-C205-4C05-864D-079174C609A7}" dt="2025-09-29T17:05:46.931" v="73" actId="1076"/>
          <ac:graphicFrameMkLst>
            <pc:docMk/>
            <pc:sldMk cId="3752153703" sldId="257"/>
            <ac:graphicFrameMk id="8" creationId="{7A70C750-5E2C-2171-03B1-328B09A4230C}"/>
          </ac:graphicFrameMkLst>
        </pc:graphicFrameChg>
        <pc:graphicFrameChg chg="add mod modGraphic">
          <ac:chgData name="Sarah Carter" userId="4b4e2a7e9c42e1b2" providerId="LiveId" clId="{AC14F0D9-C205-4C05-864D-079174C609A7}" dt="2025-09-29T17:05:46.931" v="73" actId="1076"/>
          <ac:graphicFrameMkLst>
            <pc:docMk/>
            <pc:sldMk cId="3752153703" sldId="257"/>
            <ac:graphicFrameMk id="9" creationId="{4BCA0D39-3A93-8747-81B8-E9982F9E0CD0}"/>
          </ac:graphicFrameMkLst>
        </pc:graphicFrameChg>
        <pc:graphicFrameChg chg="add mod modGraphic">
          <ac:chgData name="Sarah Carter" userId="4b4e2a7e9c42e1b2" providerId="LiveId" clId="{AC14F0D9-C205-4C05-864D-079174C609A7}" dt="2025-09-29T17:05:46.931" v="73" actId="1076"/>
          <ac:graphicFrameMkLst>
            <pc:docMk/>
            <pc:sldMk cId="3752153703" sldId="257"/>
            <ac:graphicFrameMk id="10" creationId="{95FA3A8E-ECB6-6695-F3C6-FB8AEB9FD60D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8503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3935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4778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531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10271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0878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38446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785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17642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1928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3409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87E7BB8-FFC5-4797-852D-2584EC1D5B20}" type="datetimeFigureOut">
              <a:rPr lang="en-US" smtClean="0"/>
              <a:t>10/4/2025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92891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92641334"/>
              </p:ext>
            </p:extLst>
          </p:nvPr>
        </p:nvGraphicFramePr>
        <p:xfrm>
          <a:off x="457200" y="457200"/>
          <a:ext cx="6858000" cy="9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29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3429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NUMBER SIX</a:t>
                      </a:r>
                      <a:b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</a:b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1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NUMBER SIX</a:t>
                      </a:r>
                      <a:b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</a:b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2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NUMBER SIX</a:t>
                      </a:r>
                      <a:b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</a:b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3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NUMBER SIX</a:t>
                      </a:r>
                      <a:b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</a:b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4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B0FF4CBC-72E8-84B1-83D5-8BE26445D4E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48579323"/>
              </p:ext>
            </p:extLst>
          </p:nvPr>
        </p:nvGraphicFramePr>
        <p:xfrm>
          <a:off x="1066796" y="1385454"/>
          <a:ext cx="2272144" cy="3408216"/>
        </p:xfrm>
        <a:graphic>
          <a:graphicData uri="http://schemas.openxmlformats.org/drawingml/2006/table">
            <a:tbl>
              <a:tblPr firstRow="1" bandRow="1"/>
              <a:tblGrid>
                <a:gridCol w="284018">
                  <a:extLst>
                    <a:ext uri="{9D8B030D-6E8A-4147-A177-3AD203B41FA5}">
                      <a16:colId xmlns:a16="http://schemas.microsoft.com/office/drawing/2014/main" val="1925534800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2704349556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178237600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941979251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512791896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2372850168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12081319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779037434"/>
                    </a:ext>
                  </a:extLst>
                </a:gridCol>
              </a:tblGrid>
              <a:tr h="284018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12700" cmpd="sng">
                      <a:noFill/>
                      <a:prstDash val="soli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5437077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548625102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115388054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506291069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799147556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9774529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0908221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691297343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1614312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3034383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39167002"/>
                  </a:ext>
                </a:extLst>
              </a:tr>
              <a:tr h="284018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9545549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879EA97B-D490-E1E2-A58F-927A315D72E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7688967"/>
              </p:ext>
            </p:extLst>
          </p:nvPr>
        </p:nvGraphicFramePr>
        <p:xfrm>
          <a:off x="4544287" y="1385454"/>
          <a:ext cx="2272144" cy="3408216"/>
        </p:xfrm>
        <a:graphic>
          <a:graphicData uri="http://schemas.openxmlformats.org/drawingml/2006/table">
            <a:tbl>
              <a:tblPr firstRow="1" bandRow="1"/>
              <a:tblGrid>
                <a:gridCol w="284018">
                  <a:extLst>
                    <a:ext uri="{9D8B030D-6E8A-4147-A177-3AD203B41FA5}">
                      <a16:colId xmlns:a16="http://schemas.microsoft.com/office/drawing/2014/main" val="1925534800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2704349556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178237600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941979251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512791896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2372850168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12081319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779037434"/>
                    </a:ext>
                  </a:extLst>
                </a:gridCol>
              </a:tblGrid>
              <a:tr h="284018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12700" cmpd="sng">
                      <a:noFill/>
                      <a:prstDash val="soli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5437077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548625102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115388054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506291069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799147556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9774529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0908221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1297343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1614312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3034383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39167002"/>
                  </a:ext>
                </a:extLst>
              </a:tr>
              <a:tr h="284018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9545549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A6D9C766-DD85-ED3F-F8CD-CA2B1E3BF2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43702807"/>
              </p:ext>
            </p:extLst>
          </p:nvPr>
        </p:nvGraphicFramePr>
        <p:xfrm>
          <a:off x="1066796" y="5957454"/>
          <a:ext cx="2272144" cy="3408216"/>
        </p:xfrm>
        <a:graphic>
          <a:graphicData uri="http://schemas.openxmlformats.org/drawingml/2006/table">
            <a:tbl>
              <a:tblPr firstRow="1" bandRow="1"/>
              <a:tblGrid>
                <a:gridCol w="284018">
                  <a:extLst>
                    <a:ext uri="{9D8B030D-6E8A-4147-A177-3AD203B41FA5}">
                      <a16:colId xmlns:a16="http://schemas.microsoft.com/office/drawing/2014/main" val="1925534800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2704349556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178237600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941979251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512791896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2372850168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12081319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779037434"/>
                    </a:ext>
                  </a:extLst>
                </a:gridCol>
              </a:tblGrid>
              <a:tr h="284018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12700" cmpd="sng">
                      <a:noFill/>
                      <a:prstDash val="soli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5437077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548625102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115388054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506291069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799147556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9774529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0908221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691297343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1614312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3034383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39167002"/>
                  </a:ext>
                </a:extLst>
              </a:tr>
              <a:tr h="284018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9545549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14063C76-E59D-CA40-EFBD-BE4E54C4116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8365520"/>
              </p:ext>
            </p:extLst>
          </p:nvPr>
        </p:nvGraphicFramePr>
        <p:xfrm>
          <a:off x="4544287" y="5957454"/>
          <a:ext cx="2272144" cy="3408216"/>
        </p:xfrm>
        <a:graphic>
          <a:graphicData uri="http://schemas.openxmlformats.org/drawingml/2006/table">
            <a:tbl>
              <a:tblPr firstRow="1" bandRow="1"/>
              <a:tblGrid>
                <a:gridCol w="284018">
                  <a:extLst>
                    <a:ext uri="{9D8B030D-6E8A-4147-A177-3AD203B41FA5}">
                      <a16:colId xmlns:a16="http://schemas.microsoft.com/office/drawing/2014/main" val="1925534800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2704349556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178237600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941979251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512791896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2372850168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12081319"/>
                    </a:ext>
                  </a:extLst>
                </a:gridCol>
                <a:gridCol w="284018">
                  <a:extLst>
                    <a:ext uri="{9D8B030D-6E8A-4147-A177-3AD203B41FA5}">
                      <a16:colId xmlns:a16="http://schemas.microsoft.com/office/drawing/2014/main" val="3779037434"/>
                    </a:ext>
                  </a:extLst>
                </a:gridCol>
              </a:tblGrid>
              <a:tr h="284018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12700" cmpd="sng">
                      <a:noFill/>
                      <a:prstDash val="soli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>
                        <a:lumMod val="5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5437077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548625102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115388054"/>
                  </a:ext>
                </a:extLst>
              </a:tr>
              <a:tr h="28401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506291069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799147556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9774529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0908221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691297343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1614312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3034383"/>
                  </a:ext>
                </a:extLst>
              </a:tr>
              <a:tr h="284018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39167002"/>
                  </a:ext>
                </a:extLst>
              </a:tr>
              <a:tr h="284018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9545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809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9486416"/>
              </p:ext>
            </p:extLst>
          </p:nvPr>
        </p:nvGraphicFramePr>
        <p:xfrm>
          <a:off x="457200" y="457200"/>
          <a:ext cx="6858000" cy="9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29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3429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2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1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4 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3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5CA61560-2330-DD99-0D27-105CA79500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40075120"/>
              </p:ext>
            </p:extLst>
          </p:nvPr>
        </p:nvGraphicFramePr>
        <p:xfrm>
          <a:off x="1149928" y="1593272"/>
          <a:ext cx="2022760" cy="3186552"/>
        </p:xfrm>
        <a:graphic>
          <a:graphicData uri="http://schemas.openxmlformats.org/drawingml/2006/table">
            <a:tbl>
              <a:tblPr firstRow="1" bandRow="1"/>
              <a:tblGrid>
                <a:gridCol w="252845">
                  <a:extLst>
                    <a:ext uri="{9D8B030D-6E8A-4147-A177-3AD203B41FA5}">
                      <a16:colId xmlns:a16="http://schemas.microsoft.com/office/drawing/2014/main" val="1925534800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2704349556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178237600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941979251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512791896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2372850168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12081319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779037434"/>
                    </a:ext>
                  </a:extLst>
                </a:gridCol>
              </a:tblGrid>
              <a:tr h="265546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12700" cmpd="sng">
                      <a:noFill/>
                      <a:prstDash val="soli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5437077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548625102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115388054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506291069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799147556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9774529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0908221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691297343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1614312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3034383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39167002"/>
                  </a:ext>
                </a:extLst>
              </a:tr>
              <a:tr h="265546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9545549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7A70C750-5E2C-2171-03B1-328B09A4230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1916365"/>
              </p:ext>
            </p:extLst>
          </p:nvPr>
        </p:nvGraphicFramePr>
        <p:xfrm>
          <a:off x="4627419" y="1593272"/>
          <a:ext cx="2022760" cy="3186552"/>
        </p:xfrm>
        <a:graphic>
          <a:graphicData uri="http://schemas.openxmlformats.org/drawingml/2006/table">
            <a:tbl>
              <a:tblPr firstRow="1" bandRow="1"/>
              <a:tblGrid>
                <a:gridCol w="252845">
                  <a:extLst>
                    <a:ext uri="{9D8B030D-6E8A-4147-A177-3AD203B41FA5}">
                      <a16:colId xmlns:a16="http://schemas.microsoft.com/office/drawing/2014/main" val="1925534800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2704349556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178237600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941979251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512791896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2372850168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12081319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779037434"/>
                    </a:ext>
                  </a:extLst>
                </a:gridCol>
              </a:tblGrid>
              <a:tr h="265546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12700" cmpd="sng">
                      <a:noFill/>
                      <a:prstDash val="soli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5437077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548625102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115388054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506291069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799147556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9774529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0908221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691297343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1614312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3034383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39167002"/>
                  </a:ext>
                </a:extLst>
              </a:tr>
              <a:tr h="265546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9545549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4BCA0D39-3A93-8747-81B8-E9982F9E0CD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3605054"/>
              </p:ext>
            </p:extLst>
          </p:nvPr>
        </p:nvGraphicFramePr>
        <p:xfrm>
          <a:off x="1149928" y="6165272"/>
          <a:ext cx="2022760" cy="3186552"/>
        </p:xfrm>
        <a:graphic>
          <a:graphicData uri="http://schemas.openxmlformats.org/drawingml/2006/table">
            <a:tbl>
              <a:tblPr firstRow="1" bandRow="1"/>
              <a:tblGrid>
                <a:gridCol w="252845">
                  <a:extLst>
                    <a:ext uri="{9D8B030D-6E8A-4147-A177-3AD203B41FA5}">
                      <a16:colId xmlns:a16="http://schemas.microsoft.com/office/drawing/2014/main" val="1925534800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2704349556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178237600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941979251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512791896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2372850168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12081319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779037434"/>
                    </a:ext>
                  </a:extLst>
                </a:gridCol>
              </a:tblGrid>
              <a:tr h="265546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12700" cmpd="sng">
                      <a:noFill/>
                      <a:prstDash val="soli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5437077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548625102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115388054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506291069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799147556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9774529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0908221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691297343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1614312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3034383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39167002"/>
                  </a:ext>
                </a:extLst>
              </a:tr>
              <a:tr h="265546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9545549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95FA3A8E-ECB6-6695-F3C6-FB8AEB9FD60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5618042"/>
              </p:ext>
            </p:extLst>
          </p:nvPr>
        </p:nvGraphicFramePr>
        <p:xfrm>
          <a:off x="4627419" y="6165272"/>
          <a:ext cx="2022760" cy="3186552"/>
        </p:xfrm>
        <a:graphic>
          <a:graphicData uri="http://schemas.openxmlformats.org/drawingml/2006/table">
            <a:tbl>
              <a:tblPr firstRow="1" bandRow="1"/>
              <a:tblGrid>
                <a:gridCol w="252845">
                  <a:extLst>
                    <a:ext uri="{9D8B030D-6E8A-4147-A177-3AD203B41FA5}">
                      <a16:colId xmlns:a16="http://schemas.microsoft.com/office/drawing/2014/main" val="1925534800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2704349556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178237600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941979251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512791896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2372850168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12081319"/>
                    </a:ext>
                  </a:extLst>
                </a:gridCol>
                <a:gridCol w="252845">
                  <a:extLst>
                    <a:ext uri="{9D8B030D-6E8A-4147-A177-3AD203B41FA5}">
                      <a16:colId xmlns:a16="http://schemas.microsoft.com/office/drawing/2014/main" val="3779037434"/>
                    </a:ext>
                  </a:extLst>
                </a:gridCol>
              </a:tblGrid>
              <a:tr h="265546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12700" cmpd="sng">
                      <a:noFill/>
                      <a:prstDash val="soli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25437077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548625102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115388054"/>
                  </a:ext>
                </a:extLst>
              </a:tr>
              <a:tr h="265546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mpd="sng">
                      <a:noFill/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506291069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2799147556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12700" cmpd="sng">
                      <a:noFill/>
                      <a:prstDash val="soli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9774529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0908221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691297343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1614312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3034383"/>
                  </a:ext>
                </a:extLst>
              </a:tr>
              <a:tr h="265546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/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39167002"/>
                  </a:ext>
                </a:extLst>
              </a:tr>
              <a:tr h="265546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77700" marR="77700" marT="38850" marB="3885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  <a:prstDash val="soli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8402" marR="28402" marT="14201" marB="14201"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8402" marR="28402" marT="14201" marB="1420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9545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2153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51</TotalTime>
  <Words>28</Words>
  <Application>Microsoft Office PowerPoint</Application>
  <PresentationFormat>Custom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2024-09-12T15:46:18Z</dcterms:created>
  <dcterms:modified xsi:type="dcterms:W3CDTF">2025-10-05T02:02:56Z</dcterms:modified>
</cp:coreProperties>
</file>

<file path=docProps/thumbnail.jpeg>
</file>