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2" r:id="rId2"/>
    <p:sldId id="263" r:id="rId3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29" d="100"/>
          <a:sy n="29" d="100"/>
        </p:scale>
        <p:origin x="215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09-30T02:12:22.417" v="1" actId="2696"/>
      <pc:docMkLst>
        <pc:docMk/>
      </pc:docMkLst>
      <pc:sldChg chg="del">
        <pc:chgData name="Sarah Carter" userId="4b4e2a7e9c42e1b2" providerId="LiveId" clId="{7EAF80CF-0965-4E9F-856D-AE74F6DDF460}" dt="2025-09-30T02:12:16.482" v="0" actId="2696"/>
        <pc:sldMkLst>
          <pc:docMk/>
          <pc:sldMk cId="226264781" sldId="256"/>
        </pc:sldMkLst>
      </pc:sldChg>
      <pc:sldChg chg="del">
        <pc:chgData name="Sarah Carter" userId="4b4e2a7e9c42e1b2" providerId="LiveId" clId="{7EAF80CF-0965-4E9F-856D-AE74F6DDF460}" dt="2025-09-30T02:12:16.482" v="0" actId="2696"/>
        <pc:sldMkLst>
          <pc:docMk/>
          <pc:sldMk cId="1209477034" sldId="257"/>
        </pc:sldMkLst>
      </pc:sldChg>
      <pc:sldChg chg="del">
        <pc:chgData name="Sarah Carter" userId="4b4e2a7e9c42e1b2" providerId="LiveId" clId="{7EAF80CF-0965-4E9F-856D-AE74F6DDF460}" dt="2025-09-30T02:12:16.482" v="0" actId="2696"/>
        <pc:sldMkLst>
          <pc:docMk/>
          <pc:sldMk cId="3321849624" sldId="258"/>
        </pc:sldMkLst>
      </pc:sldChg>
      <pc:sldChg chg="del">
        <pc:chgData name="Sarah Carter" userId="4b4e2a7e9c42e1b2" providerId="LiveId" clId="{7EAF80CF-0965-4E9F-856D-AE74F6DDF460}" dt="2025-09-30T02:12:16.482" v="0" actId="2696"/>
        <pc:sldMkLst>
          <pc:docMk/>
          <pc:sldMk cId="2509891854" sldId="259"/>
        </pc:sldMkLst>
      </pc:sldChg>
      <pc:sldChg chg="del">
        <pc:chgData name="Sarah Carter" userId="4b4e2a7e9c42e1b2" providerId="LiveId" clId="{7EAF80CF-0965-4E9F-856D-AE74F6DDF460}" dt="2025-09-30T02:12:16.482" v="0" actId="2696"/>
        <pc:sldMkLst>
          <pc:docMk/>
          <pc:sldMk cId="649287176" sldId="260"/>
        </pc:sldMkLst>
      </pc:sldChg>
      <pc:sldChg chg="del">
        <pc:chgData name="Sarah Carter" userId="4b4e2a7e9c42e1b2" providerId="LiveId" clId="{7EAF80CF-0965-4E9F-856D-AE74F6DDF460}" dt="2025-09-30T02:12:16.482" v="0" actId="2696"/>
        <pc:sldMkLst>
          <pc:docMk/>
          <pc:sldMk cId="3454562917" sldId="261"/>
        </pc:sldMkLst>
      </pc:sldChg>
      <pc:sldChg chg="del">
        <pc:chgData name="Sarah Carter" userId="4b4e2a7e9c42e1b2" providerId="LiveId" clId="{7EAF80CF-0965-4E9F-856D-AE74F6DDF460}" dt="2025-09-30T02:12:22.417" v="1" actId="2696"/>
        <pc:sldMkLst>
          <pc:docMk/>
          <pc:sldMk cId="67313808" sldId="264"/>
        </pc:sldMkLst>
      </pc:sldChg>
      <pc:sldChg chg="del">
        <pc:chgData name="Sarah Carter" userId="4b4e2a7e9c42e1b2" providerId="LiveId" clId="{7EAF80CF-0965-4E9F-856D-AE74F6DDF460}" dt="2025-09-30T02:12:22.417" v="1" actId="2696"/>
        <pc:sldMkLst>
          <pc:docMk/>
          <pc:sldMk cId="3702735601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5F1E0-9C17-0AEF-3B9F-EA55907B0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1DF682-DEF3-423A-9025-E1F986C7FA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430463" y="1143000"/>
            <a:ext cx="199707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28F35F-ADF7-414D-A4D8-7E57BAD173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D9DF39-8606-0863-86F9-4E2EF24DDC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808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E84FF5-99B1-6FD7-D176-F6179EA93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50C418-BD35-669D-FE91-130638424E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430463" y="1143000"/>
            <a:ext cx="1997075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AB57D1-B5FC-11BC-B168-AC5B1B2E3E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F14EFA-9FBA-73D6-9400-A3ACE47C1A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0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5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5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7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0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6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7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5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1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3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9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338015-7EFA-3389-4982-4BAF9A1B7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C52370-C059-C543-FE54-DBB2FB4BAB62}"/>
              </a:ext>
            </a:extLst>
          </p:cNvPr>
          <p:cNvSpPr txBox="1"/>
          <p:nvPr/>
        </p:nvSpPr>
        <p:spPr>
          <a:xfrm>
            <a:off x="0" y="294445"/>
            <a:ext cx="1005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latin typeface="Century Gothic" panose="020B0502020202020204" pitchFamily="34" charset="0"/>
              </a:rPr>
              <a:t>SIX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ACD4B0-2379-F0F0-D093-7698D8577E4B}"/>
              </a:ext>
            </a:extLst>
          </p:cNvPr>
          <p:cNvSpPr txBox="1"/>
          <p:nvPr/>
        </p:nvSpPr>
        <p:spPr>
          <a:xfrm>
            <a:off x="385177" y="14928153"/>
            <a:ext cx="6147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Design by Helmut Postl – Featured on https://pentomino.classy.be/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A97B12-9413-AF22-C578-A689D3B628A3}"/>
              </a:ext>
            </a:extLst>
          </p:cNvPr>
          <p:cNvSpPr txBox="1"/>
          <p:nvPr/>
        </p:nvSpPr>
        <p:spPr>
          <a:xfrm>
            <a:off x="385177" y="14651154"/>
            <a:ext cx="905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Formatted by Sarah Carter | @mathequalslove | mathequalslove.net </a:t>
            </a:r>
          </a:p>
        </p:txBody>
      </p:sp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CFD07A8-AE0C-BBD2-D982-1AEA30D83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580" y="14619599"/>
            <a:ext cx="2341978" cy="308554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5C22343-B295-F78F-8E04-D97F5B0E67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61421"/>
              </p:ext>
            </p:extLst>
          </p:nvPr>
        </p:nvGraphicFramePr>
        <p:xfrm>
          <a:off x="1371600" y="2286000"/>
          <a:ext cx="7315200" cy="10972800"/>
        </p:xfrm>
        <a:graphic>
          <a:graphicData uri="http://schemas.openxmlformats.org/drawingml/2006/table">
            <a:tbl>
              <a:tblPr firstRow="1" bandRow="1"/>
              <a:tblGrid>
                <a:gridCol w="914400">
                  <a:extLst>
                    <a:ext uri="{9D8B030D-6E8A-4147-A177-3AD203B41FA5}">
                      <a16:colId xmlns:a16="http://schemas.microsoft.com/office/drawing/2014/main" val="19255348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0434955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82376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9419792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51279189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37285016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1208131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779037434"/>
                    </a:ext>
                  </a:extLst>
                </a:gridCol>
              </a:tblGrid>
              <a:tr h="914400"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3707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8625102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388054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0629106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914755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77452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90822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9129734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1431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03438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67002"/>
                  </a:ext>
                </a:extLst>
              </a:tr>
              <a:tr h="914400"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545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0979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460F2-6614-94BE-2918-2AE14404A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00C44D6-7A39-9B81-76BC-BCBE4BC5D7F6}"/>
              </a:ext>
            </a:extLst>
          </p:cNvPr>
          <p:cNvSpPr txBox="1"/>
          <p:nvPr/>
        </p:nvSpPr>
        <p:spPr>
          <a:xfrm>
            <a:off x="-1261872" y="3549709"/>
            <a:ext cx="1005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latin typeface="Century Gothic" panose="020B0502020202020204" pitchFamily="34" charset="0"/>
              </a:rPr>
              <a:t>SEVEN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8AB542-3929-8DBD-ECD5-ADE095BC0EE0}"/>
              </a:ext>
            </a:extLst>
          </p:cNvPr>
          <p:cNvSpPr txBox="1"/>
          <p:nvPr/>
        </p:nvSpPr>
        <p:spPr>
          <a:xfrm>
            <a:off x="701230" y="14779700"/>
            <a:ext cx="905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Designed by Sarah Carter | @mathequalslove | mathequalslove.net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2AACA4B-0839-7D91-CBCE-7132205FAB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154976"/>
              </p:ext>
            </p:extLst>
          </p:nvPr>
        </p:nvGraphicFramePr>
        <p:xfrm>
          <a:off x="1371600" y="796655"/>
          <a:ext cx="7315200" cy="1371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374251859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31237394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79279425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06520173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60502321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46052666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15856420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70630886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6835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0261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55639"/>
                  </a:ext>
                </a:extLst>
              </a:tr>
              <a:tr h="914400">
                <a:tc rowSpan="10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04682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34986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67869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0755309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952880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142947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43224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025099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8469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49479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0646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16075"/>
                  </a:ext>
                </a:extLst>
              </a:tr>
            </a:tbl>
          </a:graphicData>
        </a:graphic>
      </p:graphicFrame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7202005-19C0-C59D-96E3-06607A868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970" y="14748145"/>
            <a:ext cx="2341978" cy="30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99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44</Words>
  <Application>Microsoft Office PowerPoint</Application>
  <PresentationFormat>Custom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2024-09-12T14:28:19Z</dcterms:created>
  <dcterms:modified xsi:type="dcterms:W3CDTF">2025-09-30T02:12:26Z</dcterms:modified>
</cp:coreProperties>
</file>