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1" r:id="rId5"/>
    <p:sldId id="263" r:id="rId6"/>
    <p:sldId id="265" r:id="rId7"/>
    <p:sldId id="267" r:id="rId8"/>
    <p:sldId id="268" r:id="rId9"/>
    <p:sldId id="269" r:id="rId10"/>
    <p:sldId id="270" r:id="rId11"/>
    <p:sldId id="271" r:id="rId1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0EF2192-811A-4106-866C-9784424CD348}" v="890" dt="2024-11-29T21:44:57.42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301" autoAdjust="0"/>
    <p:restoredTop sz="94660"/>
  </p:normalViewPr>
  <p:slideViewPr>
    <p:cSldViewPr snapToGrid="0">
      <p:cViewPr varScale="1">
        <p:scale>
          <a:sx n="48" d="100"/>
          <a:sy n="48" d="100"/>
        </p:scale>
        <p:origin x="1980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10EF2192-811A-4106-866C-9784424CD348}"/>
    <pc:docChg chg="custSel addSld delSld modSld">
      <pc:chgData name="Sarah Carter" userId="4b4e2a7e9c42e1b2" providerId="LiveId" clId="{10EF2192-811A-4106-866C-9784424CD348}" dt="2024-12-18T15:00:21.248" v="5702" actId="2696"/>
      <pc:docMkLst>
        <pc:docMk/>
      </pc:docMkLst>
      <pc:sldChg chg="addSp delSp modSp mod">
        <pc:chgData name="Sarah Carter" userId="4b4e2a7e9c42e1b2" providerId="LiveId" clId="{10EF2192-811A-4106-866C-9784424CD348}" dt="2024-11-29T21:41:41.084" v="5689" actId="164"/>
        <pc:sldMkLst>
          <pc:docMk/>
          <pc:sldMk cId="2785522993" sldId="256"/>
        </pc:sldMkLst>
        <pc:spChg chg="mod">
          <ac:chgData name="Sarah Carter" userId="4b4e2a7e9c42e1b2" providerId="LiveId" clId="{10EF2192-811A-4106-866C-9784424CD348}" dt="2024-11-29T21:35:52.591" v="0" actId="20577"/>
          <ac:spMkLst>
            <pc:docMk/>
            <pc:sldMk cId="2785522993" sldId="256"/>
            <ac:spMk id="4" creationId="{B328D480-642C-F7C1-309B-0D15565FD706}"/>
          </ac:spMkLst>
        </pc:spChg>
        <pc:spChg chg="mod">
          <ac:chgData name="Sarah Carter" userId="4b4e2a7e9c42e1b2" providerId="LiveId" clId="{10EF2192-811A-4106-866C-9784424CD348}" dt="2024-11-29T21:35:59.941" v="4" actId="20577"/>
          <ac:spMkLst>
            <pc:docMk/>
            <pc:sldMk cId="2785522993" sldId="256"/>
            <ac:spMk id="6" creationId="{372DDF07-2369-FD60-8170-DA9C7519DC1C}"/>
          </ac:spMkLst>
        </pc:spChg>
        <pc:spChg chg="mod">
          <ac:chgData name="Sarah Carter" userId="4b4e2a7e9c42e1b2" providerId="LiveId" clId="{10EF2192-811A-4106-866C-9784424CD348}" dt="2024-11-29T21:41:41.084" v="5689" actId="164"/>
          <ac:spMkLst>
            <pc:docMk/>
            <pc:sldMk cId="2785522993" sldId="256"/>
            <ac:spMk id="7" creationId="{27EB45B8-6D52-876F-4CBE-7917036E3F9D}"/>
          </ac:spMkLst>
        </pc:spChg>
        <pc:spChg chg="add mod">
          <ac:chgData name="Sarah Carter" userId="4b4e2a7e9c42e1b2" providerId="LiveId" clId="{10EF2192-811A-4106-866C-9784424CD348}" dt="2024-11-29T21:38:57.072" v="541" actId="1076"/>
          <ac:spMkLst>
            <pc:docMk/>
            <pc:sldMk cId="2785522993" sldId="256"/>
            <ac:spMk id="33" creationId="{AC3A1084-1301-2972-5874-1CD11FE0B166}"/>
          </ac:spMkLst>
        </pc:spChg>
        <pc:spChg chg="add mod">
          <ac:chgData name="Sarah Carter" userId="4b4e2a7e9c42e1b2" providerId="LiveId" clId="{10EF2192-811A-4106-866C-9784424CD348}" dt="2024-11-29T21:39:24.936" v="544" actId="1076"/>
          <ac:spMkLst>
            <pc:docMk/>
            <pc:sldMk cId="2785522993" sldId="256"/>
            <ac:spMk id="35" creationId="{EBAF3086-A916-6687-AAC0-99276DB9A7EB}"/>
          </ac:spMkLst>
        </pc:spChg>
        <pc:grpChg chg="add mod">
          <ac:chgData name="Sarah Carter" userId="4b4e2a7e9c42e1b2" providerId="LiveId" clId="{10EF2192-811A-4106-866C-9784424CD348}" dt="2024-11-29T21:41:41.084" v="5689" actId="164"/>
          <ac:grpSpMkLst>
            <pc:docMk/>
            <pc:sldMk cId="2785522993" sldId="256"/>
            <ac:grpSpMk id="36" creationId="{0931502F-2CFC-7BE3-1732-9A7693F111C0}"/>
          </ac:grpSpMkLst>
        </pc:grpChg>
        <pc:graphicFrameChg chg="add mod">
          <ac:chgData name="Sarah Carter" userId="4b4e2a7e9c42e1b2" providerId="LiveId" clId="{10EF2192-811A-4106-866C-9784424CD348}" dt="2024-11-29T21:38:57.072" v="541" actId="1076"/>
          <ac:graphicFrameMkLst>
            <pc:docMk/>
            <pc:sldMk cId="2785522993" sldId="256"/>
            <ac:graphicFrameMk id="32" creationId="{550E18E2-1C2E-FFC0-92F7-EBD6EC0C48A1}"/>
          </ac:graphicFrameMkLst>
        </pc:graphicFrameChg>
        <pc:graphicFrameChg chg="add mod">
          <ac:chgData name="Sarah Carter" userId="4b4e2a7e9c42e1b2" providerId="LiveId" clId="{10EF2192-811A-4106-866C-9784424CD348}" dt="2024-11-29T21:39:24.936" v="544" actId="1076"/>
          <ac:graphicFrameMkLst>
            <pc:docMk/>
            <pc:sldMk cId="2785522993" sldId="256"/>
            <ac:graphicFrameMk id="34" creationId="{8AEBDFF3-136D-1C4D-CFD4-9EF6077FA200}"/>
          </ac:graphicFrameMkLst>
        </pc:graphicFrameChg>
        <pc:picChg chg="mod">
          <ac:chgData name="Sarah Carter" userId="4b4e2a7e9c42e1b2" providerId="LiveId" clId="{10EF2192-811A-4106-866C-9784424CD348}" dt="2024-11-29T21:41:41.084" v="5689" actId="164"/>
          <ac:picMkLst>
            <pc:docMk/>
            <pc:sldMk cId="2785522993" sldId="256"/>
            <ac:picMk id="9" creationId="{2351D009-C27E-7D73-B427-E684E7BDB91E}"/>
          </ac:picMkLst>
        </pc:picChg>
      </pc:sldChg>
      <pc:sldChg chg="addSp modSp new del mod">
        <pc:chgData name="Sarah Carter" userId="4b4e2a7e9c42e1b2" providerId="LiveId" clId="{10EF2192-811A-4106-866C-9784424CD348}" dt="2024-11-29T21:39:42.689" v="545" actId="2696"/>
        <pc:sldMkLst>
          <pc:docMk/>
          <pc:sldMk cId="1455983461" sldId="257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858642587" sldId="257"/>
        </pc:sldMkLst>
      </pc:sldChg>
      <pc:sldChg chg="addSp modSp new mod">
        <pc:chgData name="Sarah Carter" userId="4b4e2a7e9c42e1b2" providerId="LiveId" clId="{10EF2192-811A-4106-866C-9784424CD348}" dt="2024-11-29T21:41:53.350" v="5691"/>
        <pc:sldMkLst>
          <pc:docMk/>
          <pc:sldMk cId="3594277809" sldId="257"/>
        </pc:sldMkLst>
        <pc:spChg chg="add mod">
          <ac:chgData name="Sarah Carter" userId="4b4e2a7e9c42e1b2" providerId="LiveId" clId="{10EF2192-811A-4106-866C-9784424CD348}" dt="2024-11-29T21:40:24.660" v="558" actId="299"/>
          <ac:spMkLst>
            <pc:docMk/>
            <pc:sldMk cId="3594277809" sldId="257"/>
            <ac:spMk id="2" creationId="{7B999C6B-33E6-2C9C-0304-EDEC55887CCA}"/>
          </ac:spMkLst>
        </pc:spChg>
        <pc:spChg chg="add mod">
          <ac:chgData name="Sarah Carter" userId="4b4e2a7e9c42e1b2" providerId="LiveId" clId="{10EF2192-811A-4106-866C-9784424CD348}" dt="2024-11-29T21:40:24.707" v="632"/>
          <ac:spMkLst>
            <pc:docMk/>
            <pc:sldMk cId="3594277809" sldId="257"/>
            <ac:spMk id="4" creationId="{F23A9732-9185-5CC9-44E9-E7A48D8D784B}"/>
          </ac:spMkLst>
        </pc:spChg>
        <pc:spChg chg="add mod">
          <ac:chgData name="Sarah Carter" userId="4b4e2a7e9c42e1b2" providerId="LiveId" clId="{10EF2192-811A-4106-866C-9784424CD348}" dt="2024-11-29T21:40:24.738" v="644" actId="299"/>
          <ac:spMkLst>
            <pc:docMk/>
            <pc:sldMk cId="3594277809" sldId="257"/>
            <ac:spMk id="5" creationId="{68BFC756-9399-8B82-907D-389AC9031797}"/>
          </ac:spMkLst>
        </pc:spChg>
        <pc:spChg chg="add mod">
          <ac:chgData name="Sarah Carter" userId="4b4e2a7e9c42e1b2" providerId="LiveId" clId="{10EF2192-811A-4106-866C-9784424CD348}" dt="2024-11-29T21:40:24.832" v="709"/>
          <ac:spMkLst>
            <pc:docMk/>
            <pc:sldMk cId="3594277809" sldId="257"/>
            <ac:spMk id="7" creationId="{D58887AF-625F-188C-8F7D-E6688E670694}"/>
          </ac:spMkLst>
        </pc:spChg>
        <pc:spChg chg="add mod">
          <ac:chgData name="Sarah Carter" userId="4b4e2a7e9c42e1b2" providerId="LiveId" clId="{10EF2192-811A-4106-866C-9784424CD348}" dt="2024-11-29T21:41:18.527" v="1582" actId="948"/>
          <ac:spMkLst>
            <pc:docMk/>
            <pc:sldMk cId="3594277809" sldId="257"/>
            <ac:spMk id="8" creationId="{D3F54553-C8D8-6564-FF53-C56089CE8F02}"/>
          </ac:spMkLst>
        </pc:spChg>
        <pc:spChg chg="add mod">
          <ac:chgData name="Sarah Carter" userId="4b4e2a7e9c42e1b2" providerId="LiveId" clId="{10EF2192-811A-4106-866C-9784424CD348}" dt="2024-11-29T21:41:19.125" v="2462" actId="948"/>
          <ac:spMkLst>
            <pc:docMk/>
            <pc:sldMk cId="3594277809" sldId="257"/>
            <ac:spMk id="10" creationId="{DF819ED4-F73E-34F7-3FE4-42E9F1E3D0BA}"/>
          </ac:spMkLst>
        </pc:spChg>
        <pc:spChg chg="add mod">
          <ac:chgData name="Sarah Carter" userId="4b4e2a7e9c42e1b2" providerId="LiveId" clId="{10EF2192-811A-4106-866C-9784424CD348}" dt="2024-11-29T21:41:19.235" v="2612" actId="948"/>
          <ac:spMkLst>
            <pc:docMk/>
            <pc:sldMk cId="3594277809" sldId="257"/>
            <ac:spMk id="11" creationId="{B804CC75-EAA8-0AC5-7725-404B1D51D7DB}"/>
          </ac:spMkLst>
        </pc:spChg>
        <pc:spChg chg="add mod">
          <ac:chgData name="Sarah Carter" userId="4b4e2a7e9c42e1b2" providerId="LiveId" clId="{10EF2192-811A-4106-866C-9784424CD348}" dt="2024-11-29T21:41:19.819" v="3492" actId="948"/>
          <ac:spMkLst>
            <pc:docMk/>
            <pc:sldMk cId="3594277809" sldId="257"/>
            <ac:spMk id="13" creationId="{FF5BD014-C814-2F85-DD8D-BC8C31D4753B}"/>
          </ac:spMkLst>
        </pc:spChg>
        <pc:spChg chg="add mod">
          <ac:chgData name="Sarah Carter" userId="4b4e2a7e9c42e1b2" providerId="LiveId" clId="{10EF2192-811A-4106-866C-9784424CD348}" dt="2024-11-29T21:41:29.434" v="3643" actId="948"/>
          <ac:spMkLst>
            <pc:docMk/>
            <pc:sldMk cId="3594277809" sldId="257"/>
            <ac:spMk id="14" creationId="{C97FB5BB-CF46-23D6-6F61-CAE5519F16C3}"/>
          </ac:spMkLst>
        </pc:spChg>
        <pc:spChg chg="add mod">
          <ac:chgData name="Sarah Carter" userId="4b4e2a7e9c42e1b2" providerId="LiveId" clId="{10EF2192-811A-4106-866C-9784424CD348}" dt="2024-11-29T21:41:29.825" v="4523" actId="948"/>
          <ac:spMkLst>
            <pc:docMk/>
            <pc:sldMk cId="3594277809" sldId="257"/>
            <ac:spMk id="16" creationId="{F4A98FEE-77A2-1876-5873-5360C6CB42C7}"/>
          </ac:spMkLst>
        </pc:spChg>
        <pc:spChg chg="add mod">
          <ac:chgData name="Sarah Carter" userId="4b4e2a7e9c42e1b2" providerId="LiveId" clId="{10EF2192-811A-4106-866C-9784424CD348}" dt="2024-11-29T21:41:29.887" v="4673" actId="948"/>
          <ac:spMkLst>
            <pc:docMk/>
            <pc:sldMk cId="3594277809" sldId="257"/>
            <ac:spMk id="17" creationId="{79DE5DFF-EC7B-2FBE-6951-5F9D6939D214}"/>
          </ac:spMkLst>
        </pc:spChg>
        <pc:spChg chg="add mod">
          <ac:chgData name="Sarah Carter" userId="4b4e2a7e9c42e1b2" providerId="LiveId" clId="{10EF2192-811A-4106-866C-9784424CD348}" dt="2024-11-29T21:41:30.345" v="5553" actId="948"/>
          <ac:spMkLst>
            <pc:docMk/>
            <pc:sldMk cId="3594277809" sldId="257"/>
            <ac:spMk id="19" creationId="{1AD8B453-5D7F-378F-D0D9-819726ED7C38}"/>
          </ac:spMkLst>
        </pc:spChg>
        <pc:spChg chg="mod">
          <ac:chgData name="Sarah Carter" userId="4b4e2a7e9c42e1b2" providerId="LiveId" clId="{10EF2192-811A-4106-866C-9784424CD348}" dt="2024-11-29T21:41:53.350" v="5691"/>
          <ac:spMkLst>
            <pc:docMk/>
            <pc:sldMk cId="3594277809" sldId="257"/>
            <ac:spMk id="22" creationId="{4B021F3E-08C2-DAE1-682B-80584C954566}"/>
          </ac:spMkLst>
        </pc:spChg>
        <pc:grpChg chg="add mod">
          <ac:chgData name="Sarah Carter" userId="4b4e2a7e9c42e1b2" providerId="LiveId" clId="{10EF2192-811A-4106-866C-9784424CD348}" dt="2024-11-29T21:41:53.350" v="5691"/>
          <ac:grpSpMkLst>
            <pc:docMk/>
            <pc:sldMk cId="3594277809" sldId="257"/>
            <ac:grpSpMk id="21" creationId="{57C22EEF-3310-7FC1-ADA0-7E4B4B78D555}"/>
          </ac:grpSpMkLst>
        </pc:grpChg>
        <pc:graphicFrameChg chg="add mod modGraphic">
          <ac:chgData name="Sarah Carter" userId="4b4e2a7e9c42e1b2" providerId="LiveId" clId="{10EF2192-811A-4106-866C-9784424CD348}" dt="2024-11-29T21:40:26.159" v="1033" actId="20577"/>
          <ac:graphicFrameMkLst>
            <pc:docMk/>
            <pc:sldMk cId="3594277809" sldId="257"/>
            <ac:graphicFrameMk id="3" creationId="{AD9A6C8C-13EC-0C06-A881-07A0263EE154}"/>
          </ac:graphicFrameMkLst>
        </pc:graphicFrameChg>
        <pc:graphicFrameChg chg="add mod modGraphic">
          <ac:chgData name="Sarah Carter" userId="4b4e2a7e9c42e1b2" providerId="LiveId" clId="{10EF2192-811A-4106-866C-9784424CD348}" dt="2024-11-29T21:40:26.162" v="1042" actId="20577"/>
          <ac:graphicFrameMkLst>
            <pc:docMk/>
            <pc:sldMk cId="3594277809" sldId="257"/>
            <ac:graphicFrameMk id="6" creationId="{12ADD85E-F4CD-3932-D3D4-11CEB3633F09}"/>
          </ac:graphicFrameMkLst>
        </pc:graphicFrameChg>
        <pc:graphicFrameChg chg="add mod modGraphic">
          <ac:chgData name="Sarah Carter" userId="4b4e2a7e9c42e1b2" providerId="LiveId" clId="{10EF2192-811A-4106-866C-9784424CD348}" dt="2024-11-29T21:41:18.684" v="1790" actId="948"/>
          <ac:graphicFrameMkLst>
            <pc:docMk/>
            <pc:sldMk cId="3594277809" sldId="257"/>
            <ac:graphicFrameMk id="9" creationId="{8A253A49-DCE0-15FE-8833-79E898E52492}"/>
          </ac:graphicFrameMkLst>
        </pc:graphicFrameChg>
        <pc:graphicFrameChg chg="add mod modGraphic">
          <ac:chgData name="Sarah Carter" userId="4b4e2a7e9c42e1b2" providerId="LiveId" clId="{10EF2192-811A-4106-866C-9784424CD348}" dt="2024-11-29T21:41:19.409" v="2820" actId="948"/>
          <ac:graphicFrameMkLst>
            <pc:docMk/>
            <pc:sldMk cId="3594277809" sldId="257"/>
            <ac:graphicFrameMk id="12" creationId="{4DAE6190-35B0-975B-723F-7A8AAED0E54A}"/>
          </ac:graphicFrameMkLst>
        </pc:graphicFrameChg>
        <pc:graphicFrameChg chg="add mod modGraphic">
          <ac:chgData name="Sarah Carter" userId="4b4e2a7e9c42e1b2" providerId="LiveId" clId="{10EF2192-811A-4106-866C-9784424CD348}" dt="2024-11-29T21:41:29.542" v="3851" actId="948"/>
          <ac:graphicFrameMkLst>
            <pc:docMk/>
            <pc:sldMk cId="3594277809" sldId="257"/>
            <ac:graphicFrameMk id="15" creationId="{4E0E75C6-972E-9D4D-4007-095773D8BADB}"/>
          </ac:graphicFrameMkLst>
        </pc:graphicFrameChg>
        <pc:graphicFrameChg chg="add mod modGraphic">
          <ac:chgData name="Sarah Carter" userId="4b4e2a7e9c42e1b2" providerId="LiveId" clId="{10EF2192-811A-4106-866C-9784424CD348}" dt="2024-11-29T21:41:29.998" v="4881" actId="948"/>
          <ac:graphicFrameMkLst>
            <pc:docMk/>
            <pc:sldMk cId="3594277809" sldId="257"/>
            <ac:graphicFrameMk id="18" creationId="{C15C4E01-B0B1-5E06-ACD0-6A8D2805A2E3}"/>
          </ac:graphicFrameMkLst>
        </pc:graphicFrameChg>
        <pc:picChg chg="mod">
          <ac:chgData name="Sarah Carter" userId="4b4e2a7e9c42e1b2" providerId="LiveId" clId="{10EF2192-811A-4106-866C-9784424CD348}" dt="2024-11-29T21:41:53.350" v="5691"/>
          <ac:picMkLst>
            <pc:docMk/>
            <pc:sldMk cId="3594277809" sldId="257"/>
            <ac:picMk id="23" creationId="{946AD6D7-91BB-D815-D03D-99893498E432}"/>
          </ac:picMkLst>
        </pc:picChg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358533126" sldId="258"/>
        </pc:sldMkLst>
      </pc:sldChg>
      <pc:sldChg chg="addSp modSp add del mod">
        <pc:chgData name="Sarah Carter" userId="4b4e2a7e9c42e1b2" providerId="LiveId" clId="{10EF2192-811A-4106-866C-9784424CD348}" dt="2024-12-18T15:00:21.248" v="5702" actId="2696"/>
        <pc:sldMkLst>
          <pc:docMk/>
          <pc:sldMk cId="1713492078" sldId="258"/>
        </pc:sldMkLst>
      </pc:sldChg>
      <pc:sldChg chg="modSp add del mod">
        <pc:chgData name="Sarah Carter" userId="4b4e2a7e9c42e1b2" providerId="LiveId" clId="{10EF2192-811A-4106-866C-9784424CD348}" dt="2024-11-29T21:39:42.689" v="545" actId="2696"/>
        <pc:sldMkLst>
          <pc:docMk/>
          <pc:sldMk cId="4271533455" sldId="258"/>
        </pc:sldMkLst>
      </pc:sldChg>
      <pc:sldChg chg="addSp modSp add mod">
        <pc:chgData name="Sarah Carter" userId="4b4e2a7e9c42e1b2" providerId="LiveId" clId="{10EF2192-811A-4106-866C-9784424CD348}" dt="2024-11-29T21:41:55.122" v="5692"/>
        <pc:sldMkLst>
          <pc:docMk/>
          <pc:sldMk cId="1860293725" sldId="259"/>
        </pc:sldMkLst>
        <pc:spChg chg="mod">
          <ac:chgData name="Sarah Carter" userId="4b4e2a7e9c42e1b2" providerId="LiveId" clId="{10EF2192-811A-4106-866C-9784424CD348}" dt="2024-11-29T21:40:27.279" v="1089" actId="20577"/>
          <ac:spMkLst>
            <pc:docMk/>
            <pc:sldMk cId="1860293725" sldId="259"/>
            <ac:spMk id="2" creationId="{BDE398CC-CA98-960E-7033-6FA277D5D850}"/>
          </ac:spMkLst>
        </pc:spChg>
        <pc:spChg chg="mod">
          <ac:chgData name="Sarah Carter" userId="4b4e2a7e9c42e1b2" providerId="LiveId" clId="{10EF2192-811A-4106-866C-9784424CD348}" dt="2024-11-29T21:40:27.295" v="1099" actId="20577"/>
          <ac:spMkLst>
            <pc:docMk/>
            <pc:sldMk cId="1860293725" sldId="259"/>
            <ac:spMk id="5" creationId="{AB7F93ED-40D8-4008-4EDC-D2F14A186B90}"/>
          </ac:spMkLst>
        </pc:spChg>
        <pc:spChg chg="mod">
          <ac:chgData name="Sarah Carter" userId="4b4e2a7e9c42e1b2" providerId="LiveId" clId="{10EF2192-811A-4106-866C-9784424CD348}" dt="2024-11-29T21:41:18.527" v="1597" actId="948"/>
          <ac:spMkLst>
            <pc:docMk/>
            <pc:sldMk cId="1860293725" sldId="259"/>
            <ac:spMk id="8" creationId="{330D7436-66C6-44A1-ECB5-332960995C8C}"/>
          </ac:spMkLst>
        </pc:spChg>
        <pc:spChg chg="mod">
          <ac:chgData name="Sarah Carter" userId="4b4e2a7e9c42e1b2" providerId="LiveId" clId="{10EF2192-811A-4106-866C-9784424CD348}" dt="2024-11-29T21:41:19.141" v="2477" actId="948"/>
          <ac:spMkLst>
            <pc:docMk/>
            <pc:sldMk cId="1860293725" sldId="259"/>
            <ac:spMk id="10" creationId="{36A928B4-A988-1179-779D-6E043DBA37CC}"/>
          </ac:spMkLst>
        </pc:spChg>
        <pc:spChg chg="mod">
          <ac:chgData name="Sarah Carter" userId="4b4e2a7e9c42e1b2" providerId="LiveId" clId="{10EF2192-811A-4106-866C-9784424CD348}" dt="2024-11-29T21:41:19.251" v="2627" actId="948"/>
          <ac:spMkLst>
            <pc:docMk/>
            <pc:sldMk cId="1860293725" sldId="259"/>
            <ac:spMk id="11" creationId="{0B0A3C51-14DD-3B9B-3213-91B0D8748330}"/>
          </ac:spMkLst>
        </pc:spChg>
        <pc:spChg chg="mod">
          <ac:chgData name="Sarah Carter" userId="4b4e2a7e9c42e1b2" providerId="LiveId" clId="{10EF2192-811A-4106-866C-9784424CD348}" dt="2024-11-29T21:41:19.819" v="3507" actId="948"/>
          <ac:spMkLst>
            <pc:docMk/>
            <pc:sldMk cId="1860293725" sldId="259"/>
            <ac:spMk id="13" creationId="{A30428FC-7062-A790-CF52-CAB251326AB1}"/>
          </ac:spMkLst>
        </pc:spChg>
        <pc:spChg chg="mod">
          <ac:chgData name="Sarah Carter" userId="4b4e2a7e9c42e1b2" providerId="LiveId" clId="{10EF2192-811A-4106-866C-9784424CD348}" dt="2024-11-29T21:41:29.447" v="3658" actId="948"/>
          <ac:spMkLst>
            <pc:docMk/>
            <pc:sldMk cId="1860293725" sldId="259"/>
            <ac:spMk id="14" creationId="{5024E9A9-0163-34EB-0B0F-E50A1C2D3ED2}"/>
          </ac:spMkLst>
        </pc:spChg>
        <pc:spChg chg="mod">
          <ac:chgData name="Sarah Carter" userId="4b4e2a7e9c42e1b2" providerId="LiveId" clId="{10EF2192-811A-4106-866C-9784424CD348}" dt="2024-11-29T21:41:29.825" v="4538" actId="948"/>
          <ac:spMkLst>
            <pc:docMk/>
            <pc:sldMk cId="1860293725" sldId="259"/>
            <ac:spMk id="16" creationId="{0FE788DF-1B84-9AF0-4F5C-A7F7DBCB03B6}"/>
          </ac:spMkLst>
        </pc:spChg>
        <pc:spChg chg="mod">
          <ac:chgData name="Sarah Carter" userId="4b4e2a7e9c42e1b2" providerId="LiveId" clId="{10EF2192-811A-4106-866C-9784424CD348}" dt="2024-11-29T21:41:29.887" v="4688" actId="948"/>
          <ac:spMkLst>
            <pc:docMk/>
            <pc:sldMk cId="1860293725" sldId="259"/>
            <ac:spMk id="17" creationId="{6F3D103C-EA68-9E48-C3AA-E2DACABDD1B5}"/>
          </ac:spMkLst>
        </pc:spChg>
        <pc:spChg chg="mod">
          <ac:chgData name="Sarah Carter" userId="4b4e2a7e9c42e1b2" providerId="LiveId" clId="{10EF2192-811A-4106-866C-9784424CD348}" dt="2024-11-29T21:41:30.345" v="5568" actId="948"/>
          <ac:spMkLst>
            <pc:docMk/>
            <pc:sldMk cId="1860293725" sldId="259"/>
            <ac:spMk id="19" creationId="{99C0B292-85CD-8EAE-F2E4-1392C06A0115}"/>
          </ac:spMkLst>
        </pc:spChg>
        <pc:spChg chg="mod">
          <ac:chgData name="Sarah Carter" userId="4b4e2a7e9c42e1b2" providerId="LiveId" clId="{10EF2192-811A-4106-866C-9784424CD348}" dt="2024-11-29T21:41:55.122" v="5692"/>
          <ac:spMkLst>
            <pc:docMk/>
            <pc:sldMk cId="1860293725" sldId="259"/>
            <ac:spMk id="21" creationId="{D5D4A81D-6EFA-D90E-F6AC-25E9304BBBEA}"/>
          </ac:spMkLst>
        </pc:spChg>
        <pc:grpChg chg="add mod">
          <ac:chgData name="Sarah Carter" userId="4b4e2a7e9c42e1b2" providerId="LiveId" clId="{10EF2192-811A-4106-866C-9784424CD348}" dt="2024-11-29T21:41:55.122" v="5692"/>
          <ac:grpSpMkLst>
            <pc:docMk/>
            <pc:sldMk cId="1860293725" sldId="259"/>
            <ac:grpSpMk id="20" creationId="{B621C377-A81D-496C-5037-D39F118B9EFB}"/>
          </ac:grpSpMkLst>
        </pc:grpChg>
        <pc:graphicFrameChg chg="modGraphic">
          <ac:chgData name="Sarah Carter" userId="4b4e2a7e9c42e1b2" providerId="LiveId" clId="{10EF2192-811A-4106-866C-9784424CD348}" dt="2024-11-29T21:40:28.493" v="1155" actId="20577"/>
          <ac:graphicFrameMkLst>
            <pc:docMk/>
            <pc:sldMk cId="1860293725" sldId="259"/>
            <ac:graphicFrameMk id="3" creationId="{8BD37841-C444-9DBA-504B-2987E5AD921B}"/>
          </ac:graphicFrameMkLst>
        </pc:graphicFrameChg>
        <pc:graphicFrameChg chg="modGraphic">
          <ac:chgData name="Sarah Carter" userId="4b4e2a7e9c42e1b2" providerId="LiveId" clId="{10EF2192-811A-4106-866C-9784424CD348}" dt="2024-11-29T21:40:28.493" v="1164" actId="20577"/>
          <ac:graphicFrameMkLst>
            <pc:docMk/>
            <pc:sldMk cId="1860293725" sldId="259"/>
            <ac:graphicFrameMk id="6" creationId="{A89AD6EB-ECF4-279C-3C37-765AF55D1DAD}"/>
          </ac:graphicFrameMkLst>
        </pc:graphicFrameChg>
        <pc:graphicFrameChg chg="mod modGraphic">
          <ac:chgData name="Sarah Carter" userId="4b4e2a7e9c42e1b2" providerId="LiveId" clId="{10EF2192-811A-4106-866C-9784424CD348}" dt="2024-11-29T21:41:18.734" v="1863" actId="948"/>
          <ac:graphicFrameMkLst>
            <pc:docMk/>
            <pc:sldMk cId="1860293725" sldId="259"/>
            <ac:graphicFrameMk id="9" creationId="{63C918D2-2370-083F-06AC-DD0809B53AAF}"/>
          </ac:graphicFrameMkLst>
        </pc:graphicFrameChg>
        <pc:graphicFrameChg chg="mod modGraphic">
          <ac:chgData name="Sarah Carter" userId="4b4e2a7e9c42e1b2" providerId="LiveId" clId="{10EF2192-811A-4106-866C-9784424CD348}" dt="2024-11-29T21:41:19.457" v="2893" actId="948"/>
          <ac:graphicFrameMkLst>
            <pc:docMk/>
            <pc:sldMk cId="1860293725" sldId="259"/>
            <ac:graphicFrameMk id="12" creationId="{20E5D48F-9677-9711-9A5F-21120E4BFEFC}"/>
          </ac:graphicFrameMkLst>
        </pc:graphicFrameChg>
        <pc:graphicFrameChg chg="mod modGraphic">
          <ac:chgData name="Sarah Carter" userId="4b4e2a7e9c42e1b2" providerId="LiveId" clId="{10EF2192-811A-4106-866C-9784424CD348}" dt="2024-11-29T21:41:29.573" v="3924" actId="948"/>
          <ac:graphicFrameMkLst>
            <pc:docMk/>
            <pc:sldMk cId="1860293725" sldId="259"/>
            <ac:graphicFrameMk id="15" creationId="{8D00FB94-798F-4D6C-79B6-ED6DC1526F26}"/>
          </ac:graphicFrameMkLst>
        </pc:graphicFrameChg>
        <pc:graphicFrameChg chg="mod modGraphic">
          <ac:chgData name="Sarah Carter" userId="4b4e2a7e9c42e1b2" providerId="LiveId" clId="{10EF2192-811A-4106-866C-9784424CD348}" dt="2024-11-29T21:41:30.046" v="4954" actId="948"/>
          <ac:graphicFrameMkLst>
            <pc:docMk/>
            <pc:sldMk cId="1860293725" sldId="259"/>
            <ac:graphicFrameMk id="18" creationId="{4FD9E1BD-C424-A057-52CD-DB0E7F833597}"/>
          </ac:graphicFrameMkLst>
        </pc:graphicFrameChg>
        <pc:picChg chg="mod">
          <ac:chgData name="Sarah Carter" userId="4b4e2a7e9c42e1b2" providerId="LiveId" clId="{10EF2192-811A-4106-866C-9784424CD348}" dt="2024-11-29T21:41:55.122" v="5692"/>
          <ac:picMkLst>
            <pc:docMk/>
            <pc:sldMk cId="1860293725" sldId="259"/>
            <ac:picMk id="22" creationId="{49869043-0C77-68AD-4490-1A928B196BCC}"/>
          </ac:picMkLst>
        </pc:picChg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257291225" sldId="259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732300878" sldId="260"/>
        </pc:sldMkLst>
      </pc:sldChg>
      <pc:sldChg chg="addSp modSp add del mod">
        <pc:chgData name="Sarah Carter" userId="4b4e2a7e9c42e1b2" providerId="LiveId" clId="{10EF2192-811A-4106-866C-9784424CD348}" dt="2024-12-18T15:00:21.248" v="5702" actId="2696"/>
        <pc:sldMkLst>
          <pc:docMk/>
          <pc:sldMk cId="944882526" sldId="260"/>
        </pc:sldMkLst>
      </pc:sldChg>
      <pc:sldChg chg="addSp modSp add mod">
        <pc:chgData name="Sarah Carter" userId="4b4e2a7e9c42e1b2" providerId="LiveId" clId="{10EF2192-811A-4106-866C-9784424CD348}" dt="2024-11-29T21:41:57.419" v="5693"/>
        <pc:sldMkLst>
          <pc:docMk/>
          <pc:sldMk cId="127560908" sldId="261"/>
        </pc:sldMkLst>
        <pc:spChg chg="mod">
          <ac:chgData name="Sarah Carter" userId="4b4e2a7e9c42e1b2" providerId="LiveId" clId="{10EF2192-811A-4106-866C-9784424CD348}" dt="2024-11-29T21:40:29.628" v="1211" actId="20577"/>
          <ac:spMkLst>
            <pc:docMk/>
            <pc:sldMk cId="127560908" sldId="261"/>
            <ac:spMk id="2" creationId="{C0A1EEE6-2311-48DF-6F31-25351DF76494}"/>
          </ac:spMkLst>
        </pc:spChg>
        <pc:spChg chg="mod">
          <ac:chgData name="Sarah Carter" userId="4b4e2a7e9c42e1b2" providerId="LiveId" clId="{10EF2192-811A-4106-866C-9784424CD348}" dt="2024-11-29T21:40:29.644" v="1221" actId="20577"/>
          <ac:spMkLst>
            <pc:docMk/>
            <pc:sldMk cId="127560908" sldId="261"/>
            <ac:spMk id="5" creationId="{6E935833-C8B6-1C2B-CE5D-CACFF179D45B}"/>
          </ac:spMkLst>
        </pc:spChg>
        <pc:spChg chg="mod">
          <ac:chgData name="Sarah Carter" userId="4b4e2a7e9c42e1b2" providerId="LiveId" clId="{10EF2192-811A-4106-866C-9784424CD348}" dt="2024-11-29T21:41:18.543" v="1612" actId="948"/>
          <ac:spMkLst>
            <pc:docMk/>
            <pc:sldMk cId="127560908" sldId="261"/>
            <ac:spMk id="8" creationId="{2FBE343B-4004-FDC7-F53C-684D0EA43C53}"/>
          </ac:spMkLst>
        </pc:spChg>
        <pc:spChg chg="mod">
          <ac:chgData name="Sarah Carter" userId="4b4e2a7e9c42e1b2" providerId="LiveId" clId="{10EF2192-811A-4106-866C-9784424CD348}" dt="2024-11-29T21:41:19.156" v="2492" actId="948"/>
          <ac:spMkLst>
            <pc:docMk/>
            <pc:sldMk cId="127560908" sldId="261"/>
            <ac:spMk id="10" creationId="{6C94F161-4C95-A203-72B0-E794B097AEBA}"/>
          </ac:spMkLst>
        </pc:spChg>
        <pc:spChg chg="mod">
          <ac:chgData name="Sarah Carter" userId="4b4e2a7e9c42e1b2" providerId="LiveId" clId="{10EF2192-811A-4106-866C-9784424CD348}" dt="2024-11-29T21:41:19.266" v="2642" actId="948"/>
          <ac:spMkLst>
            <pc:docMk/>
            <pc:sldMk cId="127560908" sldId="261"/>
            <ac:spMk id="11" creationId="{2D253416-FB2D-39D1-0087-7DA2FDF9039C}"/>
          </ac:spMkLst>
        </pc:spChg>
        <pc:spChg chg="mod">
          <ac:chgData name="Sarah Carter" userId="4b4e2a7e9c42e1b2" providerId="LiveId" clId="{10EF2192-811A-4106-866C-9784424CD348}" dt="2024-11-29T21:41:19.819" v="3522" actId="948"/>
          <ac:spMkLst>
            <pc:docMk/>
            <pc:sldMk cId="127560908" sldId="261"/>
            <ac:spMk id="13" creationId="{83E5458D-6835-6AB0-6020-0BDEBD403D37}"/>
          </ac:spMkLst>
        </pc:spChg>
        <pc:spChg chg="mod">
          <ac:chgData name="Sarah Carter" userId="4b4e2a7e9c42e1b2" providerId="LiveId" clId="{10EF2192-811A-4106-866C-9784424CD348}" dt="2024-11-29T21:41:29.447" v="3673" actId="948"/>
          <ac:spMkLst>
            <pc:docMk/>
            <pc:sldMk cId="127560908" sldId="261"/>
            <ac:spMk id="14" creationId="{59DDDE27-4414-68E5-F2A5-65D3DA98D84E}"/>
          </ac:spMkLst>
        </pc:spChg>
        <pc:spChg chg="mod">
          <ac:chgData name="Sarah Carter" userId="4b4e2a7e9c42e1b2" providerId="LiveId" clId="{10EF2192-811A-4106-866C-9784424CD348}" dt="2024-11-29T21:41:29.840" v="4553" actId="948"/>
          <ac:spMkLst>
            <pc:docMk/>
            <pc:sldMk cId="127560908" sldId="261"/>
            <ac:spMk id="16" creationId="{BD755B90-5711-F21D-A678-EC76B63CE7E3}"/>
          </ac:spMkLst>
        </pc:spChg>
        <pc:spChg chg="mod">
          <ac:chgData name="Sarah Carter" userId="4b4e2a7e9c42e1b2" providerId="LiveId" clId="{10EF2192-811A-4106-866C-9784424CD348}" dt="2024-11-29T21:41:29.903" v="4703" actId="948"/>
          <ac:spMkLst>
            <pc:docMk/>
            <pc:sldMk cId="127560908" sldId="261"/>
            <ac:spMk id="17" creationId="{82B00918-DB52-A840-0CA0-C3F9AB7494E6}"/>
          </ac:spMkLst>
        </pc:spChg>
        <pc:spChg chg="mod">
          <ac:chgData name="Sarah Carter" userId="4b4e2a7e9c42e1b2" providerId="LiveId" clId="{10EF2192-811A-4106-866C-9784424CD348}" dt="2024-11-29T21:41:30.345" v="5583" actId="948"/>
          <ac:spMkLst>
            <pc:docMk/>
            <pc:sldMk cId="127560908" sldId="261"/>
            <ac:spMk id="19" creationId="{D7934756-5733-698C-258D-B27E0554E35F}"/>
          </ac:spMkLst>
        </pc:spChg>
        <pc:spChg chg="mod">
          <ac:chgData name="Sarah Carter" userId="4b4e2a7e9c42e1b2" providerId="LiveId" clId="{10EF2192-811A-4106-866C-9784424CD348}" dt="2024-11-29T21:41:57.419" v="5693"/>
          <ac:spMkLst>
            <pc:docMk/>
            <pc:sldMk cId="127560908" sldId="261"/>
            <ac:spMk id="21" creationId="{66C13029-E0C2-6CE6-29E6-FFF473BBEFC7}"/>
          </ac:spMkLst>
        </pc:spChg>
        <pc:grpChg chg="add mod">
          <ac:chgData name="Sarah Carter" userId="4b4e2a7e9c42e1b2" providerId="LiveId" clId="{10EF2192-811A-4106-866C-9784424CD348}" dt="2024-11-29T21:41:57.419" v="5693"/>
          <ac:grpSpMkLst>
            <pc:docMk/>
            <pc:sldMk cId="127560908" sldId="261"/>
            <ac:grpSpMk id="20" creationId="{49A53F67-DF72-3DF7-D908-6826C9308B1F}"/>
          </ac:grpSpMkLst>
        </pc:grpChg>
        <pc:graphicFrameChg chg="modGraphic">
          <ac:chgData name="Sarah Carter" userId="4b4e2a7e9c42e1b2" providerId="LiveId" clId="{10EF2192-811A-4106-866C-9784424CD348}" dt="2024-11-29T21:40:30.796" v="1277" actId="20577"/>
          <ac:graphicFrameMkLst>
            <pc:docMk/>
            <pc:sldMk cId="127560908" sldId="261"/>
            <ac:graphicFrameMk id="3" creationId="{2D9FCD56-2FF0-6A95-52FE-FA3507393C86}"/>
          </ac:graphicFrameMkLst>
        </pc:graphicFrameChg>
        <pc:graphicFrameChg chg="modGraphic">
          <ac:chgData name="Sarah Carter" userId="4b4e2a7e9c42e1b2" providerId="LiveId" clId="{10EF2192-811A-4106-866C-9784424CD348}" dt="2024-11-29T21:40:30.796" v="1286" actId="20577"/>
          <ac:graphicFrameMkLst>
            <pc:docMk/>
            <pc:sldMk cId="127560908" sldId="261"/>
            <ac:graphicFrameMk id="6" creationId="{1DEC1665-3EDF-7722-DD16-F8B579EF06CB}"/>
          </ac:graphicFrameMkLst>
        </pc:graphicFrameChg>
        <pc:graphicFrameChg chg="mod modGraphic">
          <ac:chgData name="Sarah Carter" userId="4b4e2a7e9c42e1b2" providerId="LiveId" clId="{10EF2192-811A-4106-866C-9784424CD348}" dt="2024-11-29T21:41:18.779" v="1936" actId="948"/>
          <ac:graphicFrameMkLst>
            <pc:docMk/>
            <pc:sldMk cId="127560908" sldId="261"/>
            <ac:graphicFrameMk id="9" creationId="{CEC6C703-71F1-4546-E302-DE7F894F3850}"/>
          </ac:graphicFrameMkLst>
        </pc:graphicFrameChg>
        <pc:graphicFrameChg chg="mod modGraphic">
          <ac:chgData name="Sarah Carter" userId="4b4e2a7e9c42e1b2" providerId="LiveId" clId="{10EF2192-811A-4106-866C-9784424CD348}" dt="2024-11-29T21:41:19.504" v="2966" actId="948"/>
          <ac:graphicFrameMkLst>
            <pc:docMk/>
            <pc:sldMk cId="127560908" sldId="261"/>
            <ac:graphicFrameMk id="12" creationId="{F2552FE5-6639-9174-91A5-63070F22A9DE}"/>
          </ac:graphicFrameMkLst>
        </pc:graphicFrameChg>
        <pc:graphicFrameChg chg="mod modGraphic">
          <ac:chgData name="Sarah Carter" userId="4b4e2a7e9c42e1b2" providerId="LiveId" clId="{10EF2192-811A-4106-866C-9784424CD348}" dt="2024-11-29T21:41:29.605" v="3997" actId="948"/>
          <ac:graphicFrameMkLst>
            <pc:docMk/>
            <pc:sldMk cId="127560908" sldId="261"/>
            <ac:graphicFrameMk id="15" creationId="{8F6679AD-845B-3850-C586-73B9B89627F7}"/>
          </ac:graphicFrameMkLst>
        </pc:graphicFrameChg>
        <pc:graphicFrameChg chg="mod modGraphic">
          <ac:chgData name="Sarah Carter" userId="4b4e2a7e9c42e1b2" providerId="LiveId" clId="{10EF2192-811A-4106-866C-9784424CD348}" dt="2024-11-29T21:41:30.077" v="5027" actId="948"/>
          <ac:graphicFrameMkLst>
            <pc:docMk/>
            <pc:sldMk cId="127560908" sldId="261"/>
            <ac:graphicFrameMk id="18" creationId="{151FCFAE-5C34-C0AA-9D00-9CA3F7CB0765}"/>
          </ac:graphicFrameMkLst>
        </pc:graphicFrameChg>
        <pc:picChg chg="mod">
          <ac:chgData name="Sarah Carter" userId="4b4e2a7e9c42e1b2" providerId="LiveId" clId="{10EF2192-811A-4106-866C-9784424CD348}" dt="2024-11-29T21:41:57.419" v="5693"/>
          <ac:picMkLst>
            <pc:docMk/>
            <pc:sldMk cId="127560908" sldId="261"/>
            <ac:picMk id="22" creationId="{2C7F81A2-2428-7CA0-BC4F-D7B4EF59B8B3}"/>
          </ac:picMkLst>
        </pc:picChg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3306388903" sldId="261"/>
        </pc:sldMkLst>
      </pc:sldChg>
      <pc:sldChg chg="addSp modSp add del mod">
        <pc:chgData name="Sarah Carter" userId="4b4e2a7e9c42e1b2" providerId="LiveId" clId="{10EF2192-811A-4106-866C-9784424CD348}" dt="2024-12-18T15:00:21.248" v="5702" actId="2696"/>
        <pc:sldMkLst>
          <pc:docMk/>
          <pc:sldMk cId="2361341162" sldId="262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3394663574" sldId="262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63649469" sldId="263"/>
        </pc:sldMkLst>
      </pc:sldChg>
      <pc:sldChg chg="addSp modSp add mod">
        <pc:chgData name="Sarah Carter" userId="4b4e2a7e9c42e1b2" providerId="LiveId" clId="{10EF2192-811A-4106-866C-9784424CD348}" dt="2024-11-29T21:41:59.323" v="5694"/>
        <pc:sldMkLst>
          <pc:docMk/>
          <pc:sldMk cId="938379947" sldId="263"/>
        </pc:sldMkLst>
        <pc:spChg chg="mod">
          <ac:chgData name="Sarah Carter" userId="4b4e2a7e9c42e1b2" providerId="LiveId" clId="{10EF2192-811A-4106-866C-9784424CD348}" dt="2024-11-29T21:40:31.917" v="1333" actId="20577"/>
          <ac:spMkLst>
            <pc:docMk/>
            <pc:sldMk cId="938379947" sldId="263"/>
            <ac:spMk id="2" creationId="{9CC800C2-04C8-4463-A0FD-FA2E6AFF512E}"/>
          </ac:spMkLst>
        </pc:spChg>
        <pc:spChg chg="mod">
          <ac:chgData name="Sarah Carter" userId="4b4e2a7e9c42e1b2" providerId="LiveId" clId="{10EF2192-811A-4106-866C-9784424CD348}" dt="2024-11-29T21:40:31.932" v="1343" actId="20577"/>
          <ac:spMkLst>
            <pc:docMk/>
            <pc:sldMk cId="938379947" sldId="263"/>
            <ac:spMk id="5" creationId="{5DBE3593-BDD2-382C-9FFA-A5CBFFB89B80}"/>
          </ac:spMkLst>
        </pc:spChg>
        <pc:spChg chg="mod">
          <ac:chgData name="Sarah Carter" userId="4b4e2a7e9c42e1b2" providerId="LiveId" clId="{10EF2192-811A-4106-866C-9784424CD348}" dt="2024-11-29T21:41:18.543" v="1627" actId="948"/>
          <ac:spMkLst>
            <pc:docMk/>
            <pc:sldMk cId="938379947" sldId="263"/>
            <ac:spMk id="8" creationId="{DB04D782-0CD0-A6C0-AC85-66710C019CA1}"/>
          </ac:spMkLst>
        </pc:spChg>
        <pc:spChg chg="mod">
          <ac:chgData name="Sarah Carter" userId="4b4e2a7e9c42e1b2" providerId="LiveId" clId="{10EF2192-811A-4106-866C-9784424CD348}" dt="2024-11-29T21:41:19.156" v="2507" actId="948"/>
          <ac:spMkLst>
            <pc:docMk/>
            <pc:sldMk cId="938379947" sldId="263"/>
            <ac:spMk id="10" creationId="{0359194A-1C3C-3591-DF6C-A09E56C1F517}"/>
          </ac:spMkLst>
        </pc:spChg>
        <pc:spChg chg="mod">
          <ac:chgData name="Sarah Carter" userId="4b4e2a7e9c42e1b2" providerId="LiveId" clId="{10EF2192-811A-4106-866C-9784424CD348}" dt="2024-11-29T21:41:19.266" v="2657" actId="948"/>
          <ac:spMkLst>
            <pc:docMk/>
            <pc:sldMk cId="938379947" sldId="263"/>
            <ac:spMk id="11" creationId="{8C7D19B3-08CB-F3A4-067C-77849003500C}"/>
          </ac:spMkLst>
        </pc:spChg>
        <pc:spChg chg="mod">
          <ac:chgData name="Sarah Carter" userId="4b4e2a7e9c42e1b2" providerId="LiveId" clId="{10EF2192-811A-4106-866C-9784424CD348}" dt="2024-11-29T21:41:19.834" v="3537" actId="948"/>
          <ac:spMkLst>
            <pc:docMk/>
            <pc:sldMk cId="938379947" sldId="263"/>
            <ac:spMk id="13" creationId="{D2A6BA2C-DC29-9E70-D769-6D1BFA5397E4}"/>
          </ac:spMkLst>
        </pc:spChg>
        <pc:spChg chg="mod">
          <ac:chgData name="Sarah Carter" userId="4b4e2a7e9c42e1b2" providerId="LiveId" clId="{10EF2192-811A-4106-866C-9784424CD348}" dt="2024-11-29T21:41:29.447" v="3688" actId="948"/>
          <ac:spMkLst>
            <pc:docMk/>
            <pc:sldMk cId="938379947" sldId="263"/>
            <ac:spMk id="14" creationId="{53C30CBD-3C15-2FEE-4855-7F215B771AB7}"/>
          </ac:spMkLst>
        </pc:spChg>
        <pc:spChg chg="mod">
          <ac:chgData name="Sarah Carter" userId="4b4e2a7e9c42e1b2" providerId="LiveId" clId="{10EF2192-811A-4106-866C-9784424CD348}" dt="2024-11-29T21:41:29.840" v="4568" actId="948"/>
          <ac:spMkLst>
            <pc:docMk/>
            <pc:sldMk cId="938379947" sldId="263"/>
            <ac:spMk id="16" creationId="{6EE8C8C7-165B-46FD-FF59-E4B19C36658E}"/>
          </ac:spMkLst>
        </pc:spChg>
        <pc:spChg chg="mod">
          <ac:chgData name="Sarah Carter" userId="4b4e2a7e9c42e1b2" providerId="LiveId" clId="{10EF2192-811A-4106-866C-9784424CD348}" dt="2024-11-29T21:41:29.913" v="4718" actId="948"/>
          <ac:spMkLst>
            <pc:docMk/>
            <pc:sldMk cId="938379947" sldId="263"/>
            <ac:spMk id="17" creationId="{908F8561-5B08-5D15-7760-288068E2024B}"/>
          </ac:spMkLst>
        </pc:spChg>
        <pc:spChg chg="mod">
          <ac:chgData name="Sarah Carter" userId="4b4e2a7e9c42e1b2" providerId="LiveId" clId="{10EF2192-811A-4106-866C-9784424CD348}" dt="2024-11-29T21:41:30.361" v="5598" actId="948"/>
          <ac:spMkLst>
            <pc:docMk/>
            <pc:sldMk cId="938379947" sldId="263"/>
            <ac:spMk id="19" creationId="{C0E2C2B3-24B8-DD75-4201-829CE8A5010A}"/>
          </ac:spMkLst>
        </pc:spChg>
        <pc:spChg chg="mod">
          <ac:chgData name="Sarah Carter" userId="4b4e2a7e9c42e1b2" providerId="LiveId" clId="{10EF2192-811A-4106-866C-9784424CD348}" dt="2024-11-29T21:41:59.323" v="5694"/>
          <ac:spMkLst>
            <pc:docMk/>
            <pc:sldMk cId="938379947" sldId="263"/>
            <ac:spMk id="21" creationId="{E212BBDB-D9A9-3CCE-29C3-012EF9902A34}"/>
          </ac:spMkLst>
        </pc:spChg>
        <pc:grpChg chg="add mod">
          <ac:chgData name="Sarah Carter" userId="4b4e2a7e9c42e1b2" providerId="LiveId" clId="{10EF2192-811A-4106-866C-9784424CD348}" dt="2024-11-29T21:41:59.323" v="5694"/>
          <ac:grpSpMkLst>
            <pc:docMk/>
            <pc:sldMk cId="938379947" sldId="263"/>
            <ac:grpSpMk id="20" creationId="{24F05349-37DB-6BDE-51F9-04DCEA79A5BE}"/>
          </ac:grpSpMkLst>
        </pc:grpChg>
        <pc:graphicFrameChg chg="modGraphic">
          <ac:chgData name="Sarah Carter" userId="4b4e2a7e9c42e1b2" providerId="LiveId" clId="{10EF2192-811A-4106-866C-9784424CD348}" dt="2024-11-29T21:40:33.116" v="1399" actId="20577"/>
          <ac:graphicFrameMkLst>
            <pc:docMk/>
            <pc:sldMk cId="938379947" sldId="263"/>
            <ac:graphicFrameMk id="3" creationId="{26A40323-279A-8E50-B9CC-330BD86CC26C}"/>
          </ac:graphicFrameMkLst>
        </pc:graphicFrameChg>
        <pc:graphicFrameChg chg="modGraphic">
          <ac:chgData name="Sarah Carter" userId="4b4e2a7e9c42e1b2" providerId="LiveId" clId="{10EF2192-811A-4106-866C-9784424CD348}" dt="2024-11-29T21:40:33.132" v="1408" actId="20577"/>
          <ac:graphicFrameMkLst>
            <pc:docMk/>
            <pc:sldMk cId="938379947" sldId="263"/>
            <ac:graphicFrameMk id="6" creationId="{ED4378A1-EC9F-6EFD-75A3-CD337C6C7A68}"/>
          </ac:graphicFrameMkLst>
        </pc:graphicFrameChg>
        <pc:graphicFrameChg chg="mod modGraphic">
          <ac:chgData name="Sarah Carter" userId="4b4e2a7e9c42e1b2" providerId="LiveId" clId="{10EF2192-811A-4106-866C-9784424CD348}" dt="2024-11-29T21:41:18.826" v="2009" actId="948"/>
          <ac:graphicFrameMkLst>
            <pc:docMk/>
            <pc:sldMk cId="938379947" sldId="263"/>
            <ac:graphicFrameMk id="9" creationId="{CB1FE1DE-E0B1-F2E2-73EB-6F50BFFB8E5A}"/>
          </ac:graphicFrameMkLst>
        </pc:graphicFrameChg>
        <pc:graphicFrameChg chg="mod modGraphic">
          <ac:chgData name="Sarah Carter" userId="4b4e2a7e9c42e1b2" providerId="LiveId" clId="{10EF2192-811A-4106-866C-9784424CD348}" dt="2024-11-29T21:41:19.551" v="3039" actId="948"/>
          <ac:graphicFrameMkLst>
            <pc:docMk/>
            <pc:sldMk cId="938379947" sldId="263"/>
            <ac:graphicFrameMk id="12" creationId="{F6419DBE-0EA4-BABE-3BE8-445EDA61A10C}"/>
          </ac:graphicFrameMkLst>
        </pc:graphicFrameChg>
        <pc:graphicFrameChg chg="mod modGraphic">
          <ac:chgData name="Sarah Carter" userId="4b4e2a7e9c42e1b2" providerId="LiveId" clId="{10EF2192-811A-4106-866C-9784424CD348}" dt="2024-11-29T21:41:29.636" v="4070" actId="948"/>
          <ac:graphicFrameMkLst>
            <pc:docMk/>
            <pc:sldMk cId="938379947" sldId="263"/>
            <ac:graphicFrameMk id="15" creationId="{14EA36D9-3DC6-7AF6-F176-68852F0DCBFD}"/>
          </ac:graphicFrameMkLst>
        </pc:graphicFrameChg>
        <pc:graphicFrameChg chg="mod modGraphic">
          <ac:chgData name="Sarah Carter" userId="4b4e2a7e9c42e1b2" providerId="LiveId" clId="{10EF2192-811A-4106-866C-9784424CD348}" dt="2024-11-29T21:41:30.113" v="5100" actId="948"/>
          <ac:graphicFrameMkLst>
            <pc:docMk/>
            <pc:sldMk cId="938379947" sldId="263"/>
            <ac:graphicFrameMk id="18" creationId="{2096C3DF-35CF-FE72-FB5A-6755B4CAEF79}"/>
          </ac:graphicFrameMkLst>
        </pc:graphicFrameChg>
        <pc:picChg chg="mod">
          <ac:chgData name="Sarah Carter" userId="4b4e2a7e9c42e1b2" providerId="LiveId" clId="{10EF2192-811A-4106-866C-9784424CD348}" dt="2024-11-29T21:41:59.323" v="5694"/>
          <ac:picMkLst>
            <pc:docMk/>
            <pc:sldMk cId="938379947" sldId="263"/>
            <ac:picMk id="22" creationId="{9149BFA4-63E4-307D-984C-F2516A923A92}"/>
          </ac:picMkLst>
        </pc:picChg>
      </pc:sldChg>
      <pc:sldChg chg="modSp add del mod">
        <pc:chgData name="Sarah Carter" userId="4b4e2a7e9c42e1b2" providerId="LiveId" clId="{10EF2192-811A-4106-866C-9784424CD348}" dt="2024-12-18T15:00:21.248" v="5702" actId="2696"/>
        <pc:sldMkLst>
          <pc:docMk/>
          <pc:sldMk cId="1385496822" sldId="264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561294854" sldId="264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1382203767" sldId="265"/>
        </pc:sldMkLst>
      </pc:sldChg>
      <pc:sldChg chg="addSp modSp add mod">
        <pc:chgData name="Sarah Carter" userId="4b4e2a7e9c42e1b2" providerId="LiveId" clId="{10EF2192-811A-4106-866C-9784424CD348}" dt="2024-11-29T21:42:01.572" v="5695"/>
        <pc:sldMkLst>
          <pc:docMk/>
          <pc:sldMk cId="3758235211" sldId="265"/>
        </pc:sldMkLst>
        <pc:spChg chg="mod">
          <ac:chgData name="Sarah Carter" userId="4b4e2a7e9c42e1b2" providerId="LiveId" clId="{10EF2192-811A-4106-866C-9784424CD348}" dt="2024-11-29T21:40:34.267" v="1455" actId="20577"/>
          <ac:spMkLst>
            <pc:docMk/>
            <pc:sldMk cId="3758235211" sldId="265"/>
            <ac:spMk id="2" creationId="{7357BA7B-9A60-368D-4868-A9E964C27F7B}"/>
          </ac:spMkLst>
        </pc:spChg>
        <pc:spChg chg="mod">
          <ac:chgData name="Sarah Carter" userId="4b4e2a7e9c42e1b2" providerId="LiveId" clId="{10EF2192-811A-4106-866C-9784424CD348}" dt="2024-11-29T21:40:34.315" v="1465" actId="20577"/>
          <ac:spMkLst>
            <pc:docMk/>
            <pc:sldMk cId="3758235211" sldId="265"/>
            <ac:spMk id="5" creationId="{1CAE91AF-BDB1-A30B-A618-DA3AB2291686}"/>
          </ac:spMkLst>
        </pc:spChg>
        <pc:spChg chg="mod">
          <ac:chgData name="Sarah Carter" userId="4b4e2a7e9c42e1b2" providerId="LiveId" clId="{10EF2192-811A-4106-866C-9784424CD348}" dt="2024-11-29T21:41:18.558" v="1642" actId="948"/>
          <ac:spMkLst>
            <pc:docMk/>
            <pc:sldMk cId="3758235211" sldId="265"/>
            <ac:spMk id="8" creationId="{585AED7D-1EC2-C2ED-9C4C-CC284720B035}"/>
          </ac:spMkLst>
        </pc:spChg>
        <pc:spChg chg="mod">
          <ac:chgData name="Sarah Carter" userId="4b4e2a7e9c42e1b2" providerId="LiveId" clId="{10EF2192-811A-4106-866C-9784424CD348}" dt="2024-11-29T21:41:19.172" v="2522" actId="948"/>
          <ac:spMkLst>
            <pc:docMk/>
            <pc:sldMk cId="3758235211" sldId="265"/>
            <ac:spMk id="10" creationId="{1F913B05-9DE9-181C-B963-A094C492B511}"/>
          </ac:spMkLst>
        </pc:spChg>
        <pc:spChg chg="mod">
          <ac:chgData name="Sarah Carter" userId="4b4e2a7e9c42e1b2" providerId="LiveId" clId="{10EF2192-811A-4106-866C-9784424CD348}" dt="2024-11-29T21:41:19.282" v="2672" actId="948"/>
          <ac:spMkLst>
            <pc:docMk/>
            <pc:sldMk cId="3758235211" sldId="265"/>
            <ac:spMk id="11" creationId="{9FC765F6-8241-3C81-ADF8-E0646D576F4B}"/>
          </ac:spMkLst>
        </pc:spChg>
        <pc:spChg chg="mod">
          <ac:chgData name="Sarah Carter" userId="4b4e2a7e9c42e1b2" providerId="LiveId" clId="{10EF2192-811A-4106-866C-9784424CD348}" dt="2024-11-29T21:41:19.834" v="3552" actId="948"/>
          <ac:spMkLst>
            <pc:docMk/>
            <pc:sldMk cId="3758235211" sldId="265"/>
            <ac:spMk id="13" creationId="{02CA5A88-BE7F-DBA8-9034-CF96099F2743}"/>
          </ac:spMkLst>
        </pc:spChg>
        <pc:spChg chg="mod">
          <ac:chgData name="Sarah Carter" userId="4b4e2a7e9c42e1b2" providerId="LiveId" clId="{10EF2192-811A-4106-866C-9784424CD348}" dt="2024-11-29T21:41:29.464" v="3703" actId="948"/>
          <ac:spMkLst>
            <pc:docMk/>
            <pc:sldMk cId="3758235211" sldId="265"/>
            <ac:spMk id="14" creationId="{95D2BC8E-1110-6259-AC61-4B84ABBE79EE}"/>
          </ac:spMkLst>
        </pc:spChg>
        <pc:spChg chg="mod">
          <ac:chgData name="Sarah Carter" userId="4b4e2a7e9c42e1b2" providerId="LiveId" clId="{10EF2192-811A-4106-866C-9784424CD348}" dt="2024-11-29T21:41:29.856" v="4583" actId="948"/>
          <ac:spMkLst>
            <pc:docMk/>
            <pc:sldMk cId="3758235211" sldId="265"/>
            <ac:spMk id="16" creationId="{1A471881-E7C2-789E-44FC-B9C05C9E9FA5}"/>
          </ac:spMkLst>
        </pc:spChg>
        <pc:spChg chg="mod">
          <ac:chgData name="Sarah Carter" userId="4b4e2a7e9c42e1b2" providerId="LiveId" clId="{10EF2192-811A-4106-866C-9784424CD348}" dt="2024-11-29T21:41:29.919" v="4733" actId="948"/>
          <ac:spMkLst>
            <pc:docMk/>
            <pc:sldMk cId="3758235211" sldId="265"/>
            <ac:spMk id="17" creationId="{56E0DE8F-9317-3998-13F8-959EEE0FC999}"/>
          </ac:spMkLst>
        </pc:spChg>
        <pc:spChg chg="mod">
          <ac:chgData name="Sarah Carter" userId="4b4e2a7e9c42e1b2" providerId="LiveId" clId="{10EF2192-811A-4106-866C-9784424CD348}" dt="2024-11-29T21:41:30.361" v="5613" actId="948"/>
          <ac:spMkLst>
            <pc:docMk/>
            <pc:sldMk cId="3758235211" sldId="265"/>
            <ac:spMk id="19" creationId="{F6F6F242-DF0D-2636-1D02-3A2444A8B661}"/>
          </ac:spMkLst>
        </pc:spChg>
        <pc:spChg chg="mod">
          <ac:chgData name="Sarah Carter" userId="4b4e2a7e9c42e1b2" providerId="LiveId" clId="{10EF2192-811A-4106-866C-9784424CD348}" dt="2024-11-29T21:42:01.572" v="5695"/>
          <ac:spMkLst>
            <pc:docMk/>
            <pc:sldMk cId="3758235211" sldId="265"/>
            <ac:spMk id="21" creationId="{0235678D-41FB-B5C0-0EB1-F40207430054}"/>
          </ac:spMkLst>
        </pc:spChg>
        <pc:grpChg chg="add mod">
          <ac:chgData name="Sarah Carter" userId="4b4e2a7e9c42e1b2" providerId="LiveId" clId="{10EF2192-811A-4106-866C-9784424CD348}" dt="2024-11-29T21:42:01.572" v="5695"/>
          <ac:grpSpMkLst>
            <pc:docMk/>
            <pc:sldMk cId="3758235211" sldId="265"/>
            <ac:grpSpMk id="20" creationId="{F8B2799D-F0D8-CAD8-0710-413B28C733B2}"/>
          </ac:grpSpMkLst>
        </pc:grpChg>
        <pc:graphicFrameChg chg="modGraphic">
          <ac:chgData name="Sarah Carter" userId="4b4e2a7e9c42e1b2" providerId="LiveId" clId="{10EF2192-811A-4106-866C-9784424CD348}" dt="2024-11-29T21:40:35.486" v="1521" actId="20577"/>
          <ac:graphicFrameMkLst>
            <pc:docMk/>
            <pc:sldMk cId="3758235211" sldId="265"/>
            <ac:graphicFrameMk id="3" creationId="{82B46A4E-6518-3686-4A8B-1330941B90C5}"/>
          </ac:graphicFrameMkLst>
        </pc:graphicFrameChg>
        <pc:graphicFrameChg chg="modGraphic">
          <ac:chgData name="Sarah Carter" userId="4b4e2a7e9c42e1b2" providerId="LiveId" clId="{10EF2192-811A-4106-866C-9784424CD348}" dt="2024-11-29T21:40:35.501" v="1530" actId="20577"/>
          <ac:graphicFrameMkLst>
            <pc:docMk/>
            <pc:sldMk cId="3758235211" sldId="265"/>
            <ac:graphicFrameMk id="6" creationId="{7803CC28-BD3A-44FC-93D7-F2CD556D299C}"/>
          </ac:graphicFrameMkLst>
        </pc:graphicFrameChg>
        <pc:graphicFrameChg chg="mod modGraphic">
          <ac:chgData name="Sarah Carter" userId="4b4e2a7e9c42e1b2" providerId="LiveId" clId="{10EF2192-811A-4106-866C-9784424CD348}" dt="2024-11-29T21:41:18.873" v="2082" actId="948"/>
          <ac:graphicFrameMkLst>
            <pc:docMk/>
            <pc:sldMk cId="3758235211" sldId="265"/>
            <ac:graphicFrameMk id="9" creationId="{707BC759-844D-9B37-D189-186A336FE9EF}"/>
          </ac:graphicFrameMkLst>
        </pc:graphicFrameChg>
        <pc:graphicFrameChg chg="mod modGraphic">
          <ac:chgData name="Sarah Carter" userId="4b4e2a7e9c42e1b2" providerId="LiveId" clId="{10EF2192-811A-4106-866C-9784424CD348}" dt="2024-11-29T21:41:19.599" v="3112" actId="948"/>
          <ac:graphicFrameMkLst>
            <pc:docMk/>
            <pc:sldMk cId="3758235211" sldId="265"/>
            <ac:graphicFrameMk id="12" creationId="{E6DC92E8-0BEA-423F-7147-E46C37840086}"/>
          </ac:graphicFrameMkLst>
        </pc:graphicFrameChg>
        <pc:graphicFrameChg chg="mod modGraphic">
          <ac:chgData name="Sarah Carter" userId="4b4e2a7e9c42e1b2" providerId="LiveId" clId="{10EF2192-811A-4106-866C-9784424CD348}" dt="2024-11-29T21:41:29.668" v="4143" actId="948"/>
          <ac:graphicFrameMkLst>
            <pc:docMk/>
            <pc:sldMk cId="3758235211" sldId="265"/>
            <ac:graphicFrameMk id="15" creationId="{64EA1A94-DD5F-5943-99C5-AC1683B1FD4F}"/>
          </ac:graphicFrameMkLst>
        </pc:graphicFrameChg>
        <pc:graphicFrameChg chg="mod modGraphic">
          <ac:chgData name="Sarah Carter" userId="4b4e2a7e9c42e1b2" providerId="LiveId" clId="{10EF2192-811A-4106-866C-9784424CD348}" dt="2024-11-29T21:41:30.141" v="5173" actId="948"/>
          <ac:graphicFrameMkLst>
            <pc:docMk/>
            <pc:sldMk cId="3758235211" sldId="265"/>
            <ac:graphicFrameMk id="18" creationId="{98A32B36-35D5-38C2-B9F6-ED6CF4CC068B}"/>
          </ac:graphicFrameMkLst>
        </pc:graphicFrameChg>
        <pc:picChg chg="mod">
          <ac:chgData name="Sarah Carter" userId="4b4e2a7e9c42e1b2" providerId="LiveId" clId="{10EF2192-811A-4106-866C-9784424CD348}" dt="2024-11-29T21:42:01.572" v="5695"/>
          <ac:picMkLst>
            <pc:docMk/>
            <pc:sldMk cId="3758235211" sldId="265"/>
            <ac:picMk id="22" creationId="{18D24725-D5E5-58C3-60C4-11E08907CC2F}"/>
          </ac:picMkLst>
        </pc:picChg>
      </pc:sldChg>
      <pc:sldChg chg="addSp modSp add del mod">
        <pc:chgData name="Sarah Carter" userId="4b4e2a7e9c42e1b2" providerId="LiveId" clId="{10EF2192-811A-4106-866C-9784424CD348}" dt="2024-12-18T15:00:21.248" v="5702" actId="2696"/>
        <pc:sldMkLst>
          <pc:docMk/>
          <pc:sldMk cId="737508240" sldId="266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3519106517" sldId="266"/>
        </pc:sldMkLst>
      </pc:sldChg>
      <pc:sldChg chg="add">
        <pc:chgData name="Sarah Carter" userId="4b4e2a7e9c42e1b2" providerId="LiveId" clId="{10EF2192-811A-4106-866C-9784424CD348}" dt="2024-11-29T21:44:29.030" v="5700"/>
        <pc:sldMkLst>
          <pc:docMk/>
          <pc:sldMk cId="1653460291" sldId="267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116439637" sldId="267"/>
        </pc:sldMkLst>
      </pc:sldChg>
      <pc:sldChg chg="add">
        <pc:chgData name="Sarah Carter" userId="4b4e2a7e9c42e1b2" providerId="LiveId" clId="{10EF2192-811A-4106-866C-9784424CD348}" dt="2024-11-29T21:44:29.030" v="5700"/>
        <pc:sldMkLst>
          <pc:docMk/>
          <pc:sldMk cId="584176666" sldId="268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3091498745" sldId="268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457387602" sldId="269"/>
        </pc:sldMkLst>
      </pc:sldChg>
      <pc:sldChg chg="add">
        <pc:chgData name="Sarah Carter" userId="4b4e2a7e9c42e1b2" providerId="LiveId" clId="{10EF2192-811A-4106-866C-9784424CD348}" dt="2024-11-29T21:44:29.030" v="5700"/>
        <pc:sldMkLst>
          <pc:docMk/>
          <pc:sldMk cId="3448245739" sldId="269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1295056508" sldId="270"/>
        </pc:sldMkLst>
      </pc:sldChg>
      <pc:sldChg chg="add">
        <pc:chgData name="Sarah Carter" userId="4b4e2a7e9c42e1b2" providerId="LiveId" clId="{10EF2192-811A-4106-866C-9784424CD348}" dt="2024-11-29T21:44:29.030" v="5700"/>
        <pc:sldMkLst>
          <pc:docMk/>
          <pc:sldMk cId="2647785874" sldId="270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21287000" sldId="271"/>
        </pc:sldMkLst>
      </pc:sldChg>
      <pc:sldChg chg="add">
        <pc:chgData name="Sarah Carter" userId="4b4e2a7e9c42e1b2" providerId="LiveId" clId="{10EF2192-811A-4106-866C-9784424CD348}" dt="2024-11-29T21:44:29.030" v="5700"/>
        <pc:sldMkLst>
          <pc:docMk/>
          <pc:sldMk cId="1467745495" sldId="271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9834968" sldId="272"/>
        </pc:sldMkLst>
      </pc:sldChg>
      <pc:sldChg chg="add del">
        <pc:chgData name="Sarah Carter" userId="4b4e2a7e9c42e1b2" providerId="LiveId" clId="{10EF2192-811A-4106-866C-9784424CD348}" dt="2024-12-18T15:00:21.248" v="5702" actId="2696"/>
        <pc:sldMkLst>
          <pc:docMk/>
          <pc:sldMk cId="4091963356" sldId="272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1682640792" sldId="273"/>
        </pc:sldMkLst>
      </pc:sldChg>
      <pc:sldChg chg="add del">
        <pc:chgData name="Sarah Carter" userId="4b4e2a7e9c42e1b2" providerId="LiveId" clId="{10EF2192-811A-4106-866C-9784424CD348}" dt="2024-12-18T15:00:21.248" v="5702" actId="2696"/>
        <pc:sldMkLst>
          <pc:docMk/>
          <pc:sldMk cId="4006349991" sldId="273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1461947585" sldId="274"/>
        </pc:sldMkLst>
      </pc:sldChg>
      <pc:sldChg chg="add del">
        <pc:chgData name="Sarah Carter" userId="4b4e2a7e9c42e1b2" providerId="LiveId" clId="{10EF2192-811A-4106-866C-9784424CD348}" dt="2024-12-18T15:00:21.248" v="5702" actId="2696"/>
        <pc:sldMkLst>
          <pc:docMk/>
          <pc:sldMk cId="1726122682" sldId="274"/>
        </pc:sldMkLst>
      </pc:sldChg>
      <pc:sldChg chg="add del">
        <pc:chgData name="Sarah Carter" userId="4b4e2a7e9c42e1b2" providerId="LiveId" clId="{10EF2192-811A-4106-866C-9784424CD348}" dt="2024-12-18T15:00:21.248" v="5702" actId="2696"/>
        <pc:sldMkLst>
          <pc:docMk/>
          <pc:sldMk cId="1505114161" sldId="275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353317497" sldId="275"/>
        </pc:sldMkLst>
      </pc:sldChg>
      <pc:sldChg chg="del">
        <pc:chgData name="Sarah Carter" userId="4b4e2a7e9c42e1b2" providerId="LiveId" clId="{10EF2192-811A-4106-866C-9784424CD348}" dt="2024-11-29T21:37:19.137" v="5" actId="47"/>
        <pc:sldMkLst>
          <pc:docMk/>
          <pc:sldMk cId="2097687218" sldId="276"/>
        </pc:sldMkLst>
      </pc:sldChg>
      <pc:sldChg chg="add del">
        <pc:chgData name="Sarah Carter" userId="4b4e2a7e9c42e1b2" providerId="LiveId" clId="{10EF2192-811A-4106-866C-9784424CD348}" dt="2024-12-18T15:00:21.248" v="5702" actId="2696"/>
        <pc:sldMkLst>
          <pc:docMk/>
          <pc:sldMk cId="2250261238" sldId="276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9B90CE-67AB-9B27-C711-A364024D250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CACA4F6-D705-393E-D3CE-17350B1F83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22C178-E566-3F45-6221-51A4EDD552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96BBD9-2BF0-7414-A51C-11B8F7E1A9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61BB73-3C14-6F58-2EB0-59F6D18CDB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37397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CEA04D-E44C-7814-5EF5-C07B77694C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77434E-DA3D-EB21-C4EA-B7C45F5DEC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B6F52-AD41-E671-6C6E-08CAC298A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ACC04F-605B-0541-D7D2-1D5DC0F02B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8FDA08-F213-E677-E322-FE32DC8366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81206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EB9A117-2479-DA15-AD23-5BDC042EBE4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3A4AA5C-C8B3-DB37-B59D-5B200009B4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E74C98-AD86-2F53-AE79-B2CC6012B9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2C66DB-9ACF-1B22-0ADD-EF27BD6825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D593A4-C47A-B697-6F05-3105A1989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7464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97A858-E24E-AF8F-C1C6-DA4E1CA0B9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F8B3A1-4245-B05A-D803-6F9F285D71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4058E7-AD5E-1334-0329-8E33E47F0D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E00B05-B790-3017-EA93-048DEFC58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FF67DE-575D-96E4-F6CB-1836487FF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73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08FC09-CC6A-7CA0-BA3D-7677451831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FA9EAF-85D7-FBA4-7E7F-46930E88EE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4E89A5-56A8-21C7-22AE-756E579C8B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D36B72-DC24-AA81-8AAD-DEE3EAB306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D6BB94-6A6B-8CB7-0B24-58B9BDA59D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0421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C8FB91-0FD6-4E4C-F4E5-BAEBA0828E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98B4C2-75B6-4BCF-ED4E-C6C39B1A5EA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35E23E6-5259-1F09-85FA-A9133963BA8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426EF1-8C95-91BD-2319-4A335963EA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87C104-B7A9-D5E9-D0F6-19C72CC1BC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07F3A7-28B3-47D1-718F-24AEABE69A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5890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B3FFC3-D6D2-B087-1D9F-78ACE193E3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3F3F0DB-6564-A4EF-1D57-12702D4E2E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39511A6-541D-0B53-4052-ECFBFA5711C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68E35F5-7FB0-E7CB-6506-91C9EACBCE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9330E77-2F77-ABDE-838E-C91AE57FFD2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EC47F83-6DAF-5238-2918-FC7063178B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53DF70-87E0-8890-89FC-24DB3151C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431BA49-6BD8-50CD-FFD9-8A76F90F06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087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1D912D-8CC5-1B3B-9159-409158B421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37CC6AF-F8EA-2E3A-2218-0DE72A87BB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73FDDE5-82B5-AAF6-FDC7-3C94A712BD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78EBFF9-3C5A-FB55-4956-12922AB449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29869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15035B2-E677-76A0-F967-E7CBF63D3D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433947D-061D-9174-7601-06A114FC1E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95172B9-FEA2-5FEF-2126-1915578A7E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838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C09C5A-C930-4E15-2606-A85245F838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DBAB5C-D4A3-3A31-811A-F3742EB2519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14D9E6-64FA-3444-A704-07CF6D21C4C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6F07B74-1B5E-4208-1A65-B41C29B7A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4AA6613-974B-9C4D-1577-B518C48385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B0722F-C3A0-A58C-05AE-506DEFC1E2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693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4AF90E-262C-7877-AD37-7FBBE4B77F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A5D4371-6ED5-5CAA-1115-8D0D56C3346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4165901-6EED-146C-7DB4-F489DB4299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17EA7D9-F7B0-C980-8875-348B1867A5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E757D4F-B994-D7A4-42A9-2772FD6A2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A9C11E-1012-4CB3-7112-C4DC39DB36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5086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81ABA7D-C02E-7462-0FA1-860434D9EC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4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48DBE8F-A9B1-D699-D883-02F1130A97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4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BAF0DA-5B02-3197-D8D6-D3B1D1DEF8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040710-AD85-3797-1950-35802F845F7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9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C33494-B910-0CEB-967B-6DFA28EC375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26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B328D480-642C-F7C1-309B-0D15565FD706}"/>
              </a:ext>
            </a:extLst>
          </p:cNvPr>
          <p:cNvSpPr txBox="1"/>
          <p:nvPr/>
        </p:nvSpPr>
        <p:spPr>
          <a:xfrm>
            <a:off x="594361" y="594360"/>
            <a:ext cx="6578600" cy="830997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5400" b="1" dirty="0">
                <a:latin typeface="Century Gothic" panose="020B0502020202020204" pitchFamily="34" charset="0"/>
              </a:rPr>
              <a:t>60 SQUARE PUZZLES</a:t>
            </a:r>
            <a:endParaRPr lang="en-US" sz="5400" dirty="0">
              <a:latin typeface="Century Gothic" panose="020B0502020202020204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72DDF07-2369-FD60-8170-DA9C7519DC1C}"/>
              </a:ext>
            </a:extLst>
          </p:cNvPr>
          <p:cNvSpPr txBox="1"/>
          <p:nvPr/>
        </p:nvSpPr>
        <p:spPr>
          <a:xfrm>
            <a:off x="594361" y="1635421"/>
            <a:ext cx="6578599" cy="175432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>
                <a:latin typeface="Century Gothic" panose="020B0502020202020204" pitchFamily="34" charset="0"/>
              </a:rPr>
              <a:t>Each 60 Square Puzzle consists of a square grid (either 3x3 or 4x4) with numbers appearing in each square. </a:t>
            </a:r>
          </a:p>
          <a:p>
            <a:endParaRPr lang="en-US" dirty="0">
              <a:latin typeface="Century Gothic" panose="020B0502020202020204" pitchFamily="34" charset="0"/>
            </a:endParaRPr>
          </a:p>
          <a:p>
            <a:r>
              <a:rPr lang="en-US" dirty="0">
                <a:latin typeface="Century Gothic" panose="020B0502020202020204" pitchFamily="34" charset="0"/>
              </a:rPr>
              <a:t>Add one additional digit to some of the cells so that the sum of the numbers in each row and each column equals 60. </a:t>
            </a: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0931502F-2CFC-7BE3-1732-9A7693F111C0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27EB45B8-6D52-876F-4CBE-7917036E3F9D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9" name="Picture 8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2351D009-C27E-7D73-B427-E684E7BDB91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CA134C82-3567-5B4B-CFA1-006E00BF2D03}"/>
              </a:ext>
            </a:extLst>
          </p:cNvPr>
          <p:cNvCxnSpPr/>
          <p:nvPr/>
        </p:nvCxnSpPr>
        <p:spPr>
          <a:xfrm>
            <a:off x="3553239" y="6593198"/>
            <a:ext cx="781878" cy="0"/>
          </a:xfrm>
          <a:prstGeom prst="straightConnector1">
            <a:avLst/>
          </a:prstGeom>
          <a:ln w="76200">
            <a:solidFill>
              <a:schemeClr val="tx1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BF2060A7-CB2C-5D6D-F443-696E682936A9}"/>
              </a:ext>
            </a:extLst>
          </p:cNvPr>
          <p:cNvSpPr txBox="1"/>
          <p:nvPr/>
        </p:nvSpPr>
        <p:spPr>
          <a:xfrm>
            <a:off x="745933" y="4452119"/>
            <a:ext cx="2501901" cy="615553"/>
          </a:xfrm>
          <a:prstGeom prst="rect">
            <a:avLst/>
          </a:prstGeom>
          <a:noFill/>
        </p:spPr>
        <p:txBody>
          <a:bodyPr vert="horz" wrap="square" lIns="0" tIns="0" rIns="0" bIns="0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PUZZLE</a:t>
            </a:r>
            <a:endParaRPr lang="en-US" sz="4000" dirty="0">
              <a:latin typeface="Century Gothic" panose="020B0502020202020204" pitchFamily="34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6BE4611-53F0-3B5E-DCB7-036A05E1D76E}"/>
              </a:ext>
            </a:extLst>
          </p:cNvPr>
          <p:cNvSpPr txBox="1"/>
          <p:nvPr/>
        </p:nvSpPr>
        <p:spPr>
          <a:xfrm>
            <a:off x="4543616" y="4413647"/>
            <a:ext cx="2501901" cy="615553"/>
          </a:xfrm>
          <a:prstGeom prst="rect">
            <a:avLst/>
          </a:prstGeom>
          <a:noFill/>
        </p:spPr>
        <p:txBody>
          <a:bodyPr vert="horz" wrap="square" lIns="0" tIns="0" rIns="0" bIns="0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SOLUTION</a:t>
            </a:r>
            <a:endParaRPr lang="en-US" sz="4000" dirty="0">
              <a:latin typeface="Century Gothic" panose="020B0502020202020204" pitchFamily="34" charset="0"/>
            </a:endParaRPr>
          </a:p>
        </p:txBody>
      </p:sp>
      <p:graphicFrame>
        <p:nvGraphicFramePr>
          <p:cNvPr id="32" name="OneHundred1">
            <a:extLst>
              <a:ext uri="{FF2B5EF4-FFF2-40B4-BE49-F238E27FC236}">
                <a16:creationId xmlns:a16="http://schemas.microsoft.com/office/drawing/2014/main" id="{550E18E2-1C2E-FFC0-92F7-EBD6EC0C48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30137017"/>
              </p:ext>
            </p:extLst>
          </p:nvPr>
        </p:nvGraphicFramePr>
        <p:xfrm>
          <a:off x="809814" y="5417703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21749846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3626942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61875622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1775345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084472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dirty="0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64851355"/>
                  </a:ext>
                </a:extLst>
              </a:tr>
            </a:tbl>
          </a:graphicData>
        </a:graphic>
      </p:graphicFrame>
      <p:sp>
        <p:nvSpPr>
          <p:cNvPr id="33" name="Level1">
            <a:extLst>
              <a:ext uri="{FF2B5EF4-FFF2-40B4-BE49-F238E27FC236}">
                <a16:creationId xmlns:a16="http://schemas.microsoft.com/office/drawing/2014/main" id="{AC3A1084-1301-2972-5874-1CD11FE0B166}"/>
              </a:ext>
            </a:extLst>
          </p:cNvPr>
          <p:cNvSpPr txBox="1"/>
          <p:nvPr/>
        </p:nvSpPr>
        <p:spPr>
          <a:xfrm>
            <a:off x="809814" y="5265303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 dirty="0">
                <a:latin typeface="Century Gothic" panose="020B0502020202020204" pitchFamily="34" charset="0"/>
              </a:rPr>
              <a:t>60</a:t>
            </a:r>
          </a:p>
        </p:txBody>
      </p:sp>
      <p:graphicFrame>
        <p:nvGraphicFramePr>
          <p:cNvPr id="34" name="OneHundred1">
            <a:extLst>
              <a:ext uri="{FF2B5EF4-FFF2-40B4-BE49-F238E27FC236}">
                <a16:creationId xmlns:a16="http://schemas.microsoft.com/office/drawing/2014/main" id="{8AEBDFF3-136D-1C4D-CFD4-9EF6077FA2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40253371"/>
              </p:ext>
            </p:extLst>
          </p:nvPr>
        </p:nvGraphicFramePr>
        <p:xfrm>
          <a:off x="4543616" y="5417703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21749846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53626942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61875622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20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1775345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4084472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64851355"/>
                  </a:ext>
                </a:extLst>
              </a:tr>
            </a:tbl>
          </a:graphicData>
        </a:graphic>
      </p:graphicFrame>
      <p:sp>
        <p:nvSpPr>
          <p:cNvPr id="35" name="Level1">
            <a:extLst>
              <a:ext uri="{FF2B5EF4-FFF2-40B4-BE49-F238E27FC236}">
                <a16:creationId xmlns:a16="http://schemas.microsoft.com/office/drawing/2014/main" id="{EBAF3086-A916-6687-AAC0-99276DB9A7EB}"/>
              </a:ext>
            </a:extLst>
          </p:cNvPr>
          <p:cNvSpPr txBox="1"/>
          <p:nvPr/>
        </p:nvSpPr>
        <p:spPr>
          <a:xfrm>
            <a:off x="4543616" y="5265303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 dirty="0">
                <a:latin typeface="Century Gothic" panose="020B0502020202020204" pitchFamily="34" charset="0"/>
              </a:rPr>
              <a:t>60</a:t>
            </a:r>
          </a:p>
        </p:txBody>
      </p:sp>
    </p:spTree>
    <p:extLst>
      <p:ext uri="{BB962C8B-B14F-4D97-AF65-F5344CB8AC3E}">
        <p14:creationId xmlns:p14="http://schemas.microsoft.com/office/powerpoint/2010/main" val="278552299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8409B9F-05CC-F317-2BF2-996AE1591E2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73F01C3C-17A9-E571-6B29-9560F6FAEADE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- 49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F4F12248-B9FB-9354-DEAD-4B7CC93B31A0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5953507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1262345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995596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5024447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977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810022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9080094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900395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5B766EB5-E5D6-4609-4B2B-AC010E1936BE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6BE39EF5-BB21-8A52-F47E-02E0719C9A22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- 50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A4FF7B4A-4E15-9348-7856-5279DBD88712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48152218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260644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8172777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7106178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358366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37408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705963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7865021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ABF1B5BE-86F1-CF68-9A9D-D69ADD750C27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70B6AF16-4628-08E8-655D-FEBB0E71D7B1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- 51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0E16539C-27BC-02FF-2DE5-BA5DC11E7E3F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90476101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968986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224537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04738085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0268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6606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382573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95881301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4492C3E2-BF8D-4DAF-63F6-B7CAFD60591C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38788531-24F1-D128-F5C6-486015AF4428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- 52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4AF032F5-B543-FBDD-8304-49646E6E635F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979634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7934310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55688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33293012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64885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5441547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903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241971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09A134BA-17F2-FF88-C3E8-6E79A845BC12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8097DD03-C1BA-D857-7419-4E3E69AD7258}"/>
              </a:ext>
            </a:extLst>
          </p:cNvPr>
          <p:cNvSpPr txBox="1"/>
          <p:nvPr/>
        </p:nvSpPr>
        <p:spPr>
          <a:xfrm>
            <a:off x="939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- 53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410032D2-24AA-3DC4-BE82-B06E22756740}"/>
              </a:ext>
            </a:extLst>
          </p:cNvPr>
          <p:cNvGraphicFramePr>
            <a:graphicFrameLocks noGrp="1"/>
          </p:cNvGraphicFramePr>
          <p:nvPr/>
        </p:nvGraphicFramePr>
        <p:xfrm>
          <a:off x="939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9390860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5580871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961833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61943103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5102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357708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564023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1684817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752DC69F-0D2C-2856-B383-648E1A591DAA}"/>
              </a:ext>
            </a:extLst>
          </p:cNvPr>
          <p:cNvSpPr txBox="1"/>
          <p:nvPr/>
        </p:nvSpPr>
        <p:spPr>
          <a:xfrm>
            <a:off x="939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BF7AEA02-06F0-A318-E381-5D9398162323}"/>
              </a:ext>
            </a:extLst>
          </p:cNvPr>
          <p:cNvSpPr txBox="1"/>
          <p:nvPr/>
        </p:nvSpPr>
        <p:spPr>
          <a:xfrm>
            <a:off x="4368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- 54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223F7A84-7F25-3949-D1DA-6872F7DDB76E}"/>
              </a:ext>
            </a:extLst>
          </p:cNvPr>
          <p:cNvGraphicFramePr>
            <a:graphicFrameLocks noGrp="1"/>
          </p:cNvGraphicFramePr>
          <p:nvPr/>
        </p:nvGraphicFramePr>
        <p:xfrm>
          <a:off x="4368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3019882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8714166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117961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352317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87316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062321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405570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67395637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8291E48A-FB87-C6FA-8D52-988E864343D1}"/>
              </a:ext>
            </a:extLst>
          </p:cNvPr>
          <p:cNvSpPr txBox="1"/>
          <p:nvPr/>
        </p:nvSpPr>
        <p:spPr>
          <a:xfrm>
            <a:off x="4368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060531F8-B82A-D3E2-8280-561CB7748D9C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D5B6EE76-DF23-740C-7D2C-E75F0F0ECDB9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BD182C49-260F-37B7-D9A5-8FDC786BF457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64778587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1CCEDBF-5A1E-846C-ABB7-E353AE3486A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AC88A8EC-BC76-C65E-C7C9-5811220B7175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- 55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17CDB78F-6E6D-74B6-C9EA-51C6DC532094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5953507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1262345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995596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5024447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977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810022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9080094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900395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64FDF8E8-0B80-DBCB-527D-E718E9A0DB19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FFB9A357-521D-4CAC-E7AA-6A894828743D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- 56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B3A597C8-2458-61C9-9678-2659ECB47111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48152218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260644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8172777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7106178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358366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37408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705963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7865021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58AD995B-3AE9-17DE-3133-43715164D9BD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5B1ACCA3-BB8A-674F-9FE2-41C44CC69F25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- 57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04D51B48-9CF3-D454-FC17-9D4F6F2EE547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90476101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968986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224537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04738085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0268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6606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382573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95881301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49A48A10-734D-C1AB-4E98-39A1CE3F1818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81F77950-F554-34C0-8D65-2E60EB3761F3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- 58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FF658B49-1C0C-5795-98AF-D580FA306892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979634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7934310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55688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33293012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64885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5441547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903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241971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D44097A5-C0D6-3340-C4F8-0484887BE6FD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ADA3F743-51E3-AAA2-D0F2-F7FD3B832023}"/>
              </a:ext>
            </a:extLst>
          </p:cNvPr>
          <p:cNvSpPr txBox="1"/>
          <p:nvPr/>
        </p:nvSpPr>
        <p:spPr>
          <a:xfrm>
            <a:off x="939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- 59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1E3D485C-E324-641E-054D-77D73DC3F6EB}"/>
              </a:ext>
            </a:extLst>
          </p:cNvPr>
          <p:cNvGraphicFramePr>
            <a:graphicFrameLocks noGrp="1"/>
          </p:cNvGraphicFramePr>
          <p:nvPr/>
        </p:nvGraphicFramePr>
        <p:xfrm>
          <a:off x="939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9390860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5580871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961833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61943103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5102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357708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564023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1684817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C82746B0-A1AD-9701-976C-808A7EADBCBA}"/>
              </a:ext>
            </a:extLst>
          </p:cNvPr>
          <p:cNvSpPr txBox="1"/>
          <p:nvPr/>
        </p:nvSpPr>
        <p:spPr>
          <a:xfrm>
            <a:off x="939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5D022EE8-C98A-61B3-C1E6-40556F386AD9}"/>
              </a:ext>
            </a:extLst>
          </p:cNvPr>
          <p:cNvSpPr txBox="1"/>
          <p:nvPr/>
        </p:nvSpPr>
        <p:spPr>
          <a:xfrm>
            <a:off x="4368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- 60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54BC4747-80E2-3B0F-B0CA-1BFD33DDB375}"/>
              </a:ext>
            </a:extLst>
          </p:cNvPr>
          <p:cNvGraphicFramePr>
            <a:graphicFrameLocks noGrp="1"/>
          </p:cNvGraphicFramePr>
          <p:nvPr/>
        </p:nvGraphicFramePr>
        <p:xfrm>
          <a:off x="4368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3019882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8714166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117961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352317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87316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062321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405570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67395637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33FEE856-94FC-6238-0478-DBF3BFA320B6}"/>
              </a:ext>
            </a:extLst>
          </p:cNvPr>
          <p:cNvSpPr txBox="1"/>
          <p:nvPr/>
        </p:nvSpPr>
        <p:spPr>
          <a:xfrm>
            <a:off x="4368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089A7813-24A3-AC12-862B-A742652F1041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B5F53C40-99E1-4727-05BA-5EB9B3C2F692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3EAEEC31-E5A1-99EB-985E-13CD34A8859D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46774549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7B999C6B-33E6-2C9C-0304-EDEC55887CCA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AD9A6C8C-13EC-0C06-A881-07A0263EE15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59997943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3571499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4976882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8743344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69962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049352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95375129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F23A9732-9185-5CC9-44E9-E7A48D8D784B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68BFC756-9399-8B82-907D-389AC9031797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12ADD85E-F4CD-3932-D3D4-11CEB3633F0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69460578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0352051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45475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91250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9122107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4198050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520852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D58887AF-625F-188C-8F7D-E6688E670694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D3F54553-C8D8-6564-FF53-C56089CE8F02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8A253A49-DCE0-15FE-8833-79E898E5249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73438041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387398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965396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905088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068665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361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41137664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DF819ED4-F73E-34F7-3FE4-42E9F1E3D0BA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B804CC75-EAA8-0AC5-7725-404B1D51D7DB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4DAE6190-35B0-975B-723F-7A8AAED0E54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7659417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20961006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84707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3985983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923575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0773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04649553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FF5BD014-C814-2F85-DD8D-BC8C31D4753B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C97FB5BB-CF46-23D6-6F61-CAE5519F16C3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4E0E75C6-972E-9D4D-4007-095773D8BAD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6002417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1676931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89876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681912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641239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1117572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6552186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F4A98FEE-77A2-1876-5873-5360C6CB42C7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79DE5DFF-EC7B-2FBE-6951-5F9D6939D214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- 6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C15C4E01-B0B1-5E06-ACD0-6A8D2805A2E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41915344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12257700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20142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576153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124011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810637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37298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1AD8B453-5D7F-378F-D0D9-819726ED7C38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57C22EEF-3310-7FC1-ADA0-7E4B4B78D555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4B021F3E-08C2-DAE1-682B-80584C954566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3" name="Picture 22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946AD6D7-91BB-D815-D03D-99893498E432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5942778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2508CED-E7DF-330F-94DC-52C46FA3EBE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BDE398CC-CA98-960E-7033-6FA277D5D850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- 7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8BD37841-C444-9DBA-504B-2987E5AD921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5424197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3571499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4976882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8743344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69962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049352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95375129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4DD5BF38-A224-1240-F9AD-36FFB79B401C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AB7F93ED-40D8-4008-4EDC-D2F14A186B90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- 8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A89AD6EB-ECF4-279C-3C37-765AF55D1DA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84482514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0352051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45475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91250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9122107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4198050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520852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4BBC1A55-4A0D-4C63-4A8F-0571896AAEEC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330D7436-66C6-44A1-ECB5-332960995C8C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- 9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63C918D2-2370-083F-06AC-DD0809B53AA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37246464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387398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965396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905088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068665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361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41137664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36A928B4-A988-1179-779D-6E043DBA37CC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0B0A3C51-14DD-3B9B-3213-91B0D8748330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- 10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20E5D48F-9677-9711-9A5F-21120E4BFEF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42875788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20961006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84707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3985983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923575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0773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04649553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A30428FC-7062-A790-CF52-CAB251326AB1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5024E9A9-0163-34EB-0B0F-E50A1C2D3ED2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- 11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8D00FB94-798F-4D6C-79B6-ED6DC1526F2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01552989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1676931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89876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681912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641239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1117572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6552186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0FE788DF-1B84-9AF0-4F5C-A7F7DBCB03B6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6F3D103C-EA68-9E48-C3AA-E2DACABDD1B5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- 12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4FD9E1BD-C424-A057-52CD-DB0E7F83359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48233786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12257700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20142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576153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124011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810637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37298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99C0B292-85CD-8EAE-F2E4-1392C06A0115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B621C377-A81D-496C-5037-D39F118B9EFB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D5D4A81D-6EFA-D90E-F6AC-25E9304BBBEA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49869043-0C77-68AD-4490-1A928B196BCC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86029372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72F6632-EAD9-0580-1C5F-75F10CB9E53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C0A1EEE6-2311-48DF-6F31-25351DF76494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- 13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2D9FCD56-2FF0-6A95-52FE-FA3507393C8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06746973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3571499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4976882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8743344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69962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049352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95375129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D91CB199-9409-644B-2703-49489A3399C4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6E935833-C8B6-1C2B-CE5D-CACFF179D45B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- 14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1DEC1665-3EDF-7722-DD16-F8B579EF06C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8179239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0352051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45475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91250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9122107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4198050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520852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ED39CF98-820F-60AD-2E41-EADB0F865A08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2FBE343B-4004-FDC7-F53C-684D0EA43C53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- 15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CEC6C703-71F1-4546-E302-DE7F894F385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8257876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387398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965396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905088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068665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361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41137664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6C94F161-4C95-A203-72B0-E794B097AEBA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2D253416-FB2D-39D1-0087-7DA2FDF9039C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- 16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F2552FE5-6639-9174-91A5-63070F22A9D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2801176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20961006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84707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3985983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923575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0773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04649553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83E5458D-6835-6AB0-6020-0BDEBD403D37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59DDDE27-4414-68E5-F2A5-65D3DA98D84E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- 17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8F6679AD-845B-3850-C586-73B9B89627F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17747153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1676931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89876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681912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641239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1117572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6552186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BD755B90-5711-F21D-A678-EC76B63CE7E3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82B00918-DB52-A840-0CA0-C3F9AB7494E6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- 18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151FCFAE-5C34-C0AA-9D00-9CA3F7CB076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0384691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12257700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20142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576153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124011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810637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37298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D7934756-5733-698C-258D-B27E0554E35F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49A53F67-DF72-3DF7-D908-6826C9308B1F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66C13029-E0C2-6CE6-29E6-FFF473BBEFC7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2C7F81A2-2428-7CA0-BC4F-D7B4EF59B8B3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2756090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894F639-4653-11CB-DB09-F1C81248889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9CC800C2-04C8-4463-A0FD-FA2E6AFF512E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- 19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26A40323-279A-8E50-B9CC-330BD86CC26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2463714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3571499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4976882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8743344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69962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049352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95375129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5B3EE9B4-7258-8513-104B-EE0F2399F0DB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5DBE3593-BDD2-382C-9FFA-A5CBFFB89B80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- 20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ED4378A1-EC9F-6EFD-75A3-CD337C6C7A6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01706379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0352051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45475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91250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9122107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4198050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520852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C4A3E9E5-0CA1-D8D3-32FC-E14D2696A7E6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DB04D782-0CD0-A6C0-AC85-66710C019CA1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- 21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CB1FE1DE-E0B1-F2E2-73EB-6F50BFFB8E5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9160863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387398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965396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905088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068665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361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41137664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0359194A-1C3C-3591-DF6C-A09E56C1F517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8C7D19B3-08CB-F3A4-067C-77849003500C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- 22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F6419DBE-0EA4-BABE-3BE8-445EDA61A10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96755171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20961006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84707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3985983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923575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0773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04649553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D2A6BA2C-DC29-9E70-D769-6D1BFA5397E4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53C30CBD-3C15-2FEE-4855-7F215B771AB7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- 23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14EA36D9-3DC6-7AF6-F176-68852F0DCBF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7395569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1676931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89876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681912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641239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1117572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6552186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6EE8C8C7-165B-46FD-FF59-E4B19C36658E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908F8561-5B08-5D15-7760-288068E2024B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- 24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2096C3DF-35CF-FE72-FB5A-6755B4CAEF7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48008546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12257700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20142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576153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124011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810637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37298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C0E2C2B3-24B8-DD75-4201-829CE8A5010A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24F05349-37DB-6BDE-51F9-04DCEA79A5BE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E212BBDB-D9A9-3CCE-29C3-012EF9902A34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9149BFA4-63E4-307D-984C-F2516A923A92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93837994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5CE98008-BDC6-A220-CA0F-C2D9EDDEFF0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7357BA7B-9A60-368D-4868-A9E964C27F7B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- 25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82B46A4E-6518-3686-4A8B-1330941B90C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47042650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83571499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4976882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8743344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699623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5049352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95375129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E504DF4B-357D-456F-748B-67EDB2E335D7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1CAE91AF-BDB1-A30B-A618-DA3AB2291686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- 26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7803CC28-BD3A-44FC-93D7-F2CD556D299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6970619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03520512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0345475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861912501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9122107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4198050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520852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5BC8CD1C-BBF6-01A5-6CFA-49253024D177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585AED7D-1EC2-C2ED-9C4C-CC284720B035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- 27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707BC759-844D-9B37-D189-186A336FE9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16302699"/>
              </p:ext>
            </p:extLst>
          </p:nvPr>
        </p:nvGraphicFramePr>
        <p:xfrm>
          <a:off x="9144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387398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96539683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905088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068665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5361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41137664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1F913B05-9DE9-181C-B963-A094C492B511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9FC765F6-8241-3C81-ADF8-E0646D576F4B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- 28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E6DC92E8-0BEA-423F-7147-E46C3784008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92901041"/>
              </p:ext>
            </p:extLst>
          </p:nvPr>
        </p:nvGraphicFramePr>
        <p:xfrm>
          <a:off x="4356100" y="3784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20961006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67847073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3985983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923575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30773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04649553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02CA5A88-BE7F-DBA8-9034-CF96099F2743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95D2BC8E-1110-6259-AC61-4B84ABBE79EE}"/>
              </a:ext>
            </a:extLst>
          </p:cNvPr>
          <p:cNvSpPr txBox="1"/>
          <p:nvPr/>
        </p:nvSpPr>
        <p:spPr>
          <a:xfrm>
            <a:off x="9144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- 29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64EA1A94-DD5F-5943-99C5-AC1683B1FD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52222885"/>
              </p:ext>
            </p:extLst>
          </p:nvPr>
        </p:nvGraphicFramePr>
        <p:xfrm>
          <a:off x="9144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11676931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89876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6819120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0641239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1117572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65521866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1A471881-E7C2-789E-44FC-B9C05C9E9FA5}"/>
              </a:ext>
            </a:extLst>
          </p:cNvPr>
          <p:cNvSpPr txBox="1"/>
          <p:nvPr/>
        </p:nvSpPr>
        <p:spPr>
          <a:xfrm>
            <a:off x="9144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56E0DE8F-9317-3998-13F8-959EEE0FC999}"/>
              </a:ext>
            </a:extLst>
          </p:cNvPr>
          <p:cNvSpPr txBox="1"/>
          <p:nvPr/>
        </p:nvSpPr>
        <p:spPr>
          <a:xfrm>
            <a:off x="4356100" y="64643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- 30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98A32B36-35D5-38C2-B9F6-ED6CF4CC068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24596384"/>
              </p:ext>
            </p:extLst>
          </p:nvPr>
        </p:nvGraphicFramePr>
        <p:xfrm>
          <a:off x="4356100" y="67183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12257700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12420142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135761539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5124011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810637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23729825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F6F6F242-DF0D-2636-1D02-3A2444A8B661}"/>
              </a:ext>
            </a:extLst>
          </p:cNvPr>
          <p:cNvSpPr txBox="1"/>
          <p:nvPr/>
        </p:nvSpPr>
        <p:spPr>
          <a:xfrm>
            <a:off x="4356100" y="65659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F8B2799D-F0D8-CAD8-0710-413B28C733B2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0235678D-41FB-B5C0-0EB1-F40207430054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18D24725-D5E5-58C3-60C4-11E08907CC2F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7582352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E74777B8-B5A7-FF0E-514A-3B27E73A1AD1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- 31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EC303B13-DF59-40AA-973C-F5228A55A906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5953507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1262345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995596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5024447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977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810022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9080094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900395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EB9E70F6-CFC4-C6E0-2730-7A1169F9EAFD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FC134390-160A-29A1-547D-595AF09A9AF6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- 32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F678C088-C5D3-32CC-F9E6-E08DBAF6A54F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48152218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260644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8172777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7106178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358366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37408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705963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7865021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46768498-B18A-1DD8-4E78-CE339A9B50F7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3A170EC8-7A11-A0D0-1D46-8BA76F217D08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- 33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DF834CD3-1D62-6E51-5F54-FEBF37FAC834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90476101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968986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224537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04738085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0268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6606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382573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95881301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5872C0A9-7A52-D93A-F3D5-C37B7A1E96A4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FC22B0A0-BE5A-F584-AC35-1D11AF32C653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- 34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4D28F2D9-45C7-932E-A58B-2AEAF10285E7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979634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7934310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55688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33293012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64885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5441547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903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241971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38F6B162-C534-990B-7ADD-98DF881E1E7C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8ED9DDC2-D1A2-083C-8094-6828A8ABF26A}"/>
              </a:ext>
            </a:extLst>
          </p:cNvPr>
          <p:cNvSpPr txBox="1"/>
          <p:nvPr/>
        </p:nvSpPr>
        <p:spPr>
          <a:xfrm>
            <a:off x="939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- 35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C748C3D4-0A7B-3004-23C4-17DE048D4A15}"/>
              </a:ext>
            </a:extLst>
          </p:cNvPr>
          <p:cNvGraphicFramePr>
            <a:graphicFrameLocks noGrp="1"/>
          </p:cNvGraphicFramePr>
          <p:nvPr/>
        </p:nvGraphicFramePr>
        <p:xfrm>
          <a:off x="939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9390860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5580871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961833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61943103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5102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357708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564023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1684817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58DD1411-B295-7963-3E4F-CE4B7A8041F3}"/>
              </a:ext>
            </a:extLst>
          </p:cNvPr>
          <p:cNvSpPr txBox="1"/>
          <p:nvPr/>
        </p:nvSpPr>
        <p:spPr>
          <a:xfrm>
            <a:off x="939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D920E25B-ACE9-CCE8-E2DA-2E16CEB76BB4}"/>
              </a:ext>
            </a:extLst>
          </p:cNvPr>
          <p:cNvSpPr txBox="1"/>
          <p:nvPr/>
        </p:nvSpPr>
        <p:spPr>
          <a:xfrm>
            <a:off x="4368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- 36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FF5AC348-05CF-89F4-646C-91ABC8DC59BD}"/>
              </a:ext>
            </a:extLst>
          </p:cNvPr>
          <p:cNvGraphicFramePr>
            <a:graphicFrameLocks noGrp="1"/>
          </p:cNvGraphicFramePr>
          <p:nvPr/>
        </p:nvGraphicFramePr>
        <p:xfrm>
          <a:off x="4368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3019882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8714166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117961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352317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87316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062321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405570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67395637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7896828B-C24F-52E8-AFCC-55CA3A35422C}"/>
              </a:ext>
            </a:extLst>
          </p:cNvPr>
          <p:cNvSpPr txBox="1"/>
          <p:nvPr/>
        </p:nvSpPr>
        <p:spPr>
          <a:xfrm>
            <a:off x="4368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5013FF4F-CC09-72CC-AD70-1E02BA96D4E9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54AAB4E6-01EF-33C9-25ED-F42E760667C8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4" name="Picture 23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CD8B331F-14BF-7101-2546-D1C544A86AC0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65346029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4D8D896-5290-1902-3D02-6D8832D21D8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AA1AFA88-C227-E950-1DAA-CD481D0A4F3A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- 37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94E67C27-9979-37C1-8CE0-BB1A0A9DD5AA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5953507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1262345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995596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5024447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977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810022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9080094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900395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AD910A66-981E-1769-B9D5-3EB3A4F82ADC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7FF8970D-1A4E-CA1F-2DF9-302287E5A70C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- 38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2080958A-6B52-68DE-BFDD-EB7EAF0E54F2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48152218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260644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8172777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7106178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358366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37408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705963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7865021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2AA8F4D1-DA72-D61C-93A4-0865C976AD6E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13B8977B-36AA-6BDA-2CE5-BB9B74E31263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- 39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7543C9B1-05C3-9727-0475-09063288D230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90476101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968986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224537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04738085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0268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6606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382573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95881301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96CF3E82-5376-D6F7-B55A-6C224906F441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73BA4740-C391-BD28-00CA-3C47D781BC84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- 40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644844BB-1E84-CD40-0E2D-73C3A1322663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979634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7934310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55688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33293012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64885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5441547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903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241971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02E52037-704B-17E2-2BD7-940E75BE3F4B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C0B31765-A243-58DE-C20D-8E7235A4921A}"/>
              </a:ext>
            </a:extLst>
          </p:cNvPr>
          <p:cNvSpPr txBox="1"/>
          <p:nvPr/>
        </p:nvSpPr>
        <p:spPr>
          <a:xfrm>
            <a:off x="939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- 41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4F524482-7C89-5247-A641-54C8FF39F2DD}"/>
              </a:ext>
            </a:extLst>
          </p:cNvPr>
          <p:cNvGraphicFramePr>
            <a:graphicFrameLocks noGrp="1"/>
          </p:cNvGraphicFramePr>
          <p:nvPr/>
        </p:nvGraphicFramePr>
        <p:xfrm>
          <a:off x="939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9390860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5580871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961833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61943103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5102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357708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564023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1684817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C30AE76F-5917-352C-B084-7F4A0B06CC4F}"/>
              </a:ext>
            </a:extLst>
          </p:cNvPr>
          <p:cNvSpPr txBox="1"/>
          <p:nvPr/>
        </p:nvSpPr>
        <p:spPr>
          <a:xfrm>
            <a:off x="939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D72C66A7-8230-0AFE-CAB4-E12D5D59C579}"/>
              </a:ext>
            </a:extLst>
          </p:cNvPr>
          <p:cNvSpPr txBox="1"/>
          <p:nvPr/>
        </p:nvSpPr>
        <p:spPr>
          <a:xfrm>
            <a:off x="4368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- 42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A62ABA63-66F1-BC9F-9869-A220B02BD817}"/>
              </a:ext>
            </a:extLst>
          </p:cNvPr>
          <p:cNvGraphicFramePr>
            <a:graphicFrameLocks noGrp="1"/>
          </p:cNvGraphicFramePr>
          <p:nvPr/>
        </p:nvGraphicFramePr>
        <p:xfrm>
          <a:off x="4368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3019882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8714166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117961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352317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87316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062321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405570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67395637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3EFA93F3-EB01-D613-4E0C-694D962E0AC6}"/>
              </a:ext>
            </a:extLst>
          </p:cNvPr>
          <p:cNvSpPr txBox="1"/>
          <p:nvPr/>
        </p:nvSpPr>
        <p:spPr>
          <a:xfrm>
            <a:off x="4368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085D3A19-857C-9C3B-349E-E4E8CD82E3E1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A89069FF-B99C-DFEE-4314-7A66424D7459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868BE64B-DAAC-82C1-C9D9-31D40FB8DCFD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58417666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FC6FAF0-92E0-1C18-6EB8-BD8C3590604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C6098315-AA16-FB5B-44D5-40002092C85F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- 43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F1A909E3-D3C1-A588-28F1-C174162903BE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5953507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1262345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995596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5024447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977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2810022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9080094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900395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BEA59DC0-AFFA-E403-7206-5D5E96C51357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9A13873A-9454-56B7-7D32-4485EBF55CD7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- 44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7C351D42-D9FB-E93B-D479-A21C58EEC6D7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48152218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3260644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48172777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7106178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358366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37408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705963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7865021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5A61E537-EFEC-99BD-0455-F83739863A58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E431D26D-6654-BDC5-2095-8E127CDA43BF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- 45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DB45ED5C-8301-F098-9ED0-491DB2E22898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90476101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89689860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3224537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04738085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0268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666069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22382573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95881301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05AA727D-598F-6692-3699-D865E50F3B83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C4360215-0323-BBEB-6ECC-3500E96284EC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- 46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A3E8E5AB-DC28-1858-78CB-68D378F71347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979634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79343108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55688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33293012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364885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5441547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819033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2419710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1484A479-4F5C-8023-D2AE-92682DA6D2D9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6934A80F-1D52-913D-D19F-7D2F0AB107DD}"/>
              </a:ext>
            </a:extLst>
          </p:cNvPr>
          <p:cNvSpPr txBox="1"/>
          <p:nvPr/>
        </p:nvSpPr>
        <p:spPr>
          <a:xfrm>
            <a:off x="939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- 47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9CB3C09E-F70D-1044-39C4-490D9BFB71F6}"/>
              </a:ext>
            </a:extLst>
          </p:cNvPr>
          <p:cNvGraphicFramePr>
            <a:graphicFrameLocks noGrp="1"/>
          </p:cNvGraphicFramePr>
          <p:nvPr/>
        </p:nvGraphicFramePr>
        <p:xfrm>
          <a:off x="939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93908606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5580871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79618333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61943103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5102382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6357708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564023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01684817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261AAE8D-8F92-6CD5-0093-CBCEE31D77B7}"/>
              </a:ext>
            </a:extLst>
          </p:cNvPr>
          <p:cNvSpPr txBox="1"/>
          <p:nvPr/>
        </p:nvSpPr>
        <p:spPr>
          <a:xfrm>
            <a:off x="939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B9178A74-F7EF-BACB-EACF-455B63A0E3D9}"/>
              </a:ext>
            </a:extLst>
          </p:cNvPr>
          <p:cNvSpPr txBox="1"/>
          <p:nvPr/>
        </p:nvSpPr>
        <p:spPr>
          <a:xfrm>
            <a:off x="43688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- 48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69C29C4E-881C-422D-C159-1DD56B2416FC}"/>
              </a:ext>
            </a:extLst>
          </p:cNvPr>
          <p:cNvGraphicFramePr>
            <a:graphicFrameLocks noGrp="1"/>
          </p:cNvGraphicFramePr>
          <p:nvPr/>
        </p:nvGraphicFramePr>
        <p:xfrm>
          <a:off x="43688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3019882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8714166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117961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3523179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67873165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0623219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7405570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67395637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68D86555-AA6D-4700-7184-47C4E2B62D98}"/>
              </a:ext>
            </a:extLst>
          </p:cNvPr>
          <p:cNvSpPr txBox="1"/>
          <p:nvPr/>
        </p:nvSpPr>
        <p:spPr>
          <a:xfrm>
            <a:off x="43688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60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4C9856F3-5F4A-527B-C387-DED44FF5BF60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689371E8-AD19-F3CB-3658-D8CCAE74D4B8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3400099B-E34B-AAA3-E22F-966A4FA51783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4482457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195</TotalTime>
  <Words>1172</Words>
  <Application>Microsoft Office PowerPoint</Application>
  <PresentationFormat>Custom</PresentationFormat>
  <Paragraphs>907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2024-11-29T18:30:00Z</dcterms:created>
  <dcterms:modified xsi:type="dcterms:W3CDTF">2024-12-18T15:00:21Z</dcterms:modified>
</cp:coreProperties>
</file>

<file path=docProps/thumbnail.jpeg>
</file>