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1" r:id="rId5"/>
    <p:sldId id="263" r:id="rId6"/>
    <p:sldId id="265" r:id="rId7"/>
    <p:sldId id="267" r:id="rId8"/>
    <p:sldId id="268" r:id="rId9"/>
    <p:sldId id="269" r:id="rId10"/>
    <p:sldId id="270" r:id="rId11"/>
    <p:sldId id="271" r:id="rId12"/>
  </p:sldIdLst>
  <p:sldSz cx="7772400" cy="100584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0EF2192-811A-4106-866C-9784424CD348}" v="890" dt="2024-11-29T21:44:57.422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301" autoAdjust="0"/>
    <p:restoredTop sz="94660"/>
  </p:normalViewPr>
  <p:slideViewPr>
    <p:cSldViewPr snapToGrid="0">
      <p:cViewPr varScale="1">
        <p:scale>
          <a:sx n="48" d="100"/>
          <a:sy n="48" d="100"/>
        </p:scale>
        <p:origin x="1980" y="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1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microsoft.com/office/2016/11/relationships/changesInfo" Target="changesInfos/changesInfo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arah Carter" userId="4b4e2a7e9c42e1b2" providerId="LiveId" clId="{10EF2192-811A-4106-866C-9784424CD348}"/>
    <pc:docChg chg="custSel addSld delSld modSld">
      <pc:chgData name="Sarah Carter" userId="4b4e2a7e9c42e1b2" providerId="LiveId" clId="{10EF2192-811A-4106-866C-9784424CD348}" dt="2024-12-18T15:00:21.248" v="5702" actId="2696"/>
      <pc:docMkLst>
        <pc:docMk/>
      </pc:docMkLst>
      <pc:sldChg chg="addSp delSp modSp mod">
        <pc:chgData name="Sarah Carter" userId="4b4e2a7e9c42e1b2" providerId="LiveId" clId="{10EF2192-811A-4106-866C-9784424CD348}" dt="2024-11-29T21:41:41.084" v="5689" actId="164"/>
        <pc:sldMkLst>
          <pc:docMk/>
          <pc:sldMk cId="2785522993" sldId="256"/>
        </pc:sldMkLst>
        <pc:spChg chg="mod">
          <ac:chgData name="Sarah Carter" userId="4b4e2a7e9c42e1b2" providerId="LiveId" clId="{10EF2192-811A-4106-866C-9784424CD348}" dt="2024-11-29T21:35:52.591" v="0" actId="20577"/>
          <ac:spMkLst>
            <pc:docMk/>
            <pc:sldMk cId="2785522993" sldId="256"/>
            <ac:spMk id="4" creationId="{B328D480-642C-F7C1-309B-0D15565FD706}"/>
          </ac:spMkLst>
        </pc:spChg>
        <pc:spChg chg="mod">
          <ac:chgData name="Sarah Carter" userId="4b4e2a7e9c42e1b2" providerId="LiveId" clId="{10EF2192-811A-4106-866C-9784424CD348}" dt="2024-11-29T21:35:59.941" v="4" actId="20577"/>
          <ac:spMkLst>
            <pc:docMk/>
            <pc:sldMk cId="2785522993" sldId="256"/>
            <ac:spMk id="6" creationId="{372DDF07-2369-FD60-8170-DA9C7519DC1C}"/>
          </ac:spMkLst>
        </pc:spChg>
        <pc:spChg chg="mod">
          <ac:chgData name="Sarah Carter" userId="4b4e2a7e9c42e1b2" providerId="LiveId" clId="{10EF2192-811A-4106-866C-9784424CD348}" dt="2024-11-29T21:41:41.084" v="5689" actId="164"/>
          <ac:spMkLst>
            <pc:docMk/>
            <pc:sldMk cId="2785522993" sldId="256"/>
            <ac:spMk id="7" creationId="{27EB45B8-6D52-876F-4CBE-7917036E3F9D}"/>
          </ac:spMkLst>
        </pc:spChg>
        <pc:spChg chg="add mod">
          <ac:chgData name="Sarah Carter" userId="4b4e2a7e9c42e1b2" providerId="LiveId" clId="{10EF2192-811A-4106-866C-9784424CD348}" dt="2024-11-29T21:38:57.072" v="541" actId="1076"/>
          <ac:spMkLst>
            <pc:docMk/>
            <pc:sldMk cId="2785522993" sldId="256"/>
            <ac:spMk id="33" creationId="{AC3A1084-1301-2972-5874-1CD11FE0B166}"/>
          </ac:spMkLst>
        </pc:spChg>
        <pc:spChg chg="add mod">
          <ac:chgData name="Sarah Carter" userId="4b4e2a7e9c42e1b2" providerId="LiveId" clId="{10EF2192-811A-4106-866C-9784424CD348}" dt="2024-11-29T21:39:24.936" v="544" actId="1076"/>
          <ac:spMkLst>
            <pc:docMk/>
            <pc:sldMk cId="2785522993" sldId="256"/>
            <ac:spMk id="35" creationId="{EBAF3086-A916-6687-AAC0-99276DB9A7EB}"/>
          </ac:spMkLst>
        </pc:spChg>
        <pc:grpChg chg="add mod">
          <ac:chgData name="Sarah Carter" userId="4b4e2a7e9c42e1b2" providerId="LiveId" clId="{10EF2192-811A-4106-866C-9784424CD348}" dt="2024-11-29T21:41:41.084" v="5689" actId="164"/>
          <ac:grpSpMkLst>
            <pc:docMk/>
            <pc:sldMk cId="2785522993" sldId="256"/>
            <ac:grpSpMk id="36" creationId="{0931502F-2CFC-7BE3-1732-9A7693F111C0}"/>
          </ac:grpSpMkLst>
        </pc:grpChg>
        <pc:graphicFrameChg chg="add mod">
          <ac:chgData name="Sarah Carter" userId="4b4e2a7e9c42e1b2" providerId="LiveId" clId="{10EF2192-811A-4106-866C-9784424CD348}" dt="2024-11-29T21:38:57.072" v="541" actId="1076"/>
          <ac:graphicFrameMkLst>
            <pc:docMk/>
            <pc:sldMk cId="2785522993" sldId="256"/>
            <ac:graphicFrameMk id="32" creationId="{550E18E2-1C2E-FFC0-92F7-EBD6EC0C48A1}"/>
          </ac:graphicFrameMkLst>
        </pc:graphicFrameChg>
        <pc:graphicFrameChg chg="add mod">
          <ac:chgData name="Sarah Carter" userId="4b4e2a7e9c42e1b2" providerId="LiveId" clId="{10EF2192-811A-4106-866C-9784424CD348}" dt="2024-11-29T21:39:24.936" v="544" actId="1076"/>
          <ac:graphicFrameMkLst>
            <pc:docMk/>
            <pc:sldMk cId="2785522993" sldId="256"/>
            <ac:graphicFrameMk id="34" creationId="{8AEBDFF3-136D-1C4D-CFD4-9EF6077FA200}"/>
          </ac:graphicFrameMkLst>
        </pc:graphicFrameChg>
        <pc:picChg chg="mod">
          <ac:chgData name="Sarah Carter" userId="4b4e2a7e9c42e1b2" providerId="LiveId" clId="{10EF2192-811A-4106-866C-9784424CD348}" dt="2024-11-29T21:41:41.084" v="5689" actId="164"/>
          <ac:picMkLst>
            <pc:docMk/>
            <pc:sldMk cId="2785522993" sldId="256"/>
            <ac:picMk id="9" creationId="{2351D009-C27E-7D73-B427-E684E7BDB91E}"/>
          </ac:picMkLst>
        </pc:picChg>
      </pc:sldChg>
      <pc:sldChg chg="addSp modSp new del mod">
        <pc:chgData name="Sarah Carter" userId="4b4e2a7e9c42e1b2" providerId="LiveId" clId="{10EF2192-811A-4106-866C-9784424CD348}" dt="2024-11-29T21:39:42.689" v="545" actId="2696"/>
        <pc:sldMkLst>
          <pc:docMk/>
          <pc:sldMk cId="1455983461" sldId="257"/>
        </pc:sldMkLst>
      </pc:sldChg>
      <pc:sldChg chg="del">
        <pc:chgData name="Sarah Carter" userId="4b4e2a7e9c42e1b2" providerId="LiveId" clId="{10EF2192-811A-4106-866C-9784424CD348}" dt="2024-11-29T21:37:19.137" v="5" actId="47"/>
        <pc:sldMkLst>
          <pc:docMk/>
          <pc:sldMk cId="2858642587" sldId="257"/>
        </pc:sldMkLst>
      </pc:sldChg>
      <pc:sldChg chg="addSp modSp new mod">
        <pc:chgData name="Sarah Carter" userId="4b4e2a7e9c42e1b2" providerId="LiveId" clId="{10EF2192-811A-4106-866C-9784424CD348}" dt="2024-11-29T21:41:53.350" v="5691"/>
        <pc:sldMkLst>
          <pc:docMk/>
          <pc:sldMk cId="3594277809" sldId="257"/>
        </pc:sldMkLst>
        <pc:spChg chg="add mod">
          <ac:chgData name="Sarah Carter" userId="4b4e2a7e9c42e1b2" providerId="LiveId" clId="{10EF2192-811A-4106-866C-9784424CD348}" dt="2024-11-29T21:40:24.660" v="558" actId="299"/>
          <ac:spMkLst>
            <pc:docMk/>
            <pc:sldMk cId="3594277809" sldId="257"/>
            <ac:spMk id="2" creationId="{7B999C6B-33E6-2C9C-0304-EDEC55887CCA}"/>
          </ac:spMkLst>
        </pc:spChg>
        <pc:spChg chg="add mod">
          <ac:chgData name="Sarah Carter" userId="4b4e2a7e9c42e1b2" providerId="LiveId" clId="{10EF2192-811A-4106-866C-9784424CD348}" dt="2024-11-29T21:40:24.707" v="632"/>
          <ac:spMkLst>
            <pc:docMk/>
            <pc:sldMk cId="3594277809" sldId="257"/>
            <ac:spMk id="4" creationId="{F23A9732-9185-5CC9-44E9-E7A48D8D784B}"/>
          </ac:spMkLst>
        </pc:spChg>
        <pc:spChg chg="add mod">
          <ac:chgData name="Sarah Carter" userId="4b4e2a7e9c42e1b2" providerId="LiveId" clId="{10EF2192-811A-4106-866C-9784424CD348}" dt="2024-11-29T21:40:24.738" v="644" actId="299"/>
          <ac:spMkLst>
            <pc:docMk/>
            <pc:sldMk cId="3594277809" sldId="257"/>
            <ac:spMk id="5" creationId="{68BFC756-9399-8B82-907D-389AC9031797}"/>
          </ac:spMkLst>
        </pc:spChg>
        <pc:spChg chg="add mod">
          <ac:chgData name="Sarah Carter" userId="4b4e2a7e9c42e1b2" providerId="LiveId" clId="{10EF2192-811A-4106-866C-9784424CD348}" dt="2024-11-29T21:40:24.832" v="709"/>
          <ac:spMkLst>
            <pc:docMk/>
            <pc:sldMk cId="3594277809" sldId="257"/>
            <ac:spMk id="7" creationId="{D58887AF-625F-188C-8F7D-E6688E670694}"/>
          </ac:spMkLst>
        </pc:spChg>
        <pc:spChg chg="add mod">
          <ac:chgData name="Sarah Carter" userId="4b4e2a7e9c42e1b2" providerId="LiveId" clId="{10EF2192-811A-4106-866C-9784424CD348}" dt="2024-11-29T21:41:18.527" v="1582" actId="948"/>
          <ac:spMkLst>
            <pc:docMk/>
            <pc:sldMk cId="3594277809" sldId="257"/>
            <ac:spMk id="8" creationId="{D3F54553-C8D8-6564-FF53-C56089CE8F02}"/>
          </ac:spMkLst>
        </pc:spChg>
        <pc:spChg chg="add mod">
          <ac:chgData name="Sarah Carter" userId="4b4e2a7e9c42e1b2" providerId="LiveId" clId="{10EF2192-811A-4106-866C-9784424CD348}" dt="2024-11-29T21:41:19.125" v="2462" actId="948"/>
          <ac:spMkLst>
            <pc:docMk/>
            <pc:sldMk cId="3594277809" sldId="257"/>
            <ac:spMk id="10" creationId="{DF819ED4-F73E-34F7-3FE4-42E9F1E3D0BA}"/>
          </ac:spMkLst>
        </pc:spChg>
        <pc:spChg chg="add mod">
          <ac:chgData name="Sarah Carter" userId="4b4e2a7e9c42e1b2" providerId="LiveId" clId="{10EF2192-811A-4106-866C-9784424CD348}" dt="2024-11-29T21:41:19.235" v="2612" actId="948"/>
          <ac:spMkLst>
            <pc:docMk/>
            <pc:sldMk cId="3594277809" sldId="257"/>
            <ac:spMk id="11" creationId="{B804CC75-EAA8-0AC5-7725-404B1D51D7DB}"/>
          </ac:spMkLst>
        </pc:spChg>
        <pc:spChg chg="add mod">
          <ac:chgData name="Sarah Carter" userId="4b4e2a7e9c42e1b2" providerId="LiveId" clId="{10EF2192-811A-4106-866C-9784424CD348}" dt="2024-11-29T21:41:19.819" v="3492" actId="948"/>
          <ac:spMkLst>
            <pc:docMk/>
            <pc:sldMk cId="3594277809" sldId="257"/>
            <ac:spMk id="13" creationId="{FF5BD014-C814-2F85-DD8D-BC8C31D4753B}"/>
          </ac:spMkLst>
        </pc:spChg>
        <pc:spChg chg="add mod">
          <ac:chgData name="Sarah Carter" userId="4b4e2a7e9c42e1b2" providerId="LiveId" clId="{10EF2192-811A-4106-866C-9784424CD348}" dt="2024-11-29T21:41:29.434" v="3643" actId="948"/>
          <ac:spMkLst>
            <pc:docMk/>
            <pc:sldMk cId="3594277809" sldId="257"/>
            <ac:spMk id="14" creationId="{C97FB5BB-CF46-23D6-6F61-CAE5519F16C3}"/>
          </ac:spMkLst>
        </pc:spChg>
        <pc:spChg chg="add mod">
          <ac:chgData name="Sarah Carter" userId="4b4e2a7e9c42e1b2" providerId="LiveId" clId="{10EF2192-811A-4106-866C-9784424CD348}" dt="2024-11-29T21:41:29.825" v="4523" actId="948"/>
          <ac:spMkLst>
            <pc:docMk/>
            <pc:sldMk cId="3594277809" sldId="257"/>
            <ac:spMk id="16" creationId="{F4A98FEE-77A2-1876-5873-5360C6CB42C7}"/>
          </ac:spMkLst>
        </pc:spChg>
        <pc:spChg chg="add mod">
          <ac:chgData name="Sarah Carter" userId="4b4e2a7e9c42e1b2" providerId="LiveId" clId="{10EF2192-811A-4106-866C-9784424CD348}" dt="2024-11-29T21:41:29.887" v="4673" actId="948"/>
          <ac:spMkLst>
            <pc:docMk/>
            <pc:sldMk cId="3594277809" sldId="257"/>
            <ac:spMk id="17" creationId="{79DE5DFF-EC7B-2FBE-6951-5F9D6939D214}"/>
          </ac:spMkLst>
        </pc:spChg>
        <pc:spChg chg="add mod">
          <ac:chgData name="Sarah Carter" userId="4b4e2a7e9c42e1b2" providerId="LiveId" clId="{10EF2192-811A-4106-866C-9784424CD348}" dt="2024-11-29T21:41:30.345" v="5553" actId="948"/>
          <ac:spMkLst>
            <pc:docMk/>
            <pc:sldMk cId="3594277809" sldId="257"/>
            <ac:spMk id="19" creationId="{1AD8B453-5D7F-378F-D0D9-819726ED7C38}"/>
          </ac:spMkLst>
        </pc:spChg>
        <pc:spChg chg="mod">
          <ac:chgData name="Sarah Carter" userId="4b4e2a7e9c42e1b2" providerId="LiveId" clId="{10EF2192-811A-4106-866C-9784424CD348}" dt="2024-11-29T21:41:53.350" v="5691"/>
          <ac:spMkLst>
            <pc:docMk/>
            <pc:sldMk cId="3594277809" sldId="257"/>
            <ac:spMk id="22" creationId="{4B021F3E-08C2-DAE1-682B-80584C954566}"/>
          </ac:spMkLst>
        </pc:spChg>
        <pc:grpChg chg="add mod">
          <ac:chgData name="Sarah Carter" userId="4b4e2a7e9c42e1b2" providerId="LiveId" clId="{10EF2192-811A-4106-866C-9784424CD348}" dt="2024-11-29T21:41:53.350" v="5691"/>
          <ac:grpSpMkLst>
            <pc:docMk/>
            <pc:sldMk cId="3594277809" sldId="257"/>
            <ac:grpSpMk id="21" creationId="{57C22EEF-3310-7FC1-ADA0-7E4B4B78D555}"/>
          </ac:grpSpMkLst>
        </pc:grpChg>
        <pc:graphicFrameChg chg="add mod modGraphic">
          <ac:chgData name="Sarah Carter" userId="4b4e2a7e9c42e1b2" providerId="LiveId" clId="{10EF2192-811A-4106-866C-9784424CD348}" dt="2024-11-29T21:40:26.159" v="1033" actId="20577"/>
          <ac:graphicFrameMkLst>
            <pc:docMk/>
            <pc:sldMk cId="3594277809" sldId="257"/>
            <ac:graphicFrameMk id="3" creationId="{AD9A6C8C-13EC-0C06-A881-07A0263EE154}"/>
          </ac:graphicFrameMkLst>
        </pc:graphicFrameChg>
        <pc:graphicFrameChg chg="add mod modGraphic">
          <ac:chgData name="Sarah Carter" userId="4b4e2a7e9c42e1b2" providerId="LiveId" clId="{10EF2192-811A-4106-866C-9784424CD348}" dt="2024-11-29T21:40:26.162" v="1042" actId="20577"/>
          <ac:graphicFrameMkLst>
            <pc:docMk/>
            <pc:sldMk cId="3594277809" sldId="257"/>
            <ac:graphicFrameMk id="6" creationId="{12ADD85E-F4CD-3932-D3D4-11CEB3633F09}"/>
          </ac:graphicFrameMkLst>
        </pc:graphicFrameChg>
        <pc:graphicFrameChg chg="add mod modGraphic">
          <ac:chgData name="Sarah Carter" userId="4b4e2a7e9c42e1b2" providerId="LiveId" clId="{10EF2192-811A-4106-866C-9784424CD348}" dt="2024-11-29T21:41:18.684" v="1790" actId="948"/>
          <ac:graphicFrameMkLst>
            <pc:docMk/>
            <pc:sldMk cId="3594277809" sldId="257"/>
            <ac:graphicFrameMk id="9" creationId="{8A253A49-DCE0-15FE-8833-79E898E52492}"/>
          </ac:graphicFrameMkLst>
        </pc:graphicFrameChg>
        <pc:graphicFrameChg chg="add mod modGraphic">
          <ac:chgData name="Sarah Carter" userId="4b4e2a7e9c42e1b2" providerId="LiveId" clId="{10EF2192-811A-4106-866C-9784424CD348}" dt="2024-11-29T21:41:19.409" v="2820" actId="948"/>
          <ac:graphicFrameMkLst>
            <pc:docMk/>
            <pc:sldMk cId="3594277809" sldId="257"/>
            <ac:graphicFrameMk id="12" creationId="{4DAE6190-35B0-975B-723F-7A8AAED0E54A}"/>
          </ac:graphicFrameMkLst>
        </pc:graphicFrameChg>
        <pc:graphicFrameChg chg="add mod modGraphic">
          <ac:chgData name="Sarah Carter" userId="4b4e2a7e9c42e1b2" providerId="LiveId" clId="{10EF2192-811A-4106-866C-9784424CD348}" dt="2024-11-29T21:41:29.542" v="3851" actId="948"/>
          <ac:graphicFrameMkLst>
            <pc:docMk/>
            <pc:sldMk cId="3594277809" sldId="257"/>
            <ac:graphicFrameMk id="15" creationId="{4E0E75C6-972E-9D4D-4007-095773D8BADB}"/>
          </ac:graphicFrameMkLst>
        </pc:graphicFrameChg>
        <pc:graphicFrameChg chg="add mod modGraphic">
          <ac:chgData name="Sarah Carter" userId="4b4e2a7e9c42e1b2" providerId="LiveId" clId="{10EF2192-811A-4106-866C-9784424CD348}" dt="2024-11-29T21:41:29.998" v="4881" actId="948"/>
          <ac:graphicFrameMkLst>
            <pc:docMk/>
            <pc:sldMk cId="3594277809" sldId="257"/>
            <ac:graphicFrameMk id="18" creationId="{C15C4E01-B0B1-5E06-ACD0-6A8D2805A2E3}"/>
          </ac:graphicFrameMkLst>
        </pc:graphicFrameChg>
        <pc:picChg chg="mod">
          <ac:chgData name="Sarah Carter" userId="4b4e2a7e9c42e1b2" providerId="LiveId" clId="{10EF2192-811A-4106-866C-9784424CD348}" dt="2024-11-29T21:41:53.350" v="5691"/>
          <ac:picMkLst>
            <pc:docMk/>
            <pc:sldMk cId="3594277809" sldId="257"/>
            <ac:picMk id="23" creationId="{946AD6D7-91BB-D815-D03D-99893498E432}"/>
          </ac:picMkLst>
        </pc:picChg>
      </pc:sldChg>
      <pc:sldChg chg="del">
        <pc:chgData name="Sarah Carter" userId="4b4e2a7e9c42e1b2" providerId="LiveId" clId="{10EF2192-811A-4106-866C-9784424CD348}" dt="2024-11-29T21:37:19.137" v="5" actId="47"/>
        <pc:sldMkLst>
          <pc:docMk/>
          <pc:sldMk cId="358533126" sldId="258"/>
        </pc:sldMkLst>
      </pc:sldChg>
      <pc:sldChg chg="addSp modSp add del mod">
        <pc:chgData name="Sarah Carter" userId="4b4e2a7e9c42e1b2" providerId="LiveId" clId="{10EF2192-811A-4106-866C-9784424CD348}" dt="2024-12-18T15:00:21.248" v="5702" actId="2696"/>
        <pc:sldMkLst>
          <pc:docMk/>
          <pc:sldMk cId="1713492078" sldId="258"/>
        </pc:sldMkLst>
      </pc:sldChg>
      <pc:sldChg chg="modSp add del mod">
        <pc:chgData name="Sarah Carter" userId="4b4e2a7e9c42e1b2" providerId="LiveId" clId="{10EF2192-811A-4106-866C-9784424CD348}" dt="2024-11-29T21:39:42.689" v="545" actId="2696"/>
        <pc:sldMkLst>
          <pc:docMk/>
          <pc:sldMk cId="4271533455" sldId="258"/>
        </pc:sldMkLst>
      </pc:sldChg>
      <pc:sldChg chg="addSp modSp add mod">
        <pc:chgData name="Sarah Carter" userId="4b4e2a7e9c42e1b2" providerId="LiveId" clId="{10EF2192-811A-4106-866C-9784424CD348}" dt="2024-11-29T21:41:55.122" v="5692"/>
        <pc:sldMkLst>
          <pc:docMk/>
          <pc:sldMk cId="1860293725" sldId="259"/>
        </pc:sldMkLst>
        <pc:spChg chg="mod">
          <ac:chgData name="Sarah Carter" userId="4b4e2a7e9c42e1b2" providerId="LiveId" clId="{10EF2192-811A-4106-866C-9784424CD348}" dt="2024-11-29T21:40:27.279" v="1089" actId="20577"/>
          <ac:spMkLst>
            <pc:docMk/>
            <pc:sldMk cId="1860293725" sldId="259"/>
            <ac:spMk id="2" creationId="{BDE398CC-CA98-960E-7033-6FA277D5D850}"/>
          </ac:spMkLst>
        </pc:spChg>
        <pc:spChg chg="mod">
          <ac:chgData name="Sarah Carter" userId="4b4e2a7e9c42e1b2" providerId="LiveId" clId="{10EF2192-811A-4106-866C-9784424CD348}" dt="2024-11-29T21:40:27.295" v="1099" actId="20577"/>
          <ac:spMkLst>
            <pc:docMk/>
            <pc:sldMk cId="1860293725" sldId="259"/>
            <ac:spMk id="5" creationId="{AB7F93ED-40D8-4008-4EDC-D2F14A186B90}"/>
          </ac:spMkLst>
        </pc:spChg>
        <pc:spChg chg="mod">
          <ac:chgData name="Sarah Carter" userId="4b4e2a7e9c42e1b2" providerId="LiveId" clId="{10EF2192-811A-4106-866C-9784424CD348}" dt="2024-11-29T21:41:18.527" v="1597" actId="948"/>
          <ac:spMkLst>
            <pc:docMk/>
            <pc:sldMk cId="1860293725" sldId="259"/>
            <ac:spMk id="8" creationId="{330D7436-66C6-44A1-ECB5-332960995C8C}"/>
          </ac:spMkLst>
        </pc:spChg>
        <pc:spChg chg="mod">
          <ac:chgData name="Sarah Carter" userId="4b4e2a7e9c42e1b2" providerId="LiveId" clId="{10EF2192-811A-4106-866C-9784424CD348}" dt="2024-11-29T21:41:19.141" v="2477" actId="948"/>
          <ac:spMkLst>
            <pc:docMk/>
            <pc:sldMk cId="1860293725" sldId="259"/>
            <ac:spMk id="10" creationId="{36A928B4-A988-1179-779D-6E043DBA37CC}"/>
          </ac:spMkLst>
        </pc:spChg>
        <pc:spChg chg="mod">
          <ac:chgData name="Sarah Carter" userId="4b4e2a7e9c42e1b2" providerId="LiveId" clId="{10EF2192-811A-4106-866C-9784424CD348}" dt="2024-11-29T21:41:19.251" v="2627" actId="948"/>
          <ac:spMkLst>
            <pc:docMk/>
            <pc:sldMk cId="1860293725" sldId="259"/>
            <ac:spMk id="11" creationId="{0B0A3C51-14DD-3B9B-3213-91B0D8748330}"/>
          </ac:spMkLst>
        </pc:spChg>
        <pc:spChg chg="mod">
          <ac:chgData name="Sarah Carter" userId="4b4e2a7e9c42e1b2" providerId="LiveId" clId="{10EF2192-811A-4106-866C-9784424CD348}" dt="2024-11-29T21:41:19.819" v="3507" actId="948"/>
          <ac:spMkLst>
            <pc:docMk/>
            <pc:sldMk cId="1860293725" sldId="259"/>
            <ac:spMk id="13" creationId="{A30428FC-7062-A790-CF52-CAB251326AB1}"/>
          </ac:spMkLst>
        </pc:spChg>
        <pc:spChg chg="mod">
          <ac:chgData name="Sarah Carter" userId="4b4e2a7e9c42e1b2" providerId="LiveId" clId="{10EF2192-811A-4106-866C-9784424CD348}" dt="2024-11-29T21:41:29.447" v="3658" actId="948"/>
          <ac:spMkLst>
            <pc:docMk/>
            <pc:sldMk cId="1860293725" sldId="259"/>
            <ac:spMk id="14" creationId="{5024E9A9-0163-34EB-0B0F-E50A1C2D3ED2}"/>
          </ac:spMkLst>
        </pc:spChg>
        <pc:spChg chg="mod">
          <ac:chgData name="Sarah Carter" userId="4b4e2a7e9c42e1b2" providerId="LiveId" clId="{10EF2192-811A-4106-866C-9784424CD348}" dt="2024-11-29T21:41:29.825" v="4538" actId="948"/>
          <ac:spMkLst>
            <pc:docMk/>
            <pc:sldMk cId="1860293725" sldId="259"/>
            <ac:spMk id="16" creationId="{0FE788DF-1B84-9AF0-4F5C-A7F7DBCB03B6}"/>
          </ac:spMkLst>
        </pc:spChg>
        <pc:spChg chg="mod">
          <ac:chgData name="Sarah Carter" userId="4b4e2a7e9c42e1b2" providerId="LiveId" clId="{10EF2192-811A-4106-866C-9784424CD348}" dt="2024-11-29T21:41:29.887" v="4688" actId="948"/>
          <ac:spMkLst>
            <pc:docMk/>
            <pc:sldMk cId="1860293725" sldId="259"/>
            <ac:spMk id="17" creationId="{6F3D103C-EA68-9E48-C3AA-E2DACABDD1B5}"/>
          </ac:spMkLst>
        </pc:spChg>
        <pc:spChg chg="mod">
          <ac:chgData name="Sarah Carter" userId="4b4e2a7e9c42e1b2" providerId="LiveId" clId="{10EF2192-811A-4106-866C-9784424CD348}" dt="2024-11-29T21:41:30.345" v="5568" actId="948"/>
          <ac:spMkLst>
            <pc:docMk/>
            <pc:sldMk cId="1860293725" sldId="259"/>
            <ac:spMk id="19" creationId="{99C0B292-85CD-8EAE-F2E4-1392C06A0115}"/>
          </ac:spMkLst>
        </pc:spChg>
        <pc:spChg chg="mod">
          <ac:chgData name="Sarah Carter" userId="4b4e2a7e9c42e1b2" providerId="LiveId" clId="{10EF2192-811A-4106-866C-9784424CD348}" dt="2024-11-29T21:41:55.122" v="5692"/>
          <ac:spMkLst>
            <pc:docMk/>
            <pc:sldMk cId="1860293725" sldId="259"/>
            <ac:spMk id="21" creationId="{D5D4A81D-6EFA-D90E-F6AC-25E9304BBBEA}"/>
          </ac:spMkLst>
        </pc:spChg>
        <pc:grpChg chg="add mod">
          <ac:chgData name="Sarah Carter" userId="4b4e2a7e9c42e1b2" providerId="LiveId" clId="{10EF2192-811A-4106-866C-9784424CD348}" dt="2024-11-29T21:41:55.122" v="5692"/>
          <ac:grpSpMkLst>
            <pc:docMk/>
            <pc:sldMk cId="1860293725" sldId="259"/>
            <ac:grpSpMk id="20" creationId="{B621C377-A81D-496C-5037-D39F118B9EFB}"/>
          </ac:grpSpMkLst>
        </pc:grpChg>
        <pc:graphicFrameChg chg="modGraphic">
          <ac:chgData name="Sarah Carter" userId="4b4e2a7e9c42e1b2" providerId="LiveId" clId="{10EF2192-811A-4106-866C-9784424CD348}" dt="2024-11-29T21:40:28.493" v="1155" actId="20577"/>
          <ac:graphicFrameMkLst>
            <pc:docMk/>
            <pc:sldMk cId="1860293725" sldId="259"/>
            <ac:graphicFrameMk id="3" creationId="{8BD37841-C444-9DBA-504B-2987E5AD921B}"/>
          </ac:graphicFrameMkLst>
        </pc:graphicFrameChg>
        <pc:graphicFrameChg chg="modGraphic">
          <ac:chgData name="Sarah Carter" userId="4b4e2a7e9c42e1b2" providerId="LiveId" clId="{10EF2192-811A-4106-866C-9784424CD348}" dt="2024-11-29T21:40:28.493" v="1164" actId="20577"/>
          <ac:graphicFrameMkLst>
            <pc:docMk/>
            <pc:sldMk cId="1860293725" sldId="259"/>
            <ac:graphicFrameMk id="6" creationId="{A89AD6EB-ECF4-279C-3C37-765AF55D1DAD}"/>
          </ac:graphicFrameMkLst>
        </pc:graphicFrameChg>
        <pc:graphicFrameChg chg="mod modGraphic">
          <ac:chgData name="Sarah Carter" userId="4b4e2a7e9c42e1b2" providerId="LiveId" clId="{10EF2192-811A-4106-866C-9784424CD348}" dt="2024-11-29T21:41:18.734" v="1863" actId="948"/>
          <ac:graphicFrameMkLst>
            <pc:docMk/>
            <pc:sldMk cId="1860293725" sldId="259"/>
            <ac:graphicFrameMk id="9" creationId="{63C918D2-2370-083F-06AC-DD0809B53AAF}"/>
          </ac:graphicFrameMkLst>
        </pc:graphicFrameChg>
        <pc:graphicFrameChg chg="mod modGraphic">
          <ac:chgData name="Sarah Carter" userId="4b4e2a7e9c42e1b2" providerId="LiveId" clId="{10EF2192-811A-4106-866C-9784424CD348}" dt="2024-11-29T21:41:19.457" v="2893" actId="948"/>
          <ac:graphicFrameMkLst>
            <pc:docMk/>
            <pc:sldMk cId="1860293725" sldId="259"/>
            <ac:graphicFrameMk id="12" creationId="{20E5D48F-9677-9711-9A5F-21120E4BFEFC}"/>
          </ac:graphicFrameMkLst>
        </pc:graphicFrameChg>
        <pc:graphicFrameChg chg="mod modGraphic">
          <ac:chgData name="Sarah Carter" userId="4b4e2a7e9c42e1b2" providerId="LiveId" clId="{10EF2192-811A-4106-866C-9784424CD348}" dt="2024-11-29T21:41:29.573" v="3924" actId="948"/>
          <ac:graphicFrameMkLst>
            <pc:docMk/>
            <pc:sldMk cId="1860293725" sldId="259"/>
            <ac:graphicFrameMk id="15" creationId="{8D00FB94-798F-4D6C-79B6-ED6DC1526F26}"/>
          </ac:graphicFrameMkLst>
        </pc:graphicFrameChg>
        <pc:graphicFrameChg chg="mod modGraphic">
          <ac:chgData name="Sarah Carter" userId="4b4e2a7e9c42e1b2" providerId="LiveId" clId="{10EF2192-811A-4106-866C-9784424CD348}" dt="2024-11-29T21:41:30.046" v="4954" actId="948"/>
          <ac:graphicFrameMkLst>
            <pc:docMk/>
            <pc:sldMk cId="1860293725" sldId="259"/>
            <ac:graphicFrameMk id="18" creationId="{4FD9E1BD-C424-A057-52CD-DB0E7F833597}"/>
          </ac:graphicFrameMkLst>
        </pc:graphicFrameChg>
        <pc:picChg chg="mod">
          <ac:chgData name="Sarah Carter" userId="4b4e2a7e9c42e1b2" providerId="LiveId" clId="{10EF2192-811A-4106-866C-9784424CD348}" dt="2024-11-29T21:41:55.122" v="5692"/>
          <ac:picMkLst>
            <pc:docMk/>
            <pc:sldMk cId="1860293725" sldId="259"/>
            <ac:picMk id="22" creationId="{49869043-0C77-68AD-4490-1A928B196BCC}"/>
          </ac:picMkLst>
        </pc:picChg>
      </pc:sldChg>
      <pc:sldChg chg="del">
        <pc:chgData name="Sarah Carter" userId="4b4e2a7e9c42e1b2" providerId="LiveId" clId="{10EF2192-811A-4106-866C-9784424CD348}" dt="2024-11-29T21:37:19.137" v="5" actId="47"/>
        <pc:sldMkLst>
          <pc:docMk/>
          <pc:sldMk cId="2257291225" sldId="259"/>
        </pc:sldMkLst>
      </pc:sldChg>
      <pc:sldChg chg="del">
        <pc:chgData name="Sarah Carter" userId="4b4e2a7e9c42e1b2" providerId="LiveId" clId="{10EF2192-811A-4106-866C-9784424CD348}" dt="2024-11-29T21:37:19.137" v="5" actId="47"/>
        <pc:sldMkLst>
          <pc:docMk/>
          <pc:sldMk cId="732300878" sldId="260"/>
        </pc:sldMkLst>
      </pc:sldChg>
      <pc:sldChg chg="addSp modSp add del mod">
        <pc:chgData name="Sarah Carter" userId="4b4e2a7e9c42e1b2" providerId="LiveId" clId="{10EF2192-811A-4106-866C-9784424CD348}" dt="2024-12-18T15:00:21.248" v="5702" actId="2696"/>
        <pc:sldMkLst>
          <pc:docMk/>
          <pc:sldMk cId="944882526" sldId="260"/>
        </pc:sldMkLst>
      </pc:sldChg>
      <pc:sldChg chg="addSp modSp add mod">
        <pc:chgData name="Sarah Carter" userId="4b4e2a7e9c42e1b2" providerId="LiveId" clId="{10EF2192-811A-4106-866C-9784424CD348}" dt="2024-11-29T21:41:57.419" v="5693"/>
        <pc:sldMkLst>
          <pc:docMk/>
          <pc:sldMk cId="127560908" sldId="261"/>
        </pc:sldMkLst>
        <pc:spChg chg="mod">
          <ac:chgData name="Sarah Carter" userId="4b4e2a7e9c42e1b2" providerId="LiveId" clId="{10EF2192-811A-4106-866C-9784424CD348}" dt="2024-11-29T21:40:29.628" v="1211" actId="20577"/>
          <ac:spMkLst>
            <pc:docMk/>
            <pc:sldMk cId="127560908" sldId="261"/>
            <ac:spMk id="2" creationId="{C0A1EEE6-2311-48DF-6F31-25351DF76494}"/>
          </ac:spMkLst>
        </pc:spChg>
        <pc:spChg chg="mod">
          <ac:chgData name="Sarah Carter" userId="4b4e2a7e9c42e1b2" providerId="LiveId" clId="{10EF2192-811A-4106-866C-9784424CD348}" dt="2024-11-29T21:40:29.644" v="1221" actId="20577"/>
          <ac:spMkLst>
            <pc:docMk/>
            <pc:sldMk cId="127560908" sldId="261"/>
            <ac:spMk id="5" creationId="{6E935833-C8B6-1C2B-CE5D-CACFF179D45B}"/>
          </ac:spMkLst>
        </pc:spChg>
        <pc:spChg chg="mod">
          <ac:chgData name="Sarah Carter" userId="4b4e2a7e9c42e1b2" providerId="LiveId" clId="{10EF2192-811A-4106-866C-9784424CD348}" dt="2024-11-29T21:41:18.543" v="1612" actId="948"/>
          <ac:spMkLst>
            <pc:docMk/>
            <pc:sldMk cId="127560908" sldId="261"/>
            <ac:spMk id="8" creationId="{2FBE343B-4004-FDC7-F53C-684D0EA43C53}"/>
          </ac:spMkLst>
        </pc:spChg>
        <pc:spChg chg="mod">
          <ac:chgData name="Sarah Carter" userId="4b4e2a7e9c42e1b2" providerId="LiveId" clId="{10EF2192-811A-4106-866C-9784424CD348}" dt="2024-11-29T21:41:19.156" v="2492" actId="948"/>
          <ac:spMkLst>
            <pc:docMk/>
            <pc:sldMk cId="127560908" sldId="261"/>
            <ac:spMk id="10" creationId="{6C94F161-4C95-A203-72B0-E794B097AEBA}"/>
          </ac:spMkLst>
        </pc:spChg>
        <pc:spChg chg="mod">
          <ac:chgData name="Sarah Carter" userId="4b4e2a7e9c42e1b2" providerId="LiveId" clId="{10EF2192-811A-4106-866C-9784424CD348}" dt="2024-11-29T21:41:19.266" v="2642" actId="948"/>
          <ac:spMkLst>
            <pc:docMk/>
            <pc:sldMk cId="127560908" sldId="261"/>
            <ac:spMk id="11" creationId="{2D253416-FB2D-39D1-0087-7DA2FDF9039C}"/>
          </ac:spMkLst>
        </pc:spChg>
        <pc:spChg chg="mod">
          <ac:chgData name="Sarah Carter" userId="4b4e2a7e9c42e1b2" providerId="LiveId" clId="{10EF2192-811A-4106-866C-9784424CD348}" dt="2024-11-29T21:41:19.819" v="3522" actId="948"/>
          <ac:spMkLst>
            <pc:docMk/>
            <pc:sldMk cId="127560908" sldId="261"/>
            <ac:spMk id="13" creationId="{83E5458D-6835-6AB0-6020-0BDEBD403D37}"/>
          </ac:spMkLst>
        </pc:spChg>
        <pc:spChg chg="mod">
          <ac:chgData name="Sarah Carter" userId="4b4e2a7e9c42e1b2" providerId="LiveId" clId="{10EF2192-811A-4106-866C-9784424CD348}" dt="2024-11-29T21:41:29.447" v="3673" actId="948"/>
          <ac:spMkLst>
            <pc:docMk/>
            <pc:sldMk cId="127560908" sldId="261"/>
            <ac:spMk id="14" creationId="{59DDDE27-4414-68E5-F2A5-65D3DA98D84E}"/>
          </ac:spMkLst>
        </pc:spChg>
        <pc:spChg chg="mod">
          <ac:chgData name="Sarah Carter" userId="4b4e2a7e9c42e1b2" providerId="LiveId" clId="{10EF2192-811A-4106-866C-9784424CD348}" dt="2024-11-29T21:41:29.840" v="4553" actId="948"/>
          <ac:spMkLst>
            <pc:docMk/>
            <pc:sldMk cId="127560908" sldId="261"/>
            <ac:spMk id="16" creationId="{BD755B90-5711-F21D-A678-EC76B63CE7E3}"/>
          </ac:spMkLst>
        </pc:spChg>
        <pc:spChg chg="mod">
          <ac:chgData name="Sarah Carter" userId="4b4e2a7e9c42e1b2" providerId="LiveId" clId="{10EF2192-811A-4106-866C-9784424CD348}" dt="2024-11-29T21:41:29.903" v="4703" actId="948"/>
          <ac:spMkLst>
            <pc:docMk/>
            <pc:sldMk cId="127560908" sldId="261"/>
            <ac:spMk id="17" creationId="{82B00918-DB52-A840-0CA0-C3F9AB7494E6}"/>
          </ac:spMkLst>
        </pc:spChg>
        <pc:spChg chg="mod">
          <ac:chgData name="Sarah Carter" userId="4b4e2a7e9c42e1b2" providerId="LiveId" clId="{10EF2192-811A-4106-866C-9784424CD348}" dt="2024-11-29T21:41:30.345" v="5583" actId="948"/>
          <ac:spMkLst>
            <pc:docMk/>
            <pc:sldMk cId="127560908" sldId="261"/>
            <ac:spMk id="19" creationId="{D7934756-5733-698C-258D-B27E0554E35F}"/>
          </ac:spMkLst>
        </pc:spChg>
        <pc:spChg chg="mod">
          <ac:chgData name="Sarah Carter" userId="4b4e2a7e9c42e1b2" providerId="LiveId" clId="{10EF2192-811A-4106-866C-9784424CD348}" dt="2024-11-29T21:41:57.419" v="5693"/>
          <ac:spMkLst>
            <pc:docMk/>
            <pc:sldMk cId="127560908" sldId="261"/>
            <ac:spMk id="21" creationId="{66C13029-E0C2-6CE6-29E6-FFF473BBEFC7}"/>
          </ac:spMkLst>
        </pc:spChg>
        <pc:grpChg chg="add mod">
          <ac:chgData name="Sarah Carter" userId="4b4e2a7e9c42e1b2" providerId="LiveId" clId="{10EF2192-811A-4106-866C-9784424CD348}" dt="2024-11-29T21:41:57.419" v="5693"/>
          <ac:grpSpMkLst>
            <pc:docMk/>
            <pc:sldMk cId="127560908" sldId="261"/>
            <ac:grpSpMk id="20" creationId="{49A53F67-DF72-3DF7-D908-6826C9308B1F}"/>
          </ac:grpSpMkLst>
        </pc:grpChg>
        <pc:graphicFrameChg chg="modGraphic">
          <ac:chgData name="Sarah Carter" userId="4b4e2a7e9c42e1b2" providerId="LiveId" clId="{10EF2192-811A-4106-866C-9784424CD348}" dt="2024-11-29T21:40:30.796" v="1277" actId="20577"/>
          <ac:graphicFrameMkLst>
            <pc:docMk/>
            <pc:sldMk cId="127560908" sldId="261"/>
            <ac:graphicFrameMk id="3" creationId="{2D9FCD56-2FF0-6A95-52FE-FA3507393C86}"/>
          </ac:graphicFrameMkLst>
        </pc:graphicFrameChg>
        <pc:graphicFrameChg chg="modGraphic">
          <ac:chgData name="Sarah Carter" userId="4b4e2a7e9c42e1b2" providerId="LiveId" clId="{10EF2192-811A-4106-866C-9784424CD348}" dt="2024-11-29T21:40:30.796" v="1286" actId="20577"/>
          <ac:graphicFrameMkLst>
            <pc:docMk/>
            <pc:sldMk cId="127560908" sldId="261"/>
            <ac:graphicFrameMk id="6" creationId="{1DEC1665-3EDF-7722-DD16-F8B579EF06CB}"/>
          </ac:graphicFrameMkLst>
        </pc:graphicFrameChg>
        <pc:graphicFrameChg chg="mod modGraphic">
          <ac:chgData name="Sarah Carter" userId="4b4e2a7e9c42e1b2" providerId="LiveId" clId="{10EF2192-811A-4106-866C-9784424CD348}" dt="2024-11-29T21:41:18.779" v="1936" actId="948"/>
          <ac:graphicFrameMkLst>
            <pc:docMk/>
            <pc:sldMk cId="127560908" sldId="261"/>
            <ac:graphicFrameMk id="9" creationId="{CEC6C703-71F1-4546-E302-DE7F894F3850}"/>
          </ac:graphicFrameMkLst>
        </pc:graphicFrameChg>
        <pc:graphicFrameChg chg="mod modGraphic">
          <ac:chgData name="Sarah Carter" userId="4b4e2a7e9c42e1b2" providerId="LiveId" clId="{10EF2192-811A-4106-866C-9784424CD348}" dt="2024-11-29T21:41:19.504" v="2966" actId="948"/>
          <ac:graphicFrameMkLst>
            <pc:docMk/>
            <pc:sldMk cId="127560908" sldId="261"/>
            <ac:graphicFrameMk id="12" creationId="{F2552FE5-6639-9174-91A5-63070F22A9DE}"/>
          </ac:graphicFrameMkLst>
        </pc:graphicFrameChg>
        <pc:graphicFrameChg chg="mod modGraphic">
          <ac:chgData name="Sarah Carter" userId="4b4e2a7e9c42e1b2" providerId="LiveId" clId="{10EF2192-811A-4106-866C-9784424CD348}" dt="2024-11-29T21:41:29.605" v="3997" actId="948"/>
          <ac:graphicFrameMkLst>
            <pc:docMk/>
            <pc:sldMk cId="127560908" sldId="261"/>
            <ac:graphicFrameMk id="15" creationId="{8F6679AD-845B-3850-C586-73B9B89627F7}"/>
          </ac:graphicFrameMkLst>
        </pc:graphicFrameChg>
        <pc:graphicFrameChg chg="mod modGraphic">
          <ac:chgData name="Sarah Carter" userId="4b4e2a7e9c42e1b2" providerId="LiveId" clId="{10EF2192-811A-4106-866C-9784424CD348}" dt="2024-11-29T21:41:30.077" v="5027" actId="948"/>
          <ac:graphicFrameMkLst>
            <pc:docMk/>
            <pc:sldMk cId="127560908" sldId="261"/>
            <ac:graphicFrameMk id="18" creationId="{151FCFAE-5C34-C0AA-9D00-9CA3F7CB0765}"/>
          </ac:graphicFrameMkLst>
        </pc:graphicFrameChg>
        <pc:picChg chg="mod">
          <ac:chgData name="Sarah Carter" userId="4b4e2a7e9c42e1b2" providerId="LiveId" clId="{10EF2192-811A-4106-866C-9784424CD348}" dt="2024-11-29T21:41:57.419" v="5693"/>
          <ac:picMkLst>
            <pc:docMk/>
            <pc:sldMk cId="127560908" sldId="261"/>
            <ac:picMk id="22" creationId="{2C7F81A2-2428-7CA0-BC4F-D7B4EF59B8B3}"/>
          </ac:picMkLst>
        </pc:picChg>
      </pc:sldChg>
      <pc:sldChg chg="del">
        <pc:chgData name="Sarah Carter" userId="4b4e2a7e9c42e1b2" providerId="LiveId" clId="{10EF2192-811A-4106-866C-9784424CD348}" dt="2024-11-29T21:37:19.137" v="5" actId="47"/>
        <pc:sldMkLst>
          <pc:docMk/>
          <pc:sldMk cId="3306388903" sldId="261"/>
        </pc:sldMkLst>
      </pc:sldChg>
      <pc:sldChg chg="addSp modSp add del mod">
        <pc:chgData name="Sarah Carter" userId="4b4e2a7e9c42e1b2" providerId="LiveId" clId="{10EF2192-811A-4106-866C-9784424CD348}" dt="2024-12-18T15:00:21.248" v="5702" actId="2696"/>
        <pc:sldMkLst>
          <pc:docMk/>
          <pc:sldMk cId="2361341162" sldId="262"/>
        </pc:sldMkLst>
      </pc:sldChg>
      <pc:sldChg chg="del">
        <pc:chgData name="Sarah Carter" userId="4b4e2a7e9c42e1b2" providerId="LiveId" clId="{10EF2192-811A-4106-866C-9784424CD348}" dt="2024-11-29T21:37:19.137" v="5" actId="47"/>
        <pc:sldMkLst>
          <pc:docMk/>
          <pc:sldMk cId="3394663574" sldId="262"/>
        </pc:sldMkLst>
      </pc:sldChg>
      <pc:sldChg chg="del">
        <pc:chgData name="Sarah Carter" userId="4b4e2a7e9c42e1b2" providerId="LiveId" clId="{10EF2192-811A-4106-866C-9784424CD348}" dt="2024-11-29T21:37:19.137" v="5" actId="47"/>
        <pc:sldMkLst>
          <pc:docMk/>
          <pc:sldMk cId="263649469" sldId="263"/>
        </pc:sldMkLst>
      </pc:sldChg>
      <pc:sldChg chg="addSp modSp add mod">
        <pc:chgData name="Sarah Carter" userId="4b4e2a7e9c42e1b2" providerId="LiveId" clId="{10EF2192-811A-4106-866C-9784424CD348}" dt="2024-11-29T21:41:59.323" v="5694"/>
        <pc:sldMkLst>
          <pc:docMk/>
          <pc:sldMk cId="938379947" sldId="263"/>
        </pc:sldMkLst>
        <pc:spChg chg="mod">
          <ac:chgData name="Sarah Carter" userId="4b4e2a7e9c42e1b2" providerId="LiveId" clId="{10EF2192-811A-4106-866C-9784424CD348}" dt="2024-11-29T21:40:31.917" v="1333" actId="20577"/>
          <ac:spMkLst>
            <pc:docMk/>
            <pc:sldMk cId="938379947" sldId="263"/>
            <ac:spMk id="2" creationId="{9CC800C2-04C8-4463-A0FD-FA2E6AFF512E}"/>
          </ac:spMkLst>
        </pc:spChg>
        <pc:spChg chg="mod">
          <ac:chgData name="Sarah Carter" userId="4b4e2a7e9c42e1b2" providerId="LiveId" clId="{10EF2192-811A-4106-866C-9784424CD348}" dt="2024-11-29T21:40:31.932" v="1343" actId="20577"/>
          <ac:spMkLst>
            <pc:docMk/>
            <pc:sldMk cId="938379947" sldId="263"/>
            <ac:spMk id="5" creationId="{5DBE3593-BDD2-382C-9FFA-A5CBFFB89B80}"/>
          </ac:spMkLst>
        </pc:spChg>
        <pc:spChg chg="mod">
          <ac:chgData name="Sarah Carter" userId="4b4e2a7e9c42e1b2" providerId="LiveId" clId="{10EF2192-811A-4106-866C-9784424CD348}" dt="2024-11-29T21:41:18.543" v="1627" actId="948"/>
          <ac:spMkLst>
            <pc:docMk/>
            <pc:sldMk cId="938379947" sldId="263"/>
            <ac:spMk id="8" creationId="{DB04D782-0CD0-A6C0-AC85-66710C019CA1}"/>
          </ac:spMkLst>
        </pc:spChg>
        <pc:spChg chg="mod">
          <ac:chgData name="Sarah Carter" userId="4b4e2a7e9c42e1b2" providerId="LiveId" clId="{10EF2192-811A-4106-866C-9784424CD348}" dt="2024-11-29T21:41:19.156" v="2507" actId="948"/>
          <ac:spMkLst>
            <pc:docMk/>
            <pc:sldMk cId="938379947" sldId="263"/>
            <ac:spMk id="10" creationId="{0359194A-1C3C-3591-DF6C-A09E56C1F517}"/>
          </ac:spMkLst>
        </pc:spChg>
        <pc:spChg chg="mod">
          <ac:chgData name="Sarah Carter" userId="4b4e2a7e9c42e1b2" providerId="LiveId" clId="{10EF2192-811A-4106-866C-9784424CD348}" dt="2024-11-29T21:41:19.266" v="2657" actId="948"/>
          <ac:spMkLst>
            <pc:docMk/>
            <pc:sldMk cId="938379947" sldId="263"/>
            <ac:spMk id="11" creationId="{8C7D19B3-08CB-F3A4-067C-77849003500C}"/>
          </ac:spMkLst>
        </pc:spChg>
        <pc:spChg chg="mod">
          <ac:chgData name="Sarah Carter" userId="4b4e2a7e9c42e1b2" providerId="LiveId" clId="{10EF2192-811A-4106-866C-9784424CD348}" dt="2024-11-29T21:41:19.834" v="3537" actId="948"/>
          <ac:spMkLst>
            <pc:docMk/>
            <pc:sldMk cId="938379947" sldId="263"/>
            <ac:spMk id="13" creationId="{D2A6BA2C-DC29-9E70-D769-6D1BFA5397E4}"/>
          </ac:spMkLst>
        </pc:spChg>
        <pc:spChg chg="mod">
          <ac:chgData name="Sarah Carter" userId="4b4e2a7e9c42e1b2" providerId="LiveId" clId="{10EF2192-811A-4106-866C-9784424CD348}" dt="2024-11-29T21:41:29.447" v="3688" actId="948"/>
          <ac:spMkLst>
            <pc:docMk/>
            <pc:sldMk cId="938379947" sldId="263"/>
            <ac:spMk id="14" creationId="{53C30CBD-3C15-2FEE-4855-7F215B771AB7}"/>
          </ac:spMkLst>
        </pc:spChg>
        <pc:spChg chg="mod">
          <ac:chgData name="Sarah Carter" userId="4b4e2a7e9c42e1b2" providerId="LiveId" clId="{10EF2192-811A-4106-866C-9784424CD348}" dt="2024-11-29T21:41:29.840" v="4568" actId="948"/>
          <ac:spMkLst>
            <pc:docMk/>
            <pc:sldMk cId="938379947" sldId="263"/>
            <ac:spMk id="16" creationId="{6EE8C8C7-165B-46FD-FF59-E4B19C36658E}"/>
          </ac:spMkLst>
        </pc:spChg>
        <pc:spChg chg="mod">
          <ac:chgData name="Sarah Carter" userId="4b4e2a7e9c42e1b2" providerId="LiveId" clId="{10EF2192-811A-4106-866C-9784424CD348}" dt="2024-11-29T21:41:29.913" v="4718" actId="948"/>
          <ac:spMkLst>
            <pc:docMk/>
            <pc:sldMk cId="938379947" sldId="263"/>
            <ac:spMk id="17" creationId="{908F8561-5B08-5D15-7760-288068E2024B}"/>
          </ac:spMkLst>
        </pc:spChg>
        <pc:spChg chg="mod">
          <ac:chgData name="Sarah Carter" userId="4b4e2a7e9c42e1b2" providerId="LiveId" clId="{10EF2192-811A-4106-866C-9784424CD348}" dt="2024-11-29T21:41:30.361" v="5598" actId="948"/>
          <ac:spMkLst>
            <pc:docMk/>
            <pc:sldMk cId="938379947" sldId="263"/>
            <ac:spMk id="19" creationId="{C0E2C2B3-24B8-DD75-4201-829CE8A5010A}"/>
          </ac:spMkLst>
        </pc:spChg>
        <pc:spChg chg="mod">
          <ac:chgData name="Sarah Carter" userId="4b4e2a7e9c42e1b2" providerId="LiveId" clId="{10EF2192-811A-4106-866C-9784424CD348}" dt="2024-11-29T21:41:59.323" v="5694"/>
          <ac:spMkLst>
            <pc:docMk/>
            <pc:sldMk cId="938379947" sldId="263"/>
            <ac:spMk id="21" creationId="{E212BBDB-D9A9-3CCE-29C3-012EF9902A34}"/>
          </ac:spMkLst>
        </pc:spChg>
        <pc:grpChg chg="add mod">
          <ac:chgData name="Sarah Carter" userId="4b4e2a7e9c42e1b2" providerId="LiveId" clId="{10EF2192-811A-4106-866C-9784424CD348}" dt="2024-11-29T21:41:59.323" v="5694"/>
          <ac:grpSpMkLst>
            <pc:docMk/>
            <pc:sldMk cId="938379947" sldId="263"/>
            <ac:grpSpMk id="20" creationId="{24F05349-37DB-6BDE-51F9-04DCEA79A5BE}"/>
          </ac:grpSpMkLst>
        </pc:grpChg>
        <pc:graphicFrameChg chg="modGraphic">
          <ac:chgData name="Sarah Carter" userId="4b4e2a7e9c42e1b2" providerId="LiveId" clId="{10EF2192-811A-4106-866C-9784424CD348}" dt="2024-11-29T21:40:33.116" v="1399" actId="20577"/>
          <ac:graphicFrameMkLst>
            <pc:docMk/>
            <pc:sldMk cId="938379947" sldId="263"/>
            <ac:graphicFrameMk id="3" creationId="{26A40323-279A-8E50-B9CC-330BD86CC26C}"/>
          </ac:graphicFrameMkLst>
        </pc:graphicFrameChg>
        <pc:graphicFrameChg chg="modGraphic">
          <ac:chgData name="Sarah Carter" userId="4b4e2a7e9c42e1b2" providerId="LiveId" clId="{10EF2192-811A-4106-866C-9784424CD348}" dt="2024-11-29T21:40:33.132" v="1408" actId="20577"/>
          <ac:graphicFrameMkLst>
            <pc:docMk/>
            <pc:sldMk cId="938379947" sldId="263"/>
            <ac:graphicFrameMk id="6" creationId="{ED4378A1-EC9F-6EFD-75A3-CD337C6C7A68}"/>
          </ac:graphicFrameMkLst>
        </pc:graphicFrameChg>
        <pc:graphicFrameChg chg="mod modGraphic">
          <ac:chgData name="Sarah Carter" userId="4b4e2a7e9c42e1b2" providerId="LiveId" clId="{10EF2192-811A-4106-866C-9784424CD348}" dt="2024-11-29T21:41:18.826" v="2009" actId="948"/>
          <ac:graphicFrameMkLst>
            <pc:docMk/>
            <pc:sldMk cId="938379947" sldId="263"/>
            <ac:graphicFrameMk id="9" creationId="{CB1FE1DE-E0B1-F2E2-73EB-6F50BFFB8E5A}"/>
          </ac:graphicFrameMkLst>
        </pc:graphicFrameChg>
        <pc:graphicFrameChg chg="mod modGraphic">
          <ac:chgData name="Sarah Carter" userId="4b4e2a7e9c42e1b2" providerId="LiveId" clId="{10EF2192-811A-4106-866C-9784424CD348}" dt="2024-11-29T21:41:19.551" v="3039" actId="948"/>
          <ac:graphicFrameMkLst>
            <pc:docMk/>
            <pc:sldMk cId="938379947" sldId="263"/>
            <ac:graphicFrameMk id="12" creationId="{F6419DBE-0EA4-BABE-3BE8-445EDA61A10C}"/>
          </ac:graphicFrameMkLst>
        </pc:graphicFrameChg>
        <pc:graphicFrameChg chg="mod modGraphic">
          <ac:chgData name="Sarah Carter" userId="4b4e2a7e9c42e1b2" providerId="LiveId" clId="{10EF2192-811A-4106-866C-9784424CD348}" dt="2024-11-29T21:41:29.636" v="4070" actId="948"/>
          <ac:graphicFrameMkLst>
            <pc:docMk/>
            <pc:sldMk cId="938379947" sldId="263"/>
            <ac:graphicFrameMk id="15" creationId="{14EA36D9-3DC6-7AF6-F176-68852F0DCBFD}"/>
          </ac:graphicFrameMkLst>
        </pc:graphicFrameChg>
        <pc:graphicFrameChg chg="mod modGraphic">
          <ac:chgData name="Sarah Carter" userId="4b4e2a7e9c42e1b2" providerId="LiveId" clId="{10EF2192-811A-4106-866C-9784424CD348}" dt="2024-11-29T21:41:30.113" v="5100" actId="948"/>
          <ac:graphicFrameMkLst>
            <pc:docMk/>
            <pc:sldMk cId="938379947" sldId="263"/>
            <ac:graphicFrameMk id="18" creationId="{2096C3DF-35CF-FE72-FB5A-6755B4CAEF79}"/>
          </ac:graphicFrameMkLst>
        </pc:graphicFrameChg>
        <pc:picChg chg="mod">
          <ac:chgData name="Sarah Carter" userId="4b4e2a7e9c42e1b2" providerId="LiveId" clId="{10EF2192-811A-4106-866C-9784424CD348}" dt="2024-11-29T21:41:59.323" v="5694"/>
          <ac:picMkLst>
            <pc:docMk/>
            <pc:sldMk cId="938379947" sldId="263"/>
            <ac:picMk id="22" creationId="{9149BFA4-63E4-307D-984C-F2516A923A92}"/>
          </ac:picMkLst>
        </pc:picChg>
      </pc:sldChg>
      <pc:sldChg chg="modSp add del mod">
        <pc:chgData name="Sarah Carter" userId="4b4e2a7e9c42e1b2" providerId="LiveId" clId="{10EF2192-811A-4106-866C-9784424CD348}" dt="2024-12-18T15:00:21.248" v="5702" actId="2696"/>
        <pc:sldMkLst>
          <pc:docMk/>
          <pc:sldMk cId="1385496822" sldId="264"/>
        </pc:sldMkLst>
      </pc:sldChg>
      <pc:sldChg chg="del">
        <pc:chgData name="Sarah Carter" userId="4b4e2a7e9c42e1b2" providerId="LiveId" clId="{10EF2192-811A-4106-866C-9784424CD348}" dt="2024-11-29T21:37:19.137" v="5" actId="47"/>
        <pc:sldMkLst>
          <pc:docMk/>
          <pc:sldMk cId="2561294854" sldId="264"/>
        </pc:sldMkLst>
      </pc:sldChg>
      <pc:sldChg chg="del">
        <pc:chgData name="Sarah Carter" userId="4b4e2a7e9c42e1b2" providerId="LiveId" clId="{10EF2192-811A-4106-866C-9784424CD348}" dt="2024-11-29T21:37:19.137" v="5" actId="47"/>
        <pc:sldMkLst>
          <pc:docMk/>
          <pc:sldMk cId="1382203767" sldId="265"/>
        </pc:sldMkLst>
      </pc:sldChg>
      <pc:sldChg chg="addSp modSp add mod">
        <pc:chgData name="Sarah Carter" userId="4b4e2a7e9c42e1b2" providerId="LiveId" clId="{10EF2192-811A-4106-866C-9784424CD348}" dt="2024-11-29T21:42:01.572" v="5695"/>
        <pc:sldMkLst>
          <pc:docMk/>
          <pc:sldMk cId="3758235211" sldId="265"/>
        </pc:sldMkLst>
        <pc:spChg chg="mod">
          <ac:chgData name="Sarah Carter" userId="4b4e2a7e9c42e1b2" providerId="LiveId" clId="{10EF2192-811A-4106-866C-9784424CD348}" dt="2024-11-29T21:40:34.267" v="1455" actId="20577"/>
          <ac:spMkLst>
            <pc:docMk/>
            <pc:sldMk cId="3758235211" sldId="265"/>
            <ac:spMk id="2" creationId="{7357BA7B-9A60-368D-4868-A9E964C27F7B}"/>
          </ac:spMkLst>
        </pc:spChg>
        <pc:spChg chg="mod">
          <ac:chgData name="Sarah Carter" userId="4b4e2a7e9c42e1b2" providerId="LiveId" clId="{10EF2192-811A-4106-866C-9784424CD348}" dt="2024-11-29T21:40:34.315" v="1465" actId="20577"/>
          <ac:spMkLst>
            <pc:docMk/>
            <pc:sldMk cId="3758235211" sldId="265"/>
            <ac:spMk id="5" creationId="{1CAE91AF-BDB1-A30B-A618-DA3AB2291686}"/>
          </ac:spMkLst>
        </pc:spChg>
        <pc:spChg chg="mod">
          <ac:chgData name="Sarah Carter" userId="4b4e2a7e9c42e1b2" providerId="LiveId" clId="{10EF2192-811A-4106-866C-9784424CD348}" dt="2024-11-29T21:41:18.558" v="1642" actId="948"/>
          <ac:spMkLst>
            <pc:docMk/>
            <pc:sldMk cId="3758235211" sldId="265"/>
            <ac:spMk id="8" creationId="{585AED7D-1EC2-C2ED-9C4C-CC284720B035}"/>
          </ac:spMkLst>
        </pc:spChg>
        <pc:spChg chg="mod">
          <ac:chgData name="Sarah Carter" userId="4b4e2a7e9c42e1b2" providerId="LiveId" clId="{10EF2192-811A-4106-866C-9784424CD348}" dt="2024-11-29T21:41:19.172" v="2522" actId="948"/>
          <ac:spMkLst>
            <pc:docMk/>
            <pc:sldMk cId="3758235211" sldId="265"/>
            <ac:spMk id="10" creationId="{1F913B05-9DE9-181C-B963-A094C492B511}"/>
          </ac:spMkLst>
        </pc:spChg>
        <pc:spChg chg="mod">
          <ac:chgData name="Sarah Carter" userId="4b4e2a7e9c42e1b2" providerId="LiveId" clId="{10EF2192-811A-4106-866C-9784424CD348}" dt="2024-11-29T21:41:19.282" v="2672" actId="948"/>
          <ac:spMkLst>
            <pc:docMk/>
            <pc:sldMk cId="3758235211" sldId="265"/>
            <ac:spMk id="11" creationId="{9FC765F6-8241-3C81-ADF8-E0646D576F4B}"/>
          </ac:spMkLst>
        </pc:spChg>
        <pc:spChg chg="mod">
          <ac:chgData name="Sarah Carter" userId="4b4e2a7e9c42e1b2" providerId="LiveId" clId="{10EF2192-811A-4106-866C-9784424CD348}" dt="2024-11-29T21:41:19.834" v="3552" actId="948"/>
          <ac:spMkLst>
            <pc:docMk/>
            <pc:sldMk cId="3758235211" sldId="265"/>
            <ac:spMk id="13" creationId="{02CA5A88-BE7F-DBA8-9034-CF96099F2743}"/>
          </ac:spMkLst>
        </pc:spChg>
        <pc:spChg chg="mod">
          <ac:chgData name="Sarah Carter" userId="4b4e2a7e9c42e1b2" providerId="LiveId" clId="{10EF2192-811A-4106-866C-9784424CD348}" dt="2024-11-29T21:41:29.464" v="3703" actId="948"/>
          <ac:spMkLst>
            <pc:docMk/>
            <pc:sldMk cId="3758235211" sldId="265"/>
            <ac:spMk id="14" creationId="{95D2BC8E-1110-6259-AC61-4B84ABBE79EE}"/>
          </ac:spMkLst>
        </pc:spChg>
        <pc:spChg chg="mod">
          <ac:chgData name="Sarah Carter" userId="4b4e2a7e9c42e1b2" providerId="LiveId" clId="{10EF2192-811A-4106-866C-9784424CD348}" dt="2024-11-29T21:41:29.856" v="4583" actId="948"/>
          <ac:spMkLst>
            <pc:docMk/>
            <pc:sldMk cId="3758235211" sldId="265"/>
            <ac:spMk id="16" creationId="{1A471881-E7C2-789E-44FC-B9C05C9E9FA5}"/>
          </ac:spMkLst>
        </pc:spChg>
        <pc:spChg chg="mod">
          <ac:chgData name="Sarah Carter" userId="4b4e2a7e9c42e1b2" providerId="LiveId" clId="{10EF2192-811A-4106-866C-9784424CD348}" dt="2024-11-29T21:41:29.919" v="4733" actId="948"/>
          <ac:spMkLst>
            <pc:docMk/>
            <pc:sldMk cId="3758235211" sldId="265"/>
            <ac:spMk id="17" creationId="{56E0DE8F-9317-3998-13F8-959EEE0FC999}"/>
          </ac:spMkLst>
        </pc:spChg>
        <pc:spChg chg="mod">
          <ac:chgData name="Sarah Carter" userId="4b4e2a7e9c42e1b2" providerId="LiveId" clId="{10EF2192-811A-4106-866C-9784424CD348}" dt="2024-11-29T21:41:30.361" v="5613" actId="948"/>
          <ac:spMkLst>
            <pc:docMk/>
            <pc:sldMk cId="3758235211" sldId="265"/>
            <ac:spMk id="19" creationId="{F6F6F242-DF0D-2636-1D02-3A2444A8B661}"/>
          </ac:spMkLst>
        </pc:spChg>
        <pc:spChg chg="mod">
          <ac:chgData name="Sarah Carter" userId="4b4e2a7e9c42e1b2" providerId="LiveId" clId="{10EF2192-811A-4106-866C-9784424CD348}" dt="2024-11-29T21:42:01.572" v="5695"/>
          <ac:spMkLst>
            <pc:docMk/>
            <pc:sldMk cId="3758235211" sldId="265"/>
            <ac:spMk id="21" creationId="{0235678D-41FB-B5C0-0EB1-F40207430054}"/>
          </ac:spMkLst>
        </pc:spChg>
        <pc:grpChg chg="add mod">
          <ac:chgData name="Sarah Carter" userId="4b4e2a7e9c42e1b2" providerId="LiveId" clId="{10EF2192-811A-4106-866C-9784424CD348}" dt="2024-11-29T21:42:01.572" v="5695"/>
          <ac:grpSpMkLst>
            <pc:docMk/>
            <pc:sldMk cId="3758235211" sldId="265"/>
            <ac:grpSpMk id="20" creationId="{F8B2799D-F0D8-CAD8-0710-413B28C733B2}"/>
          </ac:grpSpMkLst>
        </pc:grpChg>
        <pc:graphicFrameChg chg="modGraphic">
          <ac:chgData name="Sarah Carter" userId="4b4e2a7e9c42e1b2" providerId="LiveId" clId="{10EF2192-811A-4106-866C-9784424CD348}" dt="2024-11-29T21:40:35.486" v="1521" actId="20577"/>
          <ac:graphicFrameMkLst>
            <pc:docMk/>
            <pc:sldMk cId="3758235211" sldId="265"/>
            <ac:graphicFrameMk id="3" creationId="{82B46A4E-6518-3686-4A8B-1330941B90C5}"/>
          </ac:graphicFrameMkLst>
        </pc:graphicFrameChg>
        <pc:graphicFrameChg chg="modGraphic">
          <ac:chgData name="Sarah Carter" userId="4b4e2a7e9c42e1b2" providerId="LiveId" clId="{10EF2192-811A-4106-866C-9784424CD348}" dt="2024-11-29T21:40:35.501" v="1530" actId="20577"/>
          <ac:graphicFrameMkLst>
            <pc:docMk/>
            <pc:sldMk cId="3758235211" sldId="265"/>
            <ac:graphicFrameMk id="6" creationId="{7803CC28-BD3A-44FC-93D7-F2CD556D299C}"/>
          </ac:graphicFrameMkLst>
        </pc:graphicFrameChg>
        <pc:graphicFrameChg chg="mod modGraphic">
          <ac:chgData name="Sarah Carter" userId="4b4e2a7e9c42e1b2" providerId="LiveId" clId="{10EF2192-811A-4106-866C-9784424CD348}" dt="2024-11-29T21:41:18.873" v="2082" actId="948"/>
          <ac:graphicFrameMkLst>
            <pc:docMk/>
            <pc:sldMk cId="3758235211" sldId="265"/>
            <ac:graphicFrameMk id="9" creationId="{707BC759-844D-9B37-D189-186A336FE9EF}"/>
          </ac:graphicFrameMkLst>
        </pc:graphicFrameChg>
        <pc:graphicFrameChg chg="mod modGraphic">
          <ac:chgData name="Sarah Carter" userId="4b4e2a7e9c42e1b2" providerId="LiveId" clId="{10EF2192-811A-4106-866C-9784424CD348}" dt="2024-11-29T21:41:19.599" v="3112" actId="948"/>
          <ac:graphicFrameMkLst>
            <pc:docMk/>
            <pc:sldMk cId="3758235211" sldId="265"/>
            <ac:graphicFrameMk id="12" creationId="{E6DC92E8-0BEA-423F-7147-E46C37840086}"/>
          </ac:graphicFrameMkLst>
        </pc:graphicFrameChg>
        <pc:graphicFrameChg chg="mod modGraphic">
          <ac:chgData name="Sarah Carter" userId="4b4e2a7e9c42e1b2" providerId="LiveId" clId="{10EF2192-811A-4106-866C-9784424CD348}" dt="2024-11-29T21:41:29.668" v="4143" actId="948"/>
          <ac:graphicFrameMkLst>
            <pc:docMk/>
            <pc:sldMk cId="3758235211" sldId="265"/>
            <ac:graphicFrameMk id="15" creationId="{64EA1A94-DD5F-5943-99C5-AC1683B1FD4F}"/>
          </ac:graphicFrameMkLst>
        </pc:graphicFrameChg>
        <pc:graphicFrameChg chg="mod modGraphic">
          <ac:chgData name="Sarah Carter" userId="4b4e2a7e9c42e1b2" providerId="LiveId" clId="{10EF2192-811A-4106-866C-9784424CD348}" dt="2024-11-29T21:41:30.141" v="5173" actId="948"/>
          <ac:graphicFrameMkLst>
            <pc:docMk/>
            <pc:sldMk cId="3758235211" sldId="265"/>
            <ac:graphicFrameMk id="18" creationId="{98A32B36-35D5-38C2-B9F6-ED6CF4CC068B}"/>
          </ac:graphicFrameMkLst>
        </pc:graphicFrameChg>
        <pc:picChg chg="mod">
          <ac:chgData name="Sarah Carter" userId="4b4e2a7e9c42e1b2" providerId="LiveId" clId="{10EF2192-811A-4106-866C-9784424CD348}" dt="2024-11-29T21:42:01.572" v="5695"/>
          <ac:picMkLst>
            <pc:docMk/>
            <pc:sldMk cId="3758235211" sldId="265"/>
            <ac:picMk id="22" creationId="{18D24725-D5E5-58C3-60C4-11E08907CC2F}"/>
          </ac:picMkLst>
        </pc:picChg>
      </pc:sldChg>
      <pc:sldChg chg="addSp modSp add del mod">
        <pc:chgData name="Sarah Carter" userId="4b4e2a7e9c42e1b2" providerId="LiveId" clId="{10EF2192-811A-4106-866C-9784424CD348}" dt="2024-12-18T15:00:21.248" v="5702" actId="2696"/>
        <pc:sldMkLst>
          <pc:docMk/>
          <pc:sldMk cId="737508240" sldId="266"/>
        </pc:sldMkLst>
      </pc:sldChg>
      <pc:sldChg chg="del">
        <pc:chgData name="Sarah Carter" userId="4b4e2a7e9c42e1b2" providerId="LiveId" clId="{10EF2192-811A-4106-866C-9784424CD348}" dt="2024-11-29T21:37:19.137" v="5" actId="47"/>
        <pc:sldMkLst>
          <pc:docMk/>
          <pc:sldMk cId="3519106517" sldId="266"/>
        </pc:sldMkLst>
      </pc:sldChg>
      <pc:sldChg chg="add">
        <pc:chgData name="Sarah Carter" userId="4b4e2a7e9c42e1b2" providerId="LiveId" clId="{10EF2192-811A-4106-866C-9784424CD348}" dt="2024-11-29T21:44:29.030" v="5700"/>
        <pc:sldMkLst>
          <pc:docMk/>
          <pc:sldMk cId="1653460291" sldId="267"/>
        </pc:sldMkLst>
      </pc:sldChg>
      <pc:sldChg chg="del">
        <pc:chgData name="Sarah Carter" userId="4b4e2a7e9c42e1b2" providerId="LiveId" clId="{10EF2192-811A-4106-866C-9784424CD348}" dt="2024-11-29T21:37:19.137" v="5" actId="47"/>
        <pc:sldMkLst>
          <pc:docMk/>
          <pc:sldMk cId="2116439637" sldId="267"/>
        </pc:sldMkLst>
      </pc:sldChg>
      <pc:sldChg chg="add">
        <pc:chgData name="Sarah Carter" userId="4b4e2a7e9c42e1b2" providerId="LiveId" clId="{10EF2192-811A-4106-866C-9784424CD348}" dt="2024-11-29T21:44:29.030" v="5700"/>
        <pc:sldMkLst>
          <pc:docMk/>
          <pc:sldMk cId="584176666" sldId="268"/>
        </pc:sldMkLst>
      </pc:sldChg>
      <pc:sldChg chg="del">
        <pc:chgData name="Sarah Carter" userId="4b4e2a7e9c42e1b2" providerId="LiveId" clId="{10EF2192-811A-4106-866C-9784424CD348}" dt="2024-11-29T21:37:19.137" v="5" actId="47"/>
        <pc:sldMkLst>
          <pc:docMk/>
          <pc:sldMk cId="3091498745" sldId="268"/>
        </pc:sldMkLst>
      </pc:sldChg>
      <pc:sldChg chg="del">
        <pc:chgData name="Sarah Carter" userId="4b4e2a7e9c42e1b2" providerId="LiveId" clId="{10EF2192-811A-4106-866C-9784424CD348}" dt="2024-11-29T21:37:19.137" v="5" actId="47"/>
        <pc:sldMkLst>
          <pc:docMk/>
          <pc:sldMk cId="2457387602" sldId="269"/>
        </pc:sldMkLst>
      </pc:sldChg>
      <pc:sldChg chg="add">
        <pc:chgData name="Sarah Carter" userId="4b4e2a7e9c42e1b2" providerId="LiveId" clId="{10EF2192-811A-4106-866C-9784424CD348}" dt="2024-11-29T21:44:29.030" v="5700"/>
        <pc:sldMkLst>
          <pc:docMk/>
          <pc:sldMk cId="3448245739" sldId="269"/>
        </pc:sldMkLst>
      </pc:sldChg>
      <pc:sldChg chg="del">
        <pc:chgData name="Sarah Carter" userId="4b4e2a7e9c42e1b2" providerId="LiveId" clId="{10EF2192-811A-4106-866C-9784424CD348}" dt="2024-11-29T21:37:19.137" v="5" actId="47"/>
        <pc:sldMkLst>
          <pc:docMk/>
          <pc:sldMk cId="1295056508" sldId="270"/>
        </pc:sldMkLst>
      </pc:sldChg>
      <pc:sldChg chg="add">
        <pc:chgData name="Sarah Carter" userId="4b4e2a7e9c42e1b2" providerId="LiveId" clId="{10EF2192-811A-4106-866C-9784424CD348}" dt="2024-11-29T21:44:29.030" v="5700"/>
        <pc:sldMkLst>
          <pc:docMk/>
          <pc:sldMk cId="2647785874" sldId="270"/>
        </pc:sldMkLst>
      </pc:sldChg>
      <pc:sldChg chg="del">
        <pc:chgData name="Sarah Carter" userId="4b4e2a7e9c42e1b2" providerId="LiveId" clId="{10EF2192-811A-4106-866C-9784424CD348}" dt="2024-11-29T21:37:19.137" v="5" actId="47"/>
        <pc:sldMkLst>
          <pc:docMk/>
          <pc:sldMk cId="221287000" sldId="271"/>
        </pc:sldMkLst>
      </pc:sldChg>
      <pc:sldChg chg="add">
        <pc:chgData name="Sarah Carter" userId="4b4e2a7e9c42e1b2" providerId="LiveId" clId="{10EF2192-811A-4106-866C-9784424CD348}" dt="2024-11-29T21:44:29.030" v="5700"/>
        <pc:sldMkLst>
          <pc:docMk/>
          <pc:sldMk cId="1467745495" sldId="271"/>
        </pc:sldMkLst>
      </pc:sldChg>
      <pc:sldChg chg="del">
        <pc:chgData name="Sarah Carter" userId="4b4e2a7e9c42e1b2" providerId="LiveId" clId="{10EF2192-811A-4106-866C-9784424CD348}" dt="2024-11-29T21:37:19.137" v="5" actId="47"/>
        <pc:sldMkLst>
          <pc:docMk/>
          <pc:sldMk cId="29834968" sldId="272"/>
        </pc:sldMkLst>
      </pc:sldChg>
      <pc:sldChg chg="add del">
        <pc:chgData name="Sarah Carter" userId="4b4e2a7e9c42e1b2" providerId="LiveId" clId="{10EF2192-811A-4106-866C-9784424CD348}" dt="2024-12-18T15:00:21.248" v="5702" actId="2696"/>
        <pc:sldMkLst>
          <pc:docMk/>
          <pc:sldMk cId="4091963356" sldId="272"/>
        </pc:sldMkLst>
      </pc:sldChg>
      <pc:sldChg chg="del">
        <pc:chgData name="Sarah Carter" userId="4b4e2a7e9c42e1b2" providerId="LiveId" clId="{10EF2192-811A-4106-866C-9784424CD348}" dt="2024-11-29T21:37:19.137" v="5" actId="47"/>
        <pc:sldMkLst>
          <pc:docMk/>
          <pc:sldMk cId="1682640792" sldId="273"/>
        </pc:sldMkLst>
      </pc:sldChg>
      <pc:sldChg chg="add del">
        <pc:chgData name="Sarah Carter" userId="4b4e2a7e9c42e1b2" providerId="LiveId" clId="{10EF2192-811A-4106-866C-9784424CD348}" dt="2024-12-18T15:00:21.248" v="5702" actId="2696"/>
        <pc:sldMkLst>
          <pc:docMk/>
          <pc:sldMk cId="4006349991" sldId="273"/>
        </pc:sldMkLst>
      </pc:sldChg>
      <pc:sldChg chg="del">
        <pc:chgData name="Sarah Carter" userId="4b4e2a7e9c42e1b2" providerId="LiveId" clId="{10EF2192-811A-4106-866C-9784424CD348}" dt="2024-11-29T21:37:19.137" v="5" actId="47"/>
        <pc:sldMkLst>
          <pc:docMk/>
          <pc:sldMk cId="1461947585" sldId="274"/>
        </pc:sldMkLst>
      </pc:sldChg>
      <pc:sldChg chg="add del">
        <pc:chgData name="Sarah Carter" userId="4b4e2a7e9c42e1b2" providerId="LiveId" clId="{10EF2192-811A-4106-866C-9784424CD348}" dt="2024-12-18T15:00:21.248" v="5702" actId="2696"/>
        <pc:sldMkLst>
          <pc:docMk/>
          <pc:sldMk cId="1726122682" sldId="274"/>
        </pc:sldMkLst>
      </pc:sldChg>
      <pc:sldChg chg="add del">
        <pc:chgData name="Sarah Carter" userId="4b4e2a7e9c42e1b2" providerId="LiveId" clId="{10EF2192-811A-4106-866C-9784424CD348}" dt="2024-12-18T15:00:21.248" v="5702" actId="2696"/>
        <pc:sldMkLst>
          <pc:docMk/>
          <pc:sldMk cId="1505114161" sldId="275"/>
        </pc:sldMkLst>
      </pc:sldChg>
      <pc:sldChg chg="del">
        <pc:chgData name="Sarah Carter" userId="4b4e2a7e9c42e1b2" providerId="LiveId" clId="{10EF2192-811A-4106-866C-9784424CD348}" dt="2024-11-29T21:37:19.137" v="5" actId="47"/>
        <pc:sldMkLst>
          <pc:docMk/>
          <pc:sldMk cId="2353317497" sldId="275"/>
        </pc:sldMkLst>
      </pc:sldChg>
      <pc:sldChg chg="del">
        <pc:chgData name="Sarah Carter" userId="4b4e2a7e9c42e1b2" providerId="LiveId" clId="{10EF2192-811A-4106-866C-9784424CD348}" dt="2024-11-29T21:37:19.137" v="5" actId="47"/>
        <pc:sldMkLst>
          <pc:docMk/>
          <pc:sldMk cId="2097687218" sldId="276"/>
        </pc:sldMkLst>
      </pc:sldChg>
      <pc:sldChg chg="add del">
        <pc:chgData name="Sarah Carter" userId="4b4e2a7e9c42e1b2" providerId="LiveId" clId="{10EF2192-811A-4106-866C-9784424CD348}" dt="2024-12-18T15:00:21.248" v="5702" actId="2696"/>
        <pc:sldMkLst>
          <pc:docMk/>
          <pc:sldMk cId="2250261238" sldId="276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9B90CE-67AB-9B27-C711-A364024D250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71550" y="1646133"/>
            <a:ext cx="5829300" cy="3501813"/>
          </a:xfrm>
        </p:spPr>
        <p:txBody>
          <a:bodyPr anchor="b"/>
          <a:lstStyle>
            <a:lvl1pPr algn="ctr">
              <a:defRPr sz="3825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CACA4F6-D705-393E-D3CE-17350B1F83C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71550" y="5282989"/>
            <a:ext cx="5829300" cy="2428451"/>
          </a:xfrm>
        </p:spPr>
        <p:txBody>
          <a:bodyPr/>
          <a:lstStyle>
            <a:lvl1pPr marL="0" indent="0" algn="ctr">
              <a:buNone/>
              <a:defRPr sz="1530"/>
            </a:lvl1pPr>
            <a:lvl2pPr marL="291465" indent="0" algn="ctr">
              <a:buNone/>
              <a:defRPr sz="1275"/>
            </a:lvl2pPr>
            <a:lvl3pPr marL="582930" indent="0" algn="ctr">
              <a:buNone/>
              <a:defRPr sz="1148"/>
            </a:lvl3pPr>
            <a:lvl4pPr marL="874395" indent="0" algn="ctr">
              <a:buNone/>
              <a:defRPr sz="1020"/>
            </a:lvl4pPr>
            <a:lvl5pPr marL="1165860" indent="0" algn="ctr">
              <a:buNone/>
              <a:defRPr sz="1020"/>
            </a:lvl5pPr>
            <a:lvl6pPr marL="1457325" indent="0" algn="ctr">
              <a:buNone/>
              <a:defRPr sz="1020"/>
            </a:lvl6pPr>
            <a:lvl7pPr marL="1748790" indent="0" algn="ctr">
              <a:buNone/>
              <a:defRPr sz="1020"/>
            </a:lvl7pPr>
            <a:lvl8pPr marL="2040255" indent="0" algn="ctr">
              <a:buNone/>
              <a:defRPr sz="1020"/>
            </a:lvl8pPr>
            <a:lvl9pPr marL="2331720" indent="0" algn="ctr">
              <a:buNone/>
              <a:defRPr sz="102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622C178-E566-3F45-6221-51A4EDD552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48F4D-6068-472F-942A-FAD8298B8184}" type="datetimeFigureOut">
              <a:rPr lang="en-US" smtClean="0"/>
              <a:t>12/18/2024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596BBD9-2BF0-7414-A51C-11B8F7E1A9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61BB73-3C14-6F58-2EB0-59F6D18CDB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6899E3-20B3-4F9C-9DFF-919C51AF32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37397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CEA04D-E44C-7814-5EF5-C07B77694C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D77434E-DA3D-EB21-C4EA-B7C45F5DEC8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4AB6F52-AD41-E671-6C6E-08CAC298A8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48F4D-6068-472F-942A-FAD8298B8184}" type="datetimeFigureOut">
              <a:rPr lang="en-US" smtClean="0"/>
              <a:t>12/18/2024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ACC04F-605B-0541-D7D2-1D5DC0F02B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68FDA08-F213-E677-E322-FE32DC8366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6899E3-20B3-4F9C-9DFF-919C51AF32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81206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EB9A117-2479-DA15-AD23-5BDC042EBE4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5562124" y="535517"/>
            <a:ext cx="1675924" cy="8524029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3A4AA5C-C8B3-DB37-B59D-5B200009B47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534353" y="535517"/>
            <a:ext cx="4930616" cy="852402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4E74C98-AD86-2F53-AE79-B2CC6012B9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48F4D-6068-472F-942A-FAD8298B8184}" type="datetimeFigureOut">
              <a:rPr lang="en-US" smtClean="0"/>
              <a:t>12/18/2024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12C66DB-9ACF-1B22-0ADD-EF27BD6825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6D593A4-C47A-B697-6F05-3105A19896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6899E3-20B3-4F9C-9DFF-919C51AF32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74642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97A858-E24E-AF8F-C1C6-DA4E1CA0B9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9F8B3A1-4245-B05A-D803-6F9F285D719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4058E7-AD5E-1334-0329-8E33E47F0D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48F4D-6068-472F-942A-FAD8298B8184}" type="datetimeFigureOut">
              <a:rPr lang="en-US" smtClean="0"/>
              <a:t>12/18/2024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5E00B05-B790-3017-EA93-048DEFC588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2FF67DE-575D-96E4-F6CB-1836487FF4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6899E3-20B3-4F9C-9DFF-919C51AF32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17307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08FC09-CC6A-7CA0-BA3D-7677451831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0305" y="2507618"/>
            <a:ext cx="6703695" cy="4184014"/>
          </a:xfrm>
        </p:spPr>
        <p:txBody>
          <a:bodyPr anchor="b"/>
          <a:lstStyle>
            <a:lvl1pPr>
              <a:defRPr sz="3825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DFA9EAF-85D7-FBA4-7E7F-46930E88EE7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0305" y="6731215"/>
            <a:ext cx="6703695" cy="2200274"/>
          </a:xfrm>
        </p:spPr>
        <p:txBody>
          <a:bodyPr/>
          <a:lstStyle>
            <a:lvl1pPr marL="0" indent="0">
              <a:buNone/>
              <a:defRPr sz="1530">
                <a:solidFill>
                  <a:schemeClr val="tx1">
                    <a:tint val="82000"/>
                  </a:schemeClr>
                </a:solidFill>
              </a:defRPr>
            </a:lvl1pPr>
            <a:lvl2pPr marL="291465" indent="0">
              <a:buNone/>
              <a:defRPr sz="1275">
                <a:solidFill>
                  <a:schemeClr val="tx1">
                    <a:tint val="82000"/>
                  </a:schemeClr>
                </a:solidFill>
              </a:defRPr>
            </a:lvl2pPr>
            <a:lvl3pPr marL="582930" indent="0">
              <a:buNone/>
              <a:defRPr sz="1148">
                <a:solidFill>
                  <a:schemeClr val="tx1">
                    <a:tint val="82000"/>
                  </a:schemeClr>
                </a:solidFill>
              </a:defRPr>
            </a:lvl3pPr>
            <a:lvl4pPr marL="874395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4pPr>
            <a:lvl5pPr marL="1165860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5pPr>
            <a:lvl6pPr marL="1457325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6pPr>
            <a:lvl7pPr marL="1748790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7pPr>
            <a:lvl8pPr marL="2040255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8pPr>
            <a:lvl9pPr marL="2331720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64E89A5-56A8-21C7-22AE-756E579C8B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48F4D-6068-472F-942A-FAD8298B8184}" type="datetimeFigureOut">
              <a:rPr lang="en-US" smtClean="0"/>
              <a:t>12/18/2024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D36B72-DC24-AA81-8AAD-DEE3EAB306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1D6BB94-6A6B-8CB7-0B24-58B9BDA59D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6899E3-20B3-4F9C-9DFF-919C51AF32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30421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C8FB91-0FD6-4E4C-F4E5-BAEBA0828E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A98B4C2-75B6-4BCF-ED4E-C6C39B1A5EA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34353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35E23E6-5259-1F09-85FA-A9133963BA8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934778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5426EF1-8C95-91BD-2319-4A335963EA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48F4D-6068-472F-942A-FAD8298B8184}" type="datetimeFigureOut">
              <a:rPr lang="en-US" smtClean="0"/>
              <a:t>12/18/2024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387C104-B7A9-D5E9-D0F6-19C72CC1BC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B07F3A7-28B3-47D1-718F-24AEABE69A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6899E3-20B3-4F9C-9DFF-919C51AF32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85890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B3FFC3-D6D2-B087-1D9F-78ACE193E3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366" y="535519"/>
            <a:ext cx="6703695" cy="194415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3F3F0DB-6564-A4EF-1D57-12702D4E2E1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5366" y="2465706"/>
            <a:ext cx="3288089" cy="1208404"/>
          </a:xfrm>
        </p:spPr>
        <p:txBody>
          <a:bodyPr anchor="b"/>
          <a:lstStyle>
            <a:lvl1pPr marL="0" indent="0">
              <a:buNone/>
              <a:defRPr sz="1530" b="1"/>
            </a:lvl1pPr>
            <a:lvl2pPr marL="291465" indent="0">
              <a:buNone/>
              <a:defRPr sz="1275" b="1"/>
            </a:lvl2pPr>
            <a:lvl3pPr marL="582930" indent="0">
              <a:buNone/>
              <a:defRPr sz="1148" b="1"/>
            </a:lvl3pPr>
            <a:lvl4pPr marL="874395" indent="0">
              <a:buNone/>
              <a:defRPr sz="1020" b="1"/>
            </a:lvl4pPr>
            <a:lvl5pPr marL="1165860" indent="0">
              <a:buNone/>
              <a:defRPr sz="1020" b="1"/>
            </a:lvl5pPr>
            <a:lvl6pPr marL="1457325" indent="0">
              <a:buNone/>
              <a:defRPr sz="1020" b="1"/>
            </a:lvl6pPr>
            <a:lvl7pPr marL="1748790" indent="0">
              <a:buNone/>
              <a:defRPr sz="1020" b="1"/>
            </a:lvl7pPr>
            <a:lvl8pPr marL="2040255" indent="0">
              <a:buNone/>
              <a:defRPr sz="1020" b="1"/>
            </a:lvl8pPr>
            <a:lvl9pPr marL="2331720" indent="0">
              <a:buNone/>
              <a:defRPr sz="10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39511A6-541D-0B53-4052-ECFBFA5711C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35366" y="3674110"/>
            <a:ext cx="3288089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68E35F5-7FB0-E7CB-6506-91C9EACBCE2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3934778" y="2465706"/>
            <a:ext cx="3304282" cy="1208404"/>
          </a:xfrm>
        </p:spPr>
        <p:txBody>
          <a:bodyPr anchor="b"/>
          <a:lstStyle>
            <a:lvl1pPr marL="0" indent="0">
              <a:buNone/>
              <a:defRPr sz="1530" b="1"/>
            </a:lvl1pPr>
            <a:lvl2pPr marL="291465" indent="0">
              <a:buNone/>
              <a:defRPr sz="1275" b="1"/>
            </a:lvl2pPr>
            <a:lvl3pPr marL="582930" indent="0">
              <a:buNone/>
              <a:defRPr sz="1148" b="1"/>
            </a:lvl3pPr>
            <a:lvl4pPr marL="874395" indent="0">
              <a:buNone/>
              <a:defRPr sz="1020" b="1"/>
            </a:lvl4pPr>
            <a:lvl5pPr marL="1165860" indent="0">
              <a:buNone/>
              <a:defRPr sz="1020" b="1"/>
            </a:lvl5pPr>
            <a:lvl6pPr marL="1457325" indent="0">
              <a:buNone/>
              <a:defRPr sz="1020" b="1"/>
            </a:lvl6pPr>
            <a:lvl7pPr marL="1748790" indent="0">
              <a:buNone/>
              <a:defRPr sz="1020" b="1"/>
            </a:lvl7pPr>
            <a:lvl8pPr marL="2040255" indent="0">
              <a:buNone/>
              <a:defRPr sz="1020" b="1"/>
            </a:lvl8pPr>
            <a:lvl9pPr marL="2331720" indent="0">
              <a:buNone/>
              <a:defRPr sz="10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9330E77-2F77-ABDE-838E-C91AE57FFD2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3934778" y="3674110"/>
            <a:ext cx="3304282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EC47F83-6DAF-5238-2918-FC7063178B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48F4D-6068-472F-942A-FAD8298B8184}" type="datetimeFigureOut">
              <a:rPr lang="en-US" smtClean="0"/>
              <a:t>12/18/2024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853DF70-87E0-8890-89FC-24DB3151CC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431BA49-6BD8-50CD-FFD9-8A76F90F06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6899E3-20B3-4F9C-9DFF-919C51AF32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60875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1D912D-8CC5-1B3B-9159-409158B421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37CC6AF-F8EA-2E3A-2218-0DE72A87BB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48F4D-6068-472F-942A-FAD8298B8184}" type="datetimeFigureOut">
              <a:rPr lang="en-US" smtClean="0"/>
              <a:t>12/18/2024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73FDDE5-82B5-AAF6-FDC7-3C94A712BD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78EBFF9-3C5A-FB55-4956-12922AB449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6899E3-20B3-4F9C-9DFF-919C51AF32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29869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15035B2-E677-76A0-F967-E7CBF63D3D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48F4D-6068-472F-942A-FAD8298B8184}" type="datetimeFigureOut">
              <a:rPr lang="en-US" smtClean="0"/>
              <a:t>12/18/2024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433947D-061D-9174-7601-06A114FC1E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95172B9-FEA2-5FEF-2126-1915578A7E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6899E3-20B3-4F9C-9DFF-919C51AF32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78383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C09C5A-C930-4E15-2606-A85245F838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366" y="670560"/>
            <a:ext cx="2506801" cy="2346960"/>
          </a:xfrm>
        </p:spPr>
        <p:txBody>
          <a:bodyPr anchor="b"/>
          <a:lstStyle>
            <a:lvl1pPr>
              <a:defRPr sz="204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DBAB5C-D4A3-3A31-811A-F3742EB2519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04282" y="1448226"/>
            <a:ext cx="3934778" cy="7147983"/>
          </a:xfrm>
        </p:spPr>
        <p:txBody>
          <a:bodyPr/>
          <a:lstStyle>
            <a:lvl1pPr>
              <a:defRPr sz="2040"/>
            </a:lvl1pPr>
            <a:lvl2pPr>
              <a:defRPr sz="1785"/>
            </a:lvl2pPr>
            <a:lvl3pPr>
              <a:defRPr sz="1530"/>
            </a:lvl3pPr>
            <a:lvl4pPr>
              <a:defRPr sz="1275"/>
            </a:lvl4pPr>
            <a:lvl5pPr>
              <a:defRPr sz="1275"/>
            </a:lvl5pPr>
            <a:lvl6pPr>
              <a:defRPr sz="1275"/>
            </a:lvl6pPr>
            <a:lvl7pPr>
              <a:defRPr sz="1275"/>
            </a:lvl7pPr>
            <a:lvl8pPr>
              <a:defRPr sz="1275"/>
            </a:lvl8pPr>
            <a:lvl9pPr>
              <a:defRPr sz="1275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614D9E6-64FA-3444-A704-07CF6D21C4C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35366" y="3017520"/>
            <a:ext cx="2506801" cy="5590329"/>
          </a:xfrm>
        </p:spPr>
        <p:txBody>
          <a:bodyPr/>
          <a:lstStyle>
            <a:lvl1pPr marL="0" indent="0">
              <a:buNone/>
              <a:defRPr sz="1020"/>
            </a:lvl1pPr>
            <a:lvl2pPr marL="291465" indent="0">
              <a:buNone/>
              <a:defRPr sz="893"/>
            </a:lvl2pPr>
            <a:lvl3pPr marL="582930" indent="0">
              <a:buNone/>
              <a:defRPr sz="765"/>
            </a:lvl3pPr>
            <a:lvl4pPr marL="874395" indent="0">
              <a:buNone/>
              <a:defRPr sz="638"/>
            </a:lvl4pPr>
            <a:lvl5pPr marL="1165860" indent="0">
              <a:buNone/>
              <a:defRPr sz="638"/>
            </a:lvl5pPr>
            <a:lvl6pPr marL="1457325" indent="0">
              <a:buNone/>
              <a:defRPr sz="638"/>
            </a:lvl6pPr>
            <a:lvl7pPr marL="1748790" indent="0">
              <a:buNone/>
              <a:defRPr sz="638"/>
            </a:lvl7pPr>
            <a:lvl8pPr marL="2040255" indent="0">
              <a:buNone/>
              <a:defRPr sz="638"/>
            </a:lvl8pPr>
            <a:lvl9pPr marL="2331720" indent="0">
              <a:buNone/>
              <a:defRPr sz="63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6F07B74-1B5E-4208-1A65-B41C29B7AE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48F4D-6068-472F-942A-FAD8298B8184}" type="datetimeFigureOut">
              <a:rPr lang="en-US" smtClean="0"/>
              <a:t>12/18/2024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4AA6613-974B-9C4D-1577-B518C48385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3B0722F-C3A0-A58C-05AE-506DEFC1E2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6899E3-20B3-4F9C-9DFF-919C51AF32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06934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4AF90E-262C-7877-AD37-7FBBE4B77F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366" y="670560"/>
            <a:ext cx="2506801" cy="2346960"/>
          </a:xfrm>
        </p:spPr>
        <p:txBody>
          <a:bodyPr anchor="b"/>
          <a:lstStyle>
            <a:lvl1pPr>
              <a:defRPr sz="204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A5D4371-6ED5-5CAA-1115-8D0D56C3346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304282" y="1448226"/>
            <a:ext cx="3934778" cy="7147983"/>
          </a:xfrm>
        </p:spPr>
        <p:txBody>
          <a:bodyPr/>
          <a:lstStyle>
            <a:lvl1pPr marL="0" indent="0">
              <a:buNone/>
              <a:defRPr sz="2040"/>
            </a:lvl1pPr>
            <a:lvl2pPr marL="291465" indent="0">
              <a:buNone/>
              <a:defRPr sz="1785"/>
            </a:lvl2pPr>
            <a:lvl3pPr marL="582930" indent="0">
              <a:buNone/>
              <a:defRPr sz="1530"/>
            </a:lvl3pPr>
            <a:lvl4pPr marL="874395" indent="0">
              <a:buNone/>
              <a:defRPr sz="1275"/>
            </a:lvl4pPr>
            <a:lvl5pPr marL="1165860" indent="0">
              <a:buNone/>
              <a:defRPr sz="1275"/>
            </a:lvl5pPr>
            <a:lvl6pPr marL="1457325" indent="0">
              <a:buNone/>
              <a:defRPr sz="1275"/>
            </a:lvl6pPr>
            <a:lvl7pPr marL="1748790" indent="0">
              <a:buNone/>
              <a:defRPr sz="1275"/>
            </a:lvl7pPr>
            <a:lvl8pPr marL="2040255" indent="0">
              <a:buNone/>
              <a:defRPr sz="1275"/>
            </a:lvl8pPr>
            <a:lvl9pPr marL="2331720" indent="0">
              <a:buNone/>
              <a:defRPr sz="1275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4165901-6EED-146C-7DB4-F489DB42991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35366" y="3017520"/>
            <a:ext cx="2506801" cy="5590329"/>
          </a:xfrm>
        </p:spPr>
        <p:txBody>
          <a:bodyPr/>
          <a:lstStyle>
            <a:lvl1pPr marL="0" indent="0">
              <a:buNone/>
              <a:defRPr sz="1020"/>
            </a:lvl1pPr>
            <a:lvl2pPr marL="291465" indent="0">
              <a:buNone/>
              <a:defRPr sz="893"/>
            </a:lvl2pPr>
            <a:lvl3pPr marL="582930" indent="0">
              <a:buNone/>
              <a:defRPr sz="765"/>
            </a:lvl3pPr>
            <a:lvl4pPr marL="874395" indent="0">
              <a:buNone/>
              <a:defRPr sz="638"/>
            </a:lvl4pPr>
            <a:lvl5pPr marL="1165860" indent="0">
              <a:buNone/>
              <a:defRPr sz="638"/>
            </a:lvl5pPr>
            <a:lvl6pPr marL="1457325" indent="0">
              <a:buNone/>
              <a:defRPr sz="638"/>
            </a:lvl6pPr>
            <a:lvl7pPr marL="1748790" indent="0">
              <a:buNone/>
              <a:defRPr sz="638"/>
            </a:lvl7pPr>
            <a:lvl8pPr marL="2040255" indent="0">
              <a:buNone/>
              <a:defRPr sz="638"/>
            </a:lvl8pPr>
            <a:lvl9pPr marL="2331720" indent="0">
              <a:buNone/>
              <a:defRPr sz="63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17EA7D9-F7B0-C980-8875-348B1867A5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48F4D-6068-472F-942A-FAD8298B8184}" type="datetimeFigureOut">
              <a:rPr lang="en-US" smtClean="0"/>
              <a:t>12/18/2024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E757D4F-B994-D7A4-42A9-2772FD6A26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AA9C11E-1012-4CB3-7112-C4DC39DB36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6899E3-20B3-4F9C-9DFF-919C51AF32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50863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81ABA7D-C02E-7462-0FA1-860434D9EC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4354" y="535519"/>
            <a:ext cx="6703695" cy="1944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48DBE8F-A9B1-D699-D883-02F1130A97E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4354" y="2677584"/>
            <a:ext cx="6703695" cy="6381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EBAF0DA-5B02-3197-D8D6-D3B1D1DEF8C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34353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6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4448F4D-6068-472F-942A-FAD8298B8184}" type="datetimeFigureOut">
              <a:rPr lang="en-US" smtClean="0"/>
              <a:t>12/18/2024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3040710-AD85-3797-1950-35802F845F7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574609" y="9322649"/>
            <a:ext cx="2623185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6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6C33494-B910-0CEB-967B-6DFA28EC375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489258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6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86899E3-20B3-4F9C-9DFF-919C51AF32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52602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582930" rtl="0" eaLnBrk="1" latinLnBrk="0" hangingPunct="1">
        <a:lnSpc>
          <a:spcPct val="90000"/>
        </a:lnSpc>
        <a:spcBef>
          <a:spcPct val="0"/>
        </a:spcBef>
        <a:buNone/>
        <a:defRPr sz="280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45733" indent="-145733" algn="l" defTabSz="582930" rtl="0" eaLnBrk="1" latinLnBrk="0" hangingPunct="1">
        <a:lnSpc>
          <a:spcPct val="90000"/>
        </a:lnSpc>
        <a:spcBef>
          <a:spcPts val="638"/>
        </a:spcBef>
        <a:buFont typeface="Arial" panose="020B0604020202020204" pitchFamily="34" charset="0"/>
        <a:buChar char="•"/>
        <a:defRPr sz="1785" kern="1200">
          <a:solidFill>
            <a:schemeClr val="tx1"/>
          </a:solidFill>
          <a:latin typeface="+mn-lt"/>
          <a:ea typeface="+mn-ea"/>
          <a:cs typeface="+mn-cs"/>
        </a:defRPr>
      </a:lvl1pPr>
      <a:lvl2pPr marL="43719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2pPr>
      <a:lvl3pPr marL="72866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275" kern="1200">
          <a:solidFill>
            <a:schemeClr val="tx1"/>
          </a:solidFill>
          <a:latin typeface="+mn-lt"/>
          <a:ea typeface="+mn-ea"/>
          <a:cs typeface="+mn-cs"/>
        </a:defRPr>
      </a:lvl3pPr>
      <a:lvl4pPr marL="102012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4pPr>
      <a:lvl5pPr marL="131159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5pPr>
      <a:lvl6pPr marL="160305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6pPr>
      <a:lvl7pPr marL="189452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7pPr>
      <a:lvl8pPr marL="218598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8pPr>
      <a:lvl9pPr marL="247745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1pPr>
      <a:lvl2pPr marL="29146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2pPr>
      <a:lvl3pPr marL="58293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3pPr>
      <a:lvl4pPr marL="87439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4pPr>
      <a:lvl5pPr marL="116586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5pPr>
      <a:lvl6pPr marL="145732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6pPr>
      <a:lvl7pPr marL="174879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7pPr>
      <a:lvl8pPr marL="204025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B328D480-642C-F7C1-309B-0D15565FD706}"/>
              </a:ext>
            </a:extLst>
          </p:cNvPr>
          <p:cNvSpPr txBox="1"/>
          <p:nvPr/>
        </p:nvSpPr>
        <p:spPr>
          <a:xfrm>
            <a:off x="594361" y="594360"/>
            <a:ext cx="6578600" cy="830997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5400" b="1" dirty="0">
                <a:latin typeface="Century Gothic" panose="020B0502020202020204" pitchFamily="34" charset="0"/>
              </a:rPr>
              <a:t>60 SQUARE PUZZLES</a:t>
            </a:r>
            <a:endParaRPr lang="en-US" sz="5400" dirty="0">
              <a:latin typeface="Century Gothic" panose="020B050202020202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72DDF07-2369-FD60-8170-DA9C7519DC1C}"/>
              </a:ext>
            </a:extLst>
          </p:cNvPr>
          <p:cNvSpPr txBox="1"/>
          <p:nvPr/>
        </p:nvSpPr>
        <p:spPr>
          <a:xfrm>
            <a:off x="594361" y="1635421"/>
            <a:ext cx="6578599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latin typeface="Century Gothic" panose="020B0502020202020204" pitchFamily="34" charset="0"/>
              </a:rPr>
              <a:t>Each 60 Square Puzzle consists of a square grid (either 3x3 or 4x4) with numbers appearing in each square. </a:t>
            </a:r>
          </a:p>
          <a:p>
            <a:endParaRPr lang="en-US" dirty="0">
              <a:latin typeface="Century Gothic" panose="020B0502020202020204" pitchFamily="34" charset="0"/>
            </a:endParaRPr>
          </a:p>
          <a:p>
            <a:r>
              <a:rPr lang="en-US" dirty="0">
                <a:latin typeface="Century Gothic" panose="020B0502020202020204" pitchFamily="34" charset="0"/>
              </a:rPr>
              <a:t>Add one additional digit to some of the cells so that the sum of the numbers in each row and each column equals 60. </a:t>
            </a:r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0931502F-2CFC-7BE3-1732-9A7693F111C0}"/>
              </a:ext>
            </a:extLst>
          </p:cNvPr>
          <p:cNvGrpSpPr/>
          <p:nvPr/>
        </p:nvGrpSpPr>
        <p:grpSpPr>
          <a:xfrm>
            <a:off x="726882" y="9325540"/>
            <a:ext cx="6578599" cy="276999"/>
            <a:chOff x="726882" y="9325540"/>
            <a:chExt cx="6578599" cy="276999"/>
          </a:xfrm>
        </p:grpSpPr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27EB45B8-6D52-876F-4CBE-7917036E3F9D}"/>
                </a:ext>
              </a:extLst>
            </p:cNvPr>
            <p:cNvSpPr txBox="1"/>
            <p:nvPr/>
          </p:nvSpPr>
          <p:spPr>
            <a:xfrm>
              <a:off x="726882" y="9325540"/>
              <a:ext cx="6578599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200" dirty="0">
                  <a:latin typeface="Century Gothic" panose="020B0502020202020204" pitchFamily="34" charset="0"/>
                </a:rPr>
                <a:t>Sarah Carter | @mathequalslove | mathequalslove.net | </a:t>
              </a:r>
            </a:p>
          </p:txBody>
        </p:sp>
        <p:pic>
          <p:nvPicPr>
            <p:cNvPr id="9" name="Picture 8" descr="A black text with a plus and a t&#10;&#10;Description automatically generated">
              <a:extLst>
                <a:ext uri="{FF2B5EF4-FFF2-40B4-BE49-F238E27FC236}">
                  <a16:creationId xmlns:a16="http://schemas.microsoft.com/office/drawing/2014/main" id="{2351D009-C27E-7D73-B427-E684E7BDB91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97448" y="9343158"/>
              <a:ext cx="1948070" cy="256657"/>
            </a:xfrm>
            <a:prstGeom prst="rect">
              <a:avLst/>
            </a:prstGeom>
          </p:spPr>
        </p:pic>
      </p:grp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CA134C82-3567-5B4B-CFA1-006E00BF2D03}"/>
              </a:ext>
            </a:extLst>
          </p:cNvPr>
          <p:cNvCxnSpPr/>
          <p:nvPr/>
        </p:nvCxnSpPr>
        <p:spPr>
          <a:xfrm>
            <a:off x="3553239" y="6593198"/>
            <a:ext cx="781878" cy="0"/>
          </a:xfrm>
          <a:prstGeom prst="straightConnector1">
            <a:avLst/>
          </a:prstGeom>
          <a:ln w="7620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BF2060A7-CB2C-5D6D-F443-696E682936A9}"/>
              </a:ext>
            </a:extLst>
          </p:cNvPr>
          <p:cNvSpPr txBox="1"/>
          <p:nvPr/>
        </p:nvSpPr>
        <p:spPr>
          <a:xfrm>
            <a:off x="745933" y="4452119"/>
            <a:ext cx="2501901" cy="615553"/>
          </a:xfrm>
          <a:prstGeom prst="rect">
            <a:avLst/>
          </a:prstGeom>
          <a:noFill/>
        </p:spPr>
        <p:txBody>
          <a:bodyPr vert="horz" wrap="square" lIns="0" tIns="0" rIns="0" bIns="0" rtlCol="0">
            <a:spAutoFit/>
          </a:bodyPr>
          <a:lstStyle/>
          <a:p>
            <a:pPr algn="ctr"/>
            <a:r>
              <a:rPr lang="en-US" sz="4000" b="1" dirty="0">
                <a:latin typeface="Century Gothic" panose="020B0502020202020204" pitchFamily="34" charset="0"/>
              </a:rPr>
              <a:t>PUZZLE</a:t>
            </a:r>
            <a:endParaRPr lang="en-US" sz="4000" dirty="0">
              <a:latin typeface="Century Gothic" panose="020B0502020202020204" pitchFamily="34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26BE4611-53F0-3B5E-DCB7-036A05E1D76E}"/>
              </a:ext>
            </a:extLst>
          </p:cNvPr>
          <p:cNvSpPr txBox="1"/>
          <p:nvPr/>
        </p:nvSpPr>
        <p:spPr>
          <a:xfrm>
            <a:off x="4543616" y="4413647"/>
            <a:ext cx="2501901" cy="615553"/>
          </a:xfrm>
          <a:prstGeom prst="rect">
            <a:avLst/>
          </a:prstGeom>
          <a:noFill/>
        </p:spPr>
        <p:txBody>
          <a:bodyPr vert="horz" wrap="square" lIns="0" tIns="0" rIns="0" bIns="0" rtlCol="0">
            <a:spAutoFit/>
          </a:bodyPr>
          <a:lstStyle/>
          <a:p>
            <a:pPr algn="ctr"/>
            <a:r>
              <a:rPr lang="en-US" sz="4000" b="1" dirty="0">
                <a:latin typeface="Century Gothic" panose="020B0502020202020204" pitchFamily="34" charset="0"/>
              </a:rPr>
              <a:t>SOLUTION</a:t>
            </a:r>
            <a:endParaRPr lang="en-US" sz="4000" dirty="0">
              <a:latin typeface="Century Gothic" panose="020B0502020202020204" pitchFamily="34" charset="0"/>
            </a:endParaRPr>
          </a:p>
        </p:txBody>
      </p:sp>
      <p:graphicFrame>
        <p:nvGraphicFramePr>
          <p:cNvPr id="32" name="OneHundred1">
            <a:extLst>
              <a:ext uri="{FF2B5EF4-FFF2-40B4-BE49-F238E27FC236}">
                <a16:creationId xmlns:a16="http://schemas.microsoft.com/office/drawing/2014/main" id="{550E18E2-1C2E-FFC0-92F7-EBD6EC0C48A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30137017"/>
              </p:ext>
            </p:extLst>
          </p:nvPr>
        </p:nvGraphicFramePr>
        <p:xfrm>
          <a:off x="809814" y="5417703"/>
          <a:ext cx="2501901" cy="250190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33967">
                  <a:extLst>
                    <a:ext uri="{9D8B030D-6E8A-4147-A177-3AD203B41FA5}">
                      <a16:colId xmlns:a16="http://schemas.microsoft.com/office/drawing/2014/main" val="4217498462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2536269423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2618756222"/>
                    </a:ext>
                  </a:extLst>
                </a:gridCol>
              </a:tblGrid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8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17753457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40844726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8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dirty="0"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64851355"/>
                  </a:ext>
                </a:extLst>
              </a:tr>
            </a:tbl>
          </a:graphicData>
        </a:graphic>
      </p:graphicFrame>
      <p:sp>
        <p:nvSpPr>
          <p:cNvPr id="33" name="Level1">
            <a:extLst>
              <a:ext uri="{FF2B5EF4-FFF2-40B4-BE49-F238E27FC236}">
                <a16:creationId xmlns:a16="http://schemas.microsoft.com/office/drawing/2014/main" id="{AC3A1084-1301-2972-5874-1CD11FE0B166}"/>
              </a:ext>
            </a:extLst>
          </p:cNvPr>
          <p:cNvSpPr txBox="1"/>
          <p:nvPr/>
        </p:nvSpPr>
        <p:spPr>
          <a:xfrm>
            <a:off x="809814" y="5265303"/>
            <a:ext cx="1270000" cy="153888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 dirty="0">
                <a:latin typeface="Century Gothic" panose="020B0502020202020204" pitchFamily="34" charset="0"/>
              </a:rPr>
              <a:t>60</a:t>
            </a:r>
          </a:p>
        </p:txBody>
      </p:sp>
      <p:graphicFrame>
        <p:nvGraphicFramePr>
          <p:cNvPr id="34" name="OneHundred1">
            <a:extLst>
              <a:ext uri="{FF2B5EF4-FFF2-40B4-BE49-F238E27FC236}">
                <a16:creationId xmlns:a16="http://schemas.microsoft.com/office/drawing/2014/main" id="{8AEBDFF3-136D-1C4D-CFD4-9EF6077FA20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40253371"/>
              </p:ext>
            </p:extLst>
          </p:nvPr>
        </p:nvGraphicFramePr>
        <p:xfrm>
          <a:off x="4543616" y="5417703"/>
          <a:ext cx="2501901" cy="250190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33967">
                  <a:extLst>
                    <a:ext uri="{9D8B030D-6E8A-4147-A177-3AD203B41FA5}">
                      <a16:colId xmlns:a16="http://schemas.microsoft.com/office/drawing/2014/main" val="4217498462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2536269423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2618756222"/>
                    </a:ext>
                  </a:extLst>
                </a:gridCol>
              </a:tblGrid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8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20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32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17753457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26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32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40844726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26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8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26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64851355"/>
                  </a:ext>
                </a:extLst>
              </a:tr>
            </a:tbl>
          </a:graphicData>
        </a:graphic>
      </p:graphicFrame>
      <p:sp>
        <p:nvSpPr>
          <p:cNvPr id="35" name="Level1">
            <a:extLst>
              <a:ext uri="{FF2B5EF4-FFF2-40B4-BE49-F238E27FC236}">
                <a16:creationId xmlns:a16="http://schemas.microsoft.com/office/drawing/2014/main" id="{EBAF3086-A916-6687-AAC0-99276DB9A7EB}"/>
              </a:ext>
            </a:extLst>
          </p:cNvPr>
          <p:cNvSpPr txBox="1"/>
          <p:nvPr/>
        </p:nvSpPr>
        <p:spPr>
          <a:xfrm>
            <a:off x="4543616" y="5265303"/>
            <a:ext cx="1270000" cy="153888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 dirty="0">
                <a:latin typeface="Century Gothic" panose="020B0502020202020204" pitchFamily="34" charset="0"/>
              </a:rPr>
              <a:t>60</a:t>
            </a:r>
          </a:p>
        </p:txBody>
      </p:sp>
    </p:spTree>
    <p:extLst>
      <p:ext uri="{BB962C8B-B14F-4D97-AF65-F5344CB8AC3E}">
        <p14:creationId xmlns:p14="http://schemas.microsoft.com/office/powerpoint/2010/main" val="278552299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8409B9F-05CC-F317-2BF2-996AE1591E2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1">
            <a:extLst>
              <a:ext uri="{FF2B5EF4-FFF2-40B4-BE49-F238E27FC236}">
                <a16:creationId xmlns:a16="http://schemas.microsoft.com/office/drawing/2014/main" id="{73F01C3C-17A9-E571-6B29-9560F6FAEADE}"/>
              </a:ext>
            </a:extLst>
          </p:cNvPr>
          <p:cNvSpPr txBox="1"/>
          <p:nvPr/>
        </p:nvSpPr>
        <p:spPr>
          <a:xfrm>
            <a:off x="914400" y="596900"/>
            <a:ext cx="2501900" cy="184666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- 49</a:t>
            </a:r>
          </a:p>
        </p:txBody>
      </p:sp>
      <p:graphicFrame>
        <p:nvGraphicFramePr>
          <p:cNvPr id="5" name="OneHundred1">
            <a:extLst>
              <a:ext uri="{FF2B5EF4-FFF2-40B4-BE49-F238E27FC236}">
                <a16:creationId xmlns:a16="http://schemas.microsoft.com/office/drawing/2014/main" id="{F4F12248-B9FB-9354-DEAD-4B7CC93B31A0}"/>
              </a:ext>
            </a:extLst>
          </p:cNvPr>
          <p:cNvGraphicFramePr>
            <a:graphicFrameLocks noGrp="1"/>
          </p:cNvGraphicFramePr>
          <p:nvPr/>
        </p:nvGraphicFramePr>
        <p:xfrm>
          <a:off x="914400" y="850900"/>
          <a:ext cx="2501900" cy="25019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25475">
                  <a:extLst>
                    <a:ext uri="{9D8B030D-6E8A-4147-A177-3AD203B41FA5}">
                      <a16:colId xmlns:a16="http://schemas.microsoft.com/office/drawing/2014/main" val="3595350737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1612623457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1699559644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3350244474"/>
                    </a:ext>
                  </a:extLst>
                </a:gridCol>
              </a:tblGrid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69773820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28100225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90800940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9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6900395"/>
                  </a:ext>
                </a:extLst>
              </a:tr>
            </a:tbl>
          </a:graphicData>
        </a:graphic>
      </p:graphicFrame>
      <p:sp>
        <p:nvSpPr>
          <p:cNvPr id="6" name="Level1">
            <a:extLst>
              <a:ext uri="{FF2B5EF4-FFF2-40B4-BE49-F238E27FC236}">
                <a16:creationId xmlns:a16="http://schemas.microsoft.com/office/drawing/2014/main" id="{5B766EB5-E5D6-4609-4B2B-AC010E1936BE}"/>
              </a:ext>
            </a:extLst>
          </p:cNvPr>
          <p:cNvSpPr txBox="1"/>
          <p:nvPr/>
        </p:nvSpPr>
        <p:spPr>
          <a:xfrm>
            <a:off x="914400" y="698500"/>
            <a:ext cx="1270000" cy="153888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latin typeface="Century Gothic" panose="020B0502020202020204" pitchFamily="34" charset="0"/>
              </a:rPr>
              <a:t>60</a:t>
            </a:r>
          </a:p>
        </p:txBody>
      </p:sp>
      <p:sp>
        <p:nvSpPr>
          <p:cNvPr id="7" name="Title2">
            <a:extLst>
              <a:ext uri="{FF2B5EF4-FFF2-40B4-BE49-F238E27FC236}">
                <a16:creationId xmlns:a16="http://schemas.microsoft.com/office/drawing/2014/main" id="{6BE39EF5-BB21-8A52-F47E-02E0719C9A22}"/>
              </a:ext>
            </a:extLst>
          </p:cNvPr>
          <p:cNvSpPr txBox="1"/>
          <p:nvPr/>
        </p:nvSpPr>
        <p:spPr>
          <a:xfrm>
            <a:off x="4356100" y="596900"/>
            <a:ext cx="2501900" cy="184666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- 50</a:t>
            </a:r>
          </a:p>
        </p:txBody>
      </p:sp>
      <p:graphicFrame>
        <p:nvGraphicFramePr>
          <p:cNvPr id="8" name="OneHundred2">
            <a:extLst>
              <a:ext uri="{FF2B5EF4-FFF2-40B4-BE49-F238E27FC236}">
                <a16:creationId xmlns:a16="http://schemas.microsoft.com/office/drawing/2014/main" id="{A4FF7B4A-4E15-9348-7856-5279DBD88712}"/>
              </a:ext>
            </a:extLst>
          </p:cNvPr>
          <p:cNvGraphicFramePr>
            <a:graphicFrameLocks noGrp="1"/>
          </p:cNvGraphicFramePr>
          <p:nvPr/>
        </p:nvGraphicFramePr>
        <p:xfrm>
          <a:off x="4356100" y="850900"/>
          <a:ext cx="2501900" cy="25019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25475">
                  <a:extLst>
                    <a:ext uri="{9D8B030D-6E8A-4147-A177-3AD203B41FA5}">
                      <a16:colId xmlns:a16="http://schemas.microsoft.com/office/drawing/2014/main" val="3481522182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1326064407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3481727772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4271061788"/>
                    </a:ext>
                  </a:extLst>
                </a:gridCol>
              </a:tblGrid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9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13583662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0374089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87059636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87865021"/>
                  </a:ext>
                </a:extLst>
              </a:tr>
            </a:tbl>
          </a:graphicData>
        </a:graphic>
      </p:graphicFrame>
      <p:sp>
        <p:nvSpPr>
          <p:cNvPr id="9" name="Level2">
            <a:extLst>
              <a:ext uri="{FF2B5EF4-FFF2-40B4-BE49-F238E27FC236}">
                <a16:creationId xmlns:a16="http://schemas.microsoft.com/office/drawing/2014/main" id="{ABF1B5BE-86F1-CF68-9A9D-D69ADD750C27}"/>
              </a:ext>
            </a:extLst>
          </p:cNvPr>
          <p:cNvSpPr txBox="1"/>
          <p:nvPr/>
        </p:nvSpPr>
        <p:spPr>
          <a:xfrm>
            <a:off x="4356100" y="698500"/>
            <a:ext cx="1270000" cy="153888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latin typeface="Century Gothic" panose="020B0502020202020204" pitchFamily="34" charset="0"/>
              </a:rPr>
              <a:t>60</a:t>
            </a:r>
          </a:p>
        </p:txBody>
      </p:sp>
      <p:sp>
        <p:nvSpPr>
          <p:cNvPr id="10" name="Title3">
            <a:extLst>
              <a:ext uri="{FF2B5EF4-FFF2-40B4-BE49-F238E27FC236}">
                <a16:creationId xmlns:a16="http://schemas.microsoft.com/office/drawing/2014/main" id="{70B6AF16-4628-08E8-655D-FEBB0E71D7B1}"/>
              </a:ext>
            </a:extLst>
          </p:cNvPr>
          <p:cNvSpPr txBox="1"/>
          <p:nvPr/>
        </p:nvSpPr>
        <p:spPr>
          <a:xfrm>
            <a:off x="914400" y="3530600"/>
            <a:ext cx="2501900" cy="1905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- 51</a:t>
            </a:r>
          </a:p>
        </p:txBody>
      </p:sp>
      <p:graphicFrame>
        <p:nvGraphicFramePr>
          <p:cNvPr id="11" name="OneHundred3">
            <a:extLst>
              <a:ext uri="{FF2B5EF4-FFF2-40B4-BE49-F238E27FC236}">
                <a16:creationId xmlns:a16="http://schemas.microsoft.com/office/drawing/2014/main" id="{0E16539C-27BC-02FF-2DE5-BA5DC11E7E3F}"/>
              </a:ext>
            </a:extLst>
          </p:cNvPr>
          <p:cNvGraphicFramePr>
            <a:graphicFrameLocks noGrp="1"/>
          </p:cNvGraphicFramePr>
          <p:nvPr/>
        </p:nvGraphicFramePr>
        <p:xfrm>
          <a:off x="914400" y="3784600"/>
          <a:ext cx="2501900" cy="25019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25475">
                  <a:extLst>
                    <a:ext uri="{9D8B030D-6E8A-4147-A177-3AD203B41FA5}">
                      <a16:colId xmlns:a16="http://schemas.microsoft.com/office/drawing/2014/main" val="904761013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1896898607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932245376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2047380859"/>
                    </a:ext>
                  </a:extLst>
                </a:gridCol>
              </a:tblGrid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80268921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66606921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23825739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95881301"/>
                  </a:ext>
                </a:extLst>
              </a:tr>
            </a:tbl>
          </a:graphicData>
        </a:graphic>
      </p:graphicFrame>
      <p:sp>
        <p:nvSpPr>
          <p:cNvPr id="12" name="Level3">
            <a:extLst>
              <a:ext uri="{FF2B5EF4-FFF2-40B4-BE49-F238E27FC236}">
                <a16:creationId xmlns:a16="http://schemas.microsoft.com/office/drawing/2014/main" id="{4492C3E2-BF8D-4DAF-63F6-B7CAFD60591C}"/>
              </a:ext>
            </a:extLst>
          </p:cNvPr>
          <p:cNvSpPr txBox="1"/>
          <p:nvPr/>
        </p:nvSpPr>
        <p:spPr>
          <a:xfrm>
            <a:off x="914400" y="3632200"/>
            <a:ext cx="1270000" cy="1524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solidFill>
                  <a:srgbClr val="000000"/>
                </a:solidFill>
                <a:latin typeface="Century Gothic" panose="020B0502020202020204" pitchFamily="34" charset="0"/>
              </a:rPr>
              <a:t>60</a:t>
            </a:r>
          </a:p>
        </p:txBody>
      </p:sp>
      <p:sp>
        <p:nvSpPr>
          <p:cNvPr id="13" name="Title4">
            <a:extLst>
              <a:ext uri="{FF2B5EF4-FFF2-40B4-BE49-F238E27FC236}">
                <a16:creationId xmlns:a16="http://schemas.microsoft.com/office/drawing/2014/main" id="{38788531-24F1-D128-F5C6-486015AF4428}"/>
              </a:ext>
            </a:extLst>
          </p:cNvPr>
          <p:cNvSpPr txBox="1"/>
          <p:nvPr/>
        </p:nvSpPr>
        <p:spPr>
          <a:xfrm>
            <a:off x="4356100" y="3530600"/>
            <a:ext cx="2501900" cy="1905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- 52</a:t>
            </a:r>
          </a:p>
        </p:txBody>
      </p:sp>
      <p:graphicFrame>
        <p:nvGraphicFramePr>
          <p:cNvPr id="14" name="OneHundred4">
            <a:extLst>
              <a:ext uri="{FF2B5EF4-FFF2-40B4-BE49-F238E27FC236}">
                <a16:creationId xmlns:a16="http://schemas.microsoft.com/office/drawing/2014/main" id="{4AF032F5-B543-FBDD-8304-49646E6E635F}"/>
              </a:ext>
            </a:extLst>
          </p:cNvPr>
          <p:cNvGraphicFramePr>
            <a:graphicFrameLocks noGrp="1"/>
          </p:cNvGraphicFramePr>
          <p:nvPr/>
        </p:nvGraphicFramePr>
        <p:xfrm>
          <a:off x="4356100" y="3784600"/>
          <a:ext cx="2501900" cy="25019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25475">
                  <a:extLst>
                    <a:ext uri="{9D8B030D-6E8A-4147-A177-3AD203B41FA5}">
                      <a16:colId xmlns:a16="http://schemas.microsoft.com/office/drawing/2014/main" val="1897963467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1979343108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4245568837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1733293012"/>
                    </a:ext>
                  </a:extLst>
                </a:gridCol>
              </a:tblGrid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7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36488503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54415476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8190330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52419710"/>
                  </a:ext>
                </a:extLst>
              </a:tr>
            </a:tbl>
          </a:graphicData>
        </a:graphic>
      </p:graphicFrame>
      <p:sp>
        <p:nvSpPr>
          <p:cNvPr id="15" name="Level4">
            <a:extLst>
              <a:ext uri="{FF2B5EF4-FFF2-40B4-BE49-F238E27FC236}">
                <a16:creationId xmlns:a16="http://schemas.microsoft.com/office/drawing/2014/main" id="{09A134BA-17F2-FF88-C3E8-6E79A845BC12}"/>
              </a:ext>
            </a:extLst>
          </p:cNvPr>
          <p:cNvSpPr txBox="1"/>
          <p:nvPr/>
        </p:nvSpPr>
        <p:spPr>
          <a:xfrm>
            <a:off x="4356100" y="3632200"/>
            <a:ext cx="1270000" cy="1524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solidFill>
                  <a:srgbClr val="000000"/>
                </a:solidFill>
                <a:latin typeface="Century Gothic" panose="020B0502020202020204" pitchFamily="34" charset="0"/>
              </a:rPr>
              <a:t>60</a:t>
            </a:r>
          </a:p>
        </p:txBody>
      </p:sp>
      <p:sp>
        <p:nvSpPr>
          <p:cNvPr id="16" name="Title5">
            <a:extLst>
              <a:ext uri="{FF2B5EF4-FFF2-40B4-BE49-F238E27FC236}">
                <a16:creationId xmlns:a16="http://schemas.microsoft.com/office/drawing/2014/main" id="{8097DD03-C1BA-D857-7419-4E3E69AD7258}"/>
              </a:ext>
            </a:extLst>
          </p:cNvPr>
          <p:cNvSpPr txBox="1"/>
          <p:nvPr/>
        </p:nvSpPr>
        <p:spPr>
          <a:xfrm>
            <a:off x="939800" y="6451600"/>
            <a:ext cx="2501900" cy="1905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- 53</a:t>
            </a:r>
          </a:p>
        </p:txBody>
      </p:sp>
      <p:graphicFrame>
        <p:nvGraphicFramePr>
          <p:cNvPr id="17" name="OneHundred5">
            <a:extLst>
              <a:ext uri="{FF2B5EF4-FFF2-40B4-BE49-F238E27FC236}">
                <a16:creationId xmlns:a16="http://schemas.microsoft.com/office/drawing/2014/main" id="{410032D2-24AA-3DC4-BE82-B06E22756740}"/>
              </a:ext>
            </a:extLst>
          </p:cNvPr>
          <p:cNvGraphicFramePr>
            <a:graphicFrameLocks noGrp="1"/>
          </p:cNvGraphicFramePr>
          <p:nvPr/>
        </p:nvGraphicFramePr>
        <p:xfrm>
          <a:off x="939800" y="6705600"/>
          <a:ext cx="2501900" cy="25019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25475">
                  <a:extLst>
                    <a:ext uri="{9D8B030D-6E8A-4147-A177-3AD203B41FA5}">
                      <a16:colId xmlns:a16="http://schemas.microsoft.com/office/drawing/2014/main" val="1939086067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4255808711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1796183337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2619431039"/>
                    </a:ext>
                  </a:extLst>
                </a:gridCol>
              </a:tblGrid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51023820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8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63577081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56402397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9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01684817"/>
                  </a:ext>
                </a:extLst>
              </a:tr>
            </a:tbl>
          </a:graphicData>
        </a:graphic>
      </p:graphicFrame>
      <p:sp>
        <p:nvSpPr>
          <p:cNvPr id="18" name="Level5">
            <a:extLst>
              <a:ext uri="{FF2B5EF4-FFF2-40B4-BE49-F238E27FC236}">
                <a16:creationId xmlns:a16="http://schemas.microsoft.com/office/drawing/2014/main" id="{752DC69F-0D2C-2856-B383-648E1A591DAA}"/>
              </a:ext>
            </a:extLst>
          </p:cNvPr>
          <p:cNvSpPr txBox="1"/>
          <p:nvPr/>
        </p:nvSpPr>
        <p:spPr>
          <a:xfrm>
            <a:off x="939800" y="6553200"/>
            <a:ext cx="1270000" cy="1524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solidFill>
                  <a:srgbClr val="000000"/>
                </a:solidFill>
                <a:latin typeface="Century Gothic" panose="020B0502020202020204" pitchFamily="34" charset="0"/>
              </a:rPr>
              <a:t>60</a:t>
            </a:r>
          </a:p>
        </p:txBody>
      </p:sp>
      <p:sp>
        <p:nvSpPr>
          <p:cNvPr id="19" name="Title6">
            <a:extLst>
              <a:ext uri="{FF2B5EF4-FFF2-40B4-BE49-F238E27FC236}">
                <a16:creationId xmlns:a16="http://schemas.microsoft.com/office/drawing/2014/main" id="{BF7AEA02-06F0-A318-E381-5D9398162323}"/>
              </a:ext>
            </a:extLst>
          </p:cNvPr>
          <p:cNvSpPr txBox="1"/>
          <p:nvPr/>
        </p:nvSpPr>
        <p:spPr>
          <a:xfrm>
            <a:off x="4368800" y="6451600"/>
            <a:ext cx="2501900" cy="1905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- 54</a:t>
            </a:r>
          </a:p>
        </p:txBody>
      </p:sp>
      <p:graphicFrame>
        <p:nvGraphicFramePr>
          <p:cNvPr id="20" name="OneHundred6">
            <a:extLst>
              <a:ext uri="{FF2B5EF4-FFF2-40B4-BE49-F238E27FC236}">
                <a16:creationId xmlns:a16="http://schemas.microsoft.com/office/drawing/2014/main" id="{223F7A84-7F25-3949-D1DA-6872F7DDB76E}"/>
              </a:ext>
            </a:extLst>
          </p:cNvPr>
          <p:cNvGraphicFramePr>
            <a:graphicFrameLocks noGrp="1"/>
          </p:cNvGraphicFramePr>
          <p:nvPr/>
        </p:nvGraphicFramePr>
        <p:xfrm>
          <a:off x="4368800" y="6705600"/>
          <a:ext cx="2501900" cy="25019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25475">
                  <a:extLst>
                    <a:ext uri="{9D8B030D-6E8A-4147-A177-3AD203B41FA5}">
                      <a16:colId xmlns:a16="http://schemas.microsoft.com/office/drawing/2014/main" val="3301988285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387141665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4141179619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4243523179"/>
                    </a:ext>
                  </a:extLst>
                </a:gridCol>
              </a:tblGrid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7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7873165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06232197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9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74055707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67395637"/>
                  </a:ext>
                </a:extLst>
              </a:tr>
            </a:tbl>
          </a:graphicData>
        </a:graphic>
      </p:graphicFrame>
      <p:sp>
        <p:nvSpPr>
          <p:cNvPr id="21" name="Level6">
            <a:extLst>
              <a:ext uri="{FF2B5EF4-FFF2-40B4-BE49-F238E27FC236}">
                <a16:creationId xmlns:a16="http://schemas.microsoft.com/office/drawing/2014/main" id="{8291E48A-FB87-C6FA-8D52-988E864343D1}"/>
              </a:ext>
            </a:extLst>
          </p:cNvPr>
          <p:cNvSpPr txBox="1"/>
          <p:nvPr/>
        </p:nvSpPr>
        <p:spPr>
          <a:xfrm>
            <a:off x="4368800" y="6553200"/>
            <a:ext cx="1270000" cy="1524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solidFill>
                  <a:srgbClr val="000000"/>
                </a:solidFill>
                <a:latin typeface="Century Gothic" panose="020B0502020202020204" pitchFamily="34" charset="0"/>
              </a:rPr>
              <a:t>60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060531F8-B82A-D3E2-8280-561CB7748D9C}"/>
              </a:ext>
            </a:extLst>
          </p:cNvPr>
          <p:cNvGrpSpPr/>
          <p:nvPr/>
        </p:nvGrpSpPr>
        <p:grpSpPr>
          <a:xfrm>
            <a:off x="726882" y="9325540"/>
            <a:ext cx="6578599" cy="276999"/>
            <a:chOff x="726882" y="9325540"/>
            <a:chExt cx="6578599" cy="276999"/>
          </a:xfrm>
        </p:grpSpPr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D5B6EE76-DF23-740C-7D2C-E75F0F0ECDB9}"/>
                </a:ext>
              </a:extLst>
            </p:cNvPr>
            <p:cNvSpPr txBox="1"/>
            <p:nvPr/>
          </p:nvSpPr>
          <p:spPr>
            <a:xfrm>
              <a:off x="726882" y="9325540"/>
              <a:ext cx="6578599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200" dirty="0">
                  <a:latin typeface="Century Gothic" panose="020B0502020202020204" pitchFamily="34" charset="0"/>
                </a:rPr>
                <a:t>Sarah Carter | @mathequalslove | mathequalslove.net | </a:t>
              </a:r>
            </a:p>
          </p:txBody>
        </p:sp>
        <p:pic>
          <p:nvPicPr>
            <p:cNvPr id="22" name="Picture 21" descr="A black text with a plus and a t&#10;&#10;Description automatically generated">
              <a:extLst>
                <a:ext uri="{FF2B5EF4-FFF2-40B4-BE49-F238E27FC236}">
                  <a16:creationId xmlns:a16="http://schemas.microsoft.com/office/drawing/2014/main" id="{BD182C49-260F-37B7-D9A5-8FDC786BF45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97448" y="9343158"/>
              <a:ext cx="1948070" cy="25665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64778587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1CCEDBF-5A1E-846C-ABB7-E353AE3486A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1">
            <a:extLst>
              <a:ext uri="{FF2B5EF4-FFF2-40B4-BE49-F238E27FC236}">
                <a16:creationId xmlns:a16="http://schemas.microsoft.com/office/drawing/2014/main" id="{AC88A8EC-BC76-C65E-C7C9-5811220B7175}"/>
              </a:ext>
            </a:extLst>
          </p:cNvPr>
          <p:cNvSpPr txBox="1"/>
          <p:nvPr/>
        </p:nvSpPr>
        <p:spPr>
          <a:xfrm>
            <a:off x="914400" y="596900"/>
            <a:ext cx="2501900" cy="184666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- 55</a:t>
            </a:r>
          </a:p>
        </p:txBody>
      </p:sp>
      <p:graphicFrame>
        <p:nvGraphicFramePr>
          <p:cNvPr id="5" name="OneHundred1">
            <a:extLst>
              <a:ext uri="{FF2B5EF4-FFF2-40B4-BE49-F238E27FC236}">
                <a16:creationId xmlns:a16="http://schemas.microsoft.com/office/drawing/2014/main" id="{17CDB78F-6E6D-74B6-C9EA-51C6DC532094}"/>
              </a:ext>
            </a:extLst>
          </p:cNvPr>
          <p:cNvGraphicFramePr>
            <a:graphicFrameLocks noGrp="1"/>
          </p:cNvGraphicFramePr>
          <p:nvPr/>
        </p:nvGraphicFramePr>
        <p:xfrm>
          <a:off x="914400" y="850900"/>
          <a:ext cx="2501900" cy="25019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25475">
                  <a:extLst>
                    <a:ext uri="{9D8B030D-6E8A-4147-A177-3AD203B41FA5}">
                      <a16:colId xmlns:a16="http://schemas.microsoft.com/office/drawing/2014/main" val="3595350737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1612623457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1699559644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3350244474"/>
                    </a:ext>
                  </a:extLst>
                </a:gridCol>
              </a:tblGrid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69773820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28100225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90800940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6900395"/>
                  </a:ext>
                </a:extLst>
              </a:tr>
            </a:tbl>
          </a:graphicData>
        </a:graphic>
      </p:graphicFrame>
      <p:sp>
        <p:nvSpPr>
          <p:cNvPr id="6" name="Level1">
            <a:extLst>
              <a:ext uri="{FF2B5EF4-FFF2-40B4-BE49-F238E27FC236}">
                <a16:creationId xmlns:a16="http://schemas.microsoft.com/office/drawing/2014/main" id="{64FDF8E8-0B80-DBCB-527D-E718E9A0DB19}"/>
              </a:ext>
            </a:extLst>
          </p:cNvPr>
          <p:cNvSpPr txBox="1"/>
          <p:nvPr/>
        </p:nvSpPr>
        <p:spPr>
          <a:xfrm>
            <a:off x="914400" y="698500"/>
            <a:ext cx="1270000" cy="153888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latin typeface="Century Gothic" panose="020B0502020202020204" pitchFamily="34" charset="0"/>
              </a:rPr>
              <a:t>60</a:t>
            </a:r>
          </a:p>
        </p:txBody>
      </p:sp>
      <p:sp>
        <p:nvSpPr>
          <p:cNvPr id="7" name="Title2">
            <a:extLst>
              <a:ext uri="{FF2B5EF4-FFF2-40B4-BE49-F238E27FC236}">
                <a16:creationId xmlns:a16="http://schemas.microsoft.com/office/drawing/2014/main" id="{FFB9A357-521D-4CAC-E7AA-6A894828743D}"/>
              </a:ext>
            </a:extLst>
          </p:cNvPr>
          <p:cNvSpPr txBox="1"/>
          <p:nvPr/>
        </p:nvSpPr>
        <p:spPr>
          <a:xfrm>
            <a:off x="4356100" y="596900"/>
            <a:ext cx="2501900" cy="184666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- 56</a:t>
            </a:r>
          </a:p>
        </p:txBody>
      </p:sp>
      <p:graphicFrame>
        <p:nvGraphicFramePr>
          <p:cNvPr id="8" name="OneHundred2">
            <a:extLst>
              <a:ext uri="{FF2B5EF4-FFF2-40B4-BE49-F238E27FC236}">
                <a16:creationId xmlns:a16="http://schemas.microsoft.com/office/drawing/2014/main" id="{B3A597C8-2458-61C9-9678-2659ECB47111}"/>
              </a:ext>
            </a:extLst>
          </p:cNvPr>
          <p:cNvGraphicFramePr>
            <a:graphicFrameLocks noGrp="1"/>
          </p:cNvGraphicFramePr>
          <p:nvPr/>
        </p:nvGraphicFramePr>
        <p:xfrm>
          <a:off x="4356100" y="850900"/>
          <a:ext cx="2501900" cy="25019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25475">
                  <a:extLst>
                    <a:ext uri="{9D8B030D-6E8A-4147-A177-3AD203B41FA5}">
                      <a16:colId xmlns:a16="http://schemas.microsoft.com/office/drawing/2014/main" val="3481522182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1326064407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3481727772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4271061788"/>
                    </a:ext>
                  </a:extLst>
                </a:gridCol>
              </a:tblGrid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13583662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0374089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87059636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87865021"/>
                  </a:ext>
                </a:extLst>
              </a:tr>
            </a:tbl>
          </a:graphicData>
        </a:graphic>
      </p:graphicFrame>
      <p:sp>
        <p:nvSpPr>
          <p:cNvPr id="9" name="Level2">
            <a:extLst>
              <a:ext uri="{FF2B5EF4-FFF2-40B4-BE49-F238E27FC236}">
                <a16:creationId xmlns:a16="http://schemas.microsoft.com/office/drawing/2014/main" id="{58AD995B-3AE9-17DE-3133-43715164D9BD}"/>
              </a:ext>
            </a:extLst>
          </p:cNvPr>
          <p:cNvSpPr txBox="1"/>
          <p:nvPr/>
        </p:nvSpPr>
        <p:spPr>
          <a:xfrm>
            <a:off x="4356100" y="698500"/>
            <a:ext cx="1270000" cy="153888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latin typeface="Century Gothic" panose="020B0502020202020204" pitchFamily="34" charset="0"/>
              </a:rPr>
              <a:t>60</a:t>
            </a:r>
          </a:p>
        </p:txBody>
      </p:sp>
      <p:sp>
        <p:nvSpPr>
          <p:cNvPr id="10" name="Title3">
            <a:extLst>
              <a:ext uri="{FF2B5EF4-FFF2-40B4-BE49-F238E27FC236}">
                <a16:creationId xmlns:a16="http://schemas.microsoft.com/office/drawing/2014/main" id="{5B1ACCA3-BB8A-674F-9FE2-41C44CC69F25}"/>
              </a:ext>
            </a:extLst>
          </p:cNvPr>
          <p:cNvSpPr txBox="1"/>
          <p:nvPr/>
        </p:nvSpPr>
        <p:spPr>
          <a:xfrm>
            <a:off x="914400" y="3530600"/>
            <a:ext cx="2501900" cy="1905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- 57</a:t>
            </a:r>
          </a:p>
        </p:txBody>
      </p:sp>
      <p:graphicFrame>
        <p:nvGraphicFramePr>
          <p:cNvPr id="11" name="OneHundred3">
            <a:extLst>
              <a:ext uri="{FF2B5EF4-FFF2-40B4-BE49-F238E27FC236}">
                <a16:creationId xmlns:a16="http://schemas.microsoft.com/office/drawing/2014/main" id="{04D51B48-9CF3-D454-FC17-9D4F6F2EE547}"/>
              </a:ext>
            </a:extLst>
          </p:cNvPr>
          <p:cNvGraphicFramePr>
            <a:graphicFrameLocks noGrp="1"/>
          </p:cNvGraphicFramePr>
          <p:nvPr/>
        </p:nvGraphicFramePr>
        <p:xfrm>
          <a:off x="914400" y="3784600"/>
          <a:ext cx="2501900" cy="25019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25475">
                  <a:extLst>
                    <a:ext uri="{9D8B030D-6E8A-4147-A177-3AD203B41FA5}">
                      <a16:colId xmlns:a16="http://schemas.microsoft.com/office/drawing/2014/main" val="904761013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1896898607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932245376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2047380859"/>
                    </a:ext>
                  </a:extLst>
                </a:gridCol>
              </a:tblGrid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80268921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66606921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23825739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95881301"/>
                  </a:ext>
                </a:extLst>
              </a:tr>
            </a:tbl>
          </a:graphicData>
        </a:graphic>
      </p:graphicFrame>
      <p:sp>
        <p:nvSpPr>
          <p:cNvPr id="12" name="Level3">
            <a:extLst>
              <a:ext uri="{FF2B5EF4-FFF2-40B4-BE49-F238E27FC236}">
                <a16:creationId xmlns:a16="http://schemas.microsoft.com/office/drawing/2014/main" id="{49A48A10-734D-C1AB-4E98-39A1CE3F1818}"/>
              </a:ext>
            </a:extLst>
          </p:cNvPr>
          <p:cNvSpPr txBox="1"/>
          <p:nvPr/>
        </p:nvSpPr>
        <p:spPr>
          <a:xfrm>
            <a:off x="914400" y="3632200"/>
            <a:ext cx="1270000" cy="1524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solidFill>
                  <a:srgbClr val="000000"/>
                </a:solidFill>
                <a:latin typeface="Century Gothic" panose="020B0502020202020204" pitchFamily="34" charset="0"/>
              </a:rPr>
              <a:t>60</a:t>
            </a:r>
          </a:p>
        </p:txBody>
      </p:sp>
      <p:sp>
        <p:nvSpPr>
          <p:cNvPr id="13" name="Title4">
            <a:extLst>
              <a:ext uri="{FF2B5EF4-FFF2-40B4-BE49-F238E27FC236}">
                <a16:creationId xmlns:a16="http://schemas.microsoft.com/office/drawing/2014/main" id="{81F77950-F554-34C0-8D65-2E60EB3761F3}"/>
              </a:ext>
            </a:extLst>
          </p:cNvPr>
          <p:cNvSpPr txBox="1"/>
          <p:nvPr/>
        </p:nvSpPr>
        <p:spPr>
          <a:xfrm>
            <a:off x="4356100" y="3530600"/>
            <a:ext cx="2501900" cy="1905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- 58</a:t>
            </a:r>
          </a:p>
        </p:txBody>
      </p:sp>
      <p:graphicFrame>
        <p:nvGraphicFramePr>
          <p:cNvPr id="14" name="OneHundred4">
            <a:extLst>
              <a:ext uri="{FF2B5EF4-FFF2-40B4-BE49-F238E27FC236}">
                <a16:creationId xmlns:a16="http://schemas.microsoft.com/office/drawing/2014/main" id="{FF658B49-1C0C-5795-98AF-D580FA306892}"/>
              </a:ext>
            </a:extLst>
          </p:cNvPr>
          <p:cNvGraphicFramePr>
            <a:graphicFrameLocks noGrp="1"/>
          </p:cNvGraphicFramePr>
          <p:nvPr/>
        </p:nvGraphicFramePr>
        <p:xfrm>
          <a:off x="4356100" y="3784600"/>
          <a:ext cx="2501900" cy="25019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25475">
                  <a:extLst>
                    <a:ext uri="{9D8B030D-6E8A-4147-A177-3AD203B41FA5}">
                      <a16:colId xmlns:a16="http://schemas.microsoft.com/office/drawing/2014/main" val="1897963467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1979343108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4245568837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1733293012"/>
                    </a:ext>
                  </a:extLst>
                </a:gridCol>
              </a:tblGrid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6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6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36488503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54415476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8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8190330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52419710"/>
                  </a:ext>
                </a:extLst>
              </a:tr>
            </a:tbl>
          </a:graphicData>
        </a:graphic>
      </p:graphicFrame>
      <p:sp>
        <p:nvSpPr>
          <p:cNvPr id="15" name="Level4">
            <a:extLst>
              <a:ext uri="{FF2B5EF4-FFF2-40B4-BE49-F238E27FC236}">
                <a16:creationId xmlns:a16="http://schemas.microsoft.com/office/drawing/2014/main" id="{D44097A5-C0D6-3340-C4F8-0484887BE6FD}"/>
              </a:ext>
            </a:extLst>
          </p:cNvPr>
          <p:cNvSpPr txBox="1"/>
          <p:nvPr/>
        </p:nvSpPr>
        <p:spPr>
          <a:xfrm>
            <a:off x="4356100" y="3632200"/>
            <a:ext cx="1270000" cy="1524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solidFill>
                  <a:srgbClr val="000000"/>
                </a:solidFill>
                <a:latin typeface="Century Gothic" panose="020B0502020202020204" pitchFamily="34" charset="0"/>
              </a:rPr>
              <a:t>60</a:t>
            </a:r>
          </a:p>
        </p:txBody>
      </p:sp>
      <p:sp>
        <p:nvSpPr>
          <p:cNvPr id="16" name="Title5">
            <a:extLst>
              <a:ext uri="{FF2B5EF4-FFF2-40B4-BE49-F238E27FC236}">
                <a16:creationId xmlns:a16="http://schemas.microsoft.com/office/drawing/2014/main" id="{ADA3F743-51E3-AAA2-D0F2-F7FD3B832023}"/>
              </a:ext>
            </a:extLst>
          </p:cNvPr>
          <p:cNvSpPr txBox="1"/>
          <p:nvPr/>
        </p:nvSpPr>
        <p:spPr>
          <a:xfrm>
            <a:off x="939800" y="6451600"/>
            <a:ext cx="2501900" cy="1905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- 59</a:t>
            </a:r>
          </a:p>
        </p:txBody>
      </p:sp>
      <p:graphicFrame>
        <p:nvGraphicFramePr>
          <p:cNvPr id="17" name="OneHundred5">
            <a:extLst>
              <a:ext uri="{FF2B5EF4-FFF2-40B4-BE49-F238E27FC236}">
                <a16:creationId xmlns:a16="http://schemas.microsoft.com/office/drawing/2014/main" id="{1E3D485C-E324-641E-054D-77D73DC3F6EB}"/>
              </a:ext>
            </a:extLst>
          </p:cNvPr>
          <p:cNvGraphicFramePr>
            <a:graphicFrameLocks noGrp="1"/>
          </p:cNvGraphicFramePr>
          <p:nvPr/>
        </p:nvGraphicFramePr>
        <p:xfrm>
          <a:off x="939800" y="6705600"/>
          <a:ext cx="2501900" cy="25019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25475">
                  <a:extLst>
                    <a:ext uri="{9D8B030D-6E8A-4147-A177-3AD203B41FA5}">
                      <a16:colId xmlns:a16="http://schemas.microsoft.com/office/drawing/2014/main" val="1939086067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4255808711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1796183337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2619431039"/>
                    </a:ext>
                  </a:extLst>
                </a:gridCol>
              </a:tblGrid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9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51023820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6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63577081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56402397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01684817"/>
                  </a:ext>
                </a:extLst>
              </a:tr>
            </a:tbl>
          </a:graphicData>
        </a:graphic>
      </p:graphicFrame>
      <p:sp>
        <p:nvSpPr>
          <p:cNvPr id="18" name="Level5">
            <a:extLst>
              <a:ext uri="{FF2B5EF4-FFF2-40B4-BE49-F238E27FC236}">
                <a16:creationId xmlns:a16="http://schemas.microsoft.com/office/drawing/2014/main" id="{C82746B0-A1AD-9701-976C-808A7EADBCBA}"/>
              </a:ext>
            </a:extLst>
          </p:cNvPr>
          <p:cNvSpPr txBox="1"/>
          <p:nvPr/>
        </p:nvSpPr>
        <p:spPr>
          <a:xfrm>
            <a:off x="939800" y="6553200"/>
            <a:ext cx="1270000" cy="1524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solidFill>
                  <a:srgbClr val="000000"/>
                </a:solidFill>
                <a:latin typeface="Century Gothic" panose="020B0502020202020204" pitchFamily="34" charset="0"/>
              </a:rPr>
              <a:t>60</a:t>
            </a:r>
          </a:p>
        </p:txBody>
      </p:sp>
      <p:sp>
        <p:nvSpPr>
          <p:cNvPr id="19" name="Title6">
            <a:extLst>
              <a:ext uri="{FF2B5EF4-FFF2-40B4-BE49-F238E27FC236}">
                <a16:creationId xmlns:a16="http://schemas.microsoft.com/office/drawing/2014/main" id="{5D022EE8-C98A-61B3-C1E6-40556F386AD9}"/>
              </a:ext>
            </a:extLst>
          </p:cNvPr>
          <p:cNvSpPr txBox="1"/>
          <p:nvPr/>
        </p:nvSpPr>
        <p:spPr>
          <a:xfrm>
            <a:off x="4368800" y="6451600"/>
            <a:ext cx="2501900" cy="1905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- 60</a:t>
            </a:r>
          </a:p>
        </p:txBody>
      </p:sp>
      <p:graphicFrame>
        <p:nvGraphicFramePr>
          <p:cNvPr id="20" name="OneHundred6">
            <a:extLst>
              <a:ext uri="{FF2B5EF4-FFF2-40B4-BE49-F238E27FC236}">
                <a16:creationId xmlns:a16="http://schemas.microsoft.com/office/drawing/2014/main" id="{54BC4747-80E2-3B0F-B0CA-1BFD33DDB375}"/>
              </a:ext>
            </a:extLst>
          </p:cNvPr>
          <p:cNvGraphicFramePr>
            <a:graphicFrameLocks noGrp="1"/>
          </p:cNvGraphicFramePr>
          <p:nvPr/>
        </p:nvGraphicFramePr>
        <p:xfrm>
          <a:off x="4368800" y="6705600"/>
          <a:ext cx="2501900" cy="25019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25475">
                  <a:extLst>
                    <a:ext uri="{9D8B030D-6E8A-4147-A177-3AD203B41FA5}">
                      <a16:colId xmlns:a16="http://schemas.microsoft.com/office/drawing/2014/main" val="3301988285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387141665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4141179619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4243523179"/>
                    </a:ext>
                  </a:extLst>
                </a:gridCol>
              </a:tblGrid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8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7873165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06232197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7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74055707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67395637"/>
                  </a:ext>
                </a:extLst>
              </a:tr>
            </a:tbl>
          </a:graphicData>
        </a:graphic>
      </p:graphicFrame>
      <p:sp>
        <p:nvSpPr>
          <p:cNvPr id="21" name="Level6">
            <a:extLst>
              <a:ext uri="{FF2B5EF4-FFF2-40B4-BE49-F238E27FC236}">
                <a16:creationId xmlns:a16="http://schemas.microsoft.com/office/drawing/2014/main" id="{33FEE856-94FC-6238-0478-DBF3BFA320B6}"/>
              </a:ext>
            </a:extLst>
          </p:cNvPr>
          <p:cNvSpPr txBox="1"/>
          <p:nvPr/>
        </p:nvSpPr>
        <p:spPr>
          <a:xfrm>
            <a:off x="4368800" y="6553200"/>
            <a:ext cx="1270000" cy="1524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solidFill>
                  <a:srgbClr val="000000"/>
                </a:solidFill>
                <a:latin typeface="Century Gothic" panose="020B0502020202020204" pitchFamily="34" charset="0"/>
              </a:rPr>
              <a:t>60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089A7813-24A3-AC12-862B-A742652F1041}"/>
              </a:ext>
            </a:extLst>
          </p:cNvPr>
          <p:cNvGrpSpPr/>
          <p:nvPr/>
        </p:nvGrpSpPr>
        <p:grpSpPr>
          <a:xfrm>
            <a:off x="726882" y="9325540"/>
            <a:ext cx="6578599" cy="276999"/>
            <a:chOff x="726882" y="9325540"/>
            <a:chExt cx="6578599" cy="276999"/>
          </a:xfrm>
        </p:grpSpPr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B5F53C40-99E1-4727-05BA-5EB9B3C2F692}"/>
                </a:ext>
              </a:extLst>
            </p:cNvPr>
            <p:cNvSpPr txBox="1"/>
            <p:nvPr/>
          </p:nvSpPr>
          <p:spPr>
            <a:xfrm>
              <a:off x="726882" y="9325540"/>
              <a:ext cx="6578599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200" dirty="0">
                  <a:latin typeface="Century Gothic" panose="020B0502020202020204" pitchFamily="34" charset="0"/>
                </a:rPr>
                <a:t>Sarah Carter | @mathequalslove | mathequalslove.net | </a:t>
              </a:r>
            </a:p>
          </p:txBody>
        </p:sp>
        <p:pic>
          <p:nvPicPr>
            <p:cNvPr id="22" name="Picture 21" descr="A black text with a plus and a t&#10;&#10;Description automatically generated">
              <a:extLst>
                <a:ext uri="{FF2B5EF4-FFF2-40B4-BE49-F238E27FC236}">
                  <a16:creationId xmlns:a16="http://schemas.microsoft.com/office/drawing/2014/main" id="{3EAEEC31-E5A1-99EB-985E-13CD34A8859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97448" y="9343158"/>
              <a:ext cx="1948070" cy="25665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4677454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1">
            <a:extLst>
              <a:ext uri="{FF2B5EF4-FFF2-40B4-BE49-F238E27FC236}">
                <a16:creationId xmlns:a16="http://schemas.microsoft.com/office/drawing/2014/main" id="{7B999C6B-33E6-2C9C-0304-EDEC55887CCA}"/>
              </a:ext>
            </a:extLst>
          </p:cNvPr>
          <p:cNvSpPr txBox="1"/>
          <p:nvPr/>
        </p:nvSpPr>
        <p:spPr>
          <a:xfrm>
            <a:off x="914400" y="596900"/>
            <a:ext cx="2501900" cy="184666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- 1</a:t>
            </a:r>
          </a:p>
        </p:txBody>
      </p:sp>
      <p:graphicFrame>
        <p:nvGraphicFramePr>
          <p:cNvPr id="3" name="OneHundred1">
            <a:extLst>
              <a:ext uri="{FF2B5EF4-FFF2-40B4-BE49-F238E27FC236}">
                <a16:creationId xmlns:a16="http://schemas.microsoft.com/office/drawing/2014/main" id="{AD9A6C8C-13EC-0C06-A881-07A0263EE15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59997943"/>
              </p:ext>
            </p:extLst>
          </p:nvPr>
        </p:nvGraphicFramePr>
        <p:xfrm>
          <a:off x="914400" y="850900"/>
          <a:ext cx="2501901" cy="250190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33967">
                  <a:extLst>
                    <a:ext uri="{9D8B030D-6E8A-4147-A177-3AD203B41FA5}">
                      <a16:colId xmlns:a16="http://schemas.microsoft.com/office/drawing/2014/main" val="2835714998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2249768827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1874334483"/>
                    </a:ext>
                  </a:extLst>
                </a:gridCol>
              </a:tblGrid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8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6996236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9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50493525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95375129"/>
                  </a:ext>
                </a:extLst>
              </a:tr>
            </a:tbl>
          </a:graphicData>
        </a:graphic>
      </p:graphicFrame>
      <p:sp>
        <p:nvSpPr>
          <p:cNvPr id="4" name="Level1">
            <a:extLst>
              <a:ext uri="{FF2B5EF4-FFF2-40B4-BE49-F238E27FC236}">
                <a16:creationId xmlns:a16="http://schemas.microsoft.com/office/drawing/2014/main" id="{F23A9732-9185-5CC9-44E9-E7A48D8D784B}"/>
              </a:ext>
            </a:extLst>
          </p:cNvPr>
          <p:cNvSpPr txBox="1"/>
          <p:nvPr/>
        </p:nvSpPr>
        <p:spPr>
          <a:xfrm>
            <a:off x="914400" y="698500"/>
            <a:ext cx="1270000" cy="153888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latin typeface="Century Gothic" panose="020B0502020202020204" pitchFamily="34" charset="0"/>
              </a:rPr>
              <a:t>60</a:t>
            </a:r>
          </a:p>
        </p:txBody>
      </p:sp>
      <p:sp>
        <p:nvSpPr>
          <p:cNvPr id="5" name="Title2">
            <a:extLst>
              <a:ext uri="{FF2B5EF4-FFF2-40B4-BE49-F238E27FC236}">
                <a16:creationId xmlns:a16="http://schemas.microsoft.com/office/drawing/2014/main" id="{68BFC756-9399-8B82-907D-389AC9031797}"/>
              </a:ext>
            </a:extLst>
          </p:cNvPr>
          <p:cNvSpPr txBox="1"/>
          <p:nvPr/>
        </p:nvSpPr>
        <p:spPr>
          <a:xfrm>
            <a:off x="4356100" y="596900"/>
            <a:ext cx="2501900" cy="184666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- 2</a:t>
            </a:r>
          </a:p>
        </p:txBody>
      </p:sp>
      <p:graphicFrame>
        <p:nvGraphicFramePr>
          <p:cNvPr id="6" name="OneHundred2">
            <a:extLst>
              <a:ext uri="{FF2B5EF4-FFF2-40B4-BE49-F238E27FC236}">
                <a16:creationId xmlns:a16="http://schemas.microsoft.com/office/drawing/2014/main" id="{12ADD85E-F4CD-3932-D3D4-11CEB3633F0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69460578"/>
              </p:ext>
            </p:extLst>
          </p:nvPr>
        </p:nvGraphicFramePr>
        <p:xfrm>
          <a:off x="4356100" y="850900"/>
          <a:ext cx="2501901" cy="250190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33967">
                  <a:extLst>
                    <a:ext uri="{9D8B030D-6E8A-4147-A177-3AD203B41FA5}">
                      <a16:colId xmlns:a16="http://schemas.microsoft.com/office/drawing/2014/main" val="2035205125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4034547532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2861912501"/>
                    </a:ext>
                  </a:extLst>
                </a:gridCol>
              </a:tblGrid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91221075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7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41980504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6520852"/>
                  </a:ext>
                </a:extLst>
              </a:tr>
            </a:tbl>
          </a:graphicData>
        </a:graphic>
      </p:graphicFrame>
      <p:sp>
        <p:nvSpPr>
          <p:cNvPr id="7" name="Level2">
            <a:extLst>
              <a:ext uri="{FF2B5EF4-FFF2-40B4-BE49-F238E27FC236}">
                <a16:creationId xmlns:a16="http://schemas.microsoft.com/office/drawing/2014/main" id="{D58887AF-625F-188C-8F7D-E6688E670694}"/>
              </a:ext>
            </a:extLst>
          </p:cNvPr>
          <p:cNvSpPr txBox="1"/>
          <p:nvPr/>
        </p:nvSpPr>
        <p:spPr>
          <a:xfrm>
            <a:off x="4356100" y="698500"/>
            <a:ext cx="1270000" cy="153888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latin typeface="Century Gothic" panose="020B0502020202020204" pitchFamily="34" charset="0"/>
              </a:rPr>
              <a:t>60</a:t>
            </a:r>
          </a:p>
        </p:txBody>
      </p:sp>
      <p:sp>
        <p:nvSpPr>
          <p:cNvPr id="8" name="Title3">
            <a:extLst>
              <a:ext uri="{FF2B5EF4-FFF2-40B4-BE49-F238E27FC236}">
                <a16:creationId xmlns:a16="http://schemas.microsoft.com/office/drawing/2014/main" id="{D3F54553-C8D8-6564-FF53-C56089CE8F02}"/>
              </a:ext>
            </a:extLst>
          </p:cNvPr>
          <p:cNvSpPr txBox="1"/>
          <p:nvPr/>
        </p:nvSpPr>
        <p:spPr>
          <a:xfrm>
            <a:off x="914400" y="3530600"/>
            <a:ext cx="2501900" cy="1905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- 3</a:t>
            </a:r>
          </a:p>
        </p:txBody>
      </p:sp>
      <p:graphicFrame>
        <p:nvGraphicFramePr>
          <p:cNvPr id="9" name="OneHundred3">
            <a:extLst>
              <a:ext uri="{FF2B5EF4-FFF2-40B4-BE49-F238E27FC236}">
                <a16:creationId xmlns:a16="http://schemas.microsoft.com/office/drawing/2014/main" id="{8A253A49-DCE0-15FE-8833-79E898E5249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73438041"/>
              </p:ext>
            </p:extLst>
          </p:nvPr>
        </p:nvGraphicFramePr>
        <p:xfrm>
          <a:off x="914400" y="3784600"/>
          <a:ext cx="2501901" cy="250190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33967">
                  <a:extLst>
                    <a:ext uri="{9D8B030D-6E8A-4147-A177-3AD203B41FA5}">
                      <a16:colId xmlns:a16="http://schemas.microsoft.com/office/drawing/2014/main" val="403873985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496539683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99050880"/>
                    </a:ext>
                  </a:extLst>
                </a:gridCol>
              </a:tblGrid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70686651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6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5361309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41137664"/>
                  </a:ext>
                </a:extLst>
              </a:tr>
            </a:tbl>
          </a:graphicData>
        </a:graphic>
      </p:graphicFrame>
      <p:sp>
        <p:nvSpPr>
          <p:cNvPr id="10" name="Level3">
            <a:extLst>
              <a:ext uri="{FF2B5EF4-FFF2-40B4-BE49-F238E27FC236}">
                <a16:creationId xmlns:a16="http://schemas.microsoft.com/office/drawing/2014/main" id="{DF819ED4-F73E-34F7-3FE4-42E9F1E3D0BA}"/>
              </a:ext>
            </a:extLst>
          </p:cNvPr>
          <p:cNvSpPr txBox="1"/>
          <p:nvPr/>
        </p:nvSpPr>
        <p:spPr>
          <a:xfrm>
            <a:off x="914400" y="3632200"/>
            <a:ext cx="1270000" cy="1524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solidFill>
                  <a:srgbClr val="000000"/>
                </a:solidFill>
                <a:latin typeface="Century Gothic" panose="020B0502020202020204" pitchFamily="34" charset="0"/>
              </a:rPr>
              <a:t>60</a:t>
            </a:r>
          </a:p>
        </p:txBody>
      </p:sp>
      <p:sp>
        <p:nvSpPr>
          <p:cNvPr id="11" name="Title4">
            <a:extLst>
              <a:ext uri="{FF2B5EF4-FFF2-40B4-BE49-F238E27FC236}">
                <a16:creationId xmlns:a16="http://schemas.microsoft.com/office/drawing/2014/main" id="{B804CC75-EAA8-0AC5-7725-404B1D51D7DB}"/>
              </a:ext>
            </a:extLst>
          </p:cNvPr>
          <p:cNvSpPr txBox="1"/>
          <p:nvPr/>
        </p:nvSpPr>
        <p:spPr>
          <a:xfrm>
            <a:off x="4356100" y="3530600"/>
            <a:ext cx="2501900" cy="1905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- 4</a:t>
            </a:r>
          </a:p>
        </p:txBody>
      </p:sp>
      <p:graphicFrame>
        <p:nvGraphicFramePr>
          <p:cNvPr id="12" name="OneHundred4">
            <a:extLst>
              <a:ext uri="{FF2B5EF4-FFF2-40B4-BE49-F238E27FC236}">
                <a16:creationId xmlns:a16="http://schemas.microsoft.com/office/drawing/2014/main" id="{4DAE6190-35B0-975B-723F-7A8AAED0E54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7659417"/>
              </p:ext>
            </p:extLst>
          </p:nvPr>
        </p:nvGraphicFramePr>
        <p:xfrm>
          <a:off x="4356100" y="3784600"/>
          <a:ext cx="2501901" cy="250190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33967">
                  <a:extLst>
                    <a:ext uri="{9D8B030D-6E8A-4147-A177-3AD203B41FA5}">
                      <a16:colId xmlns:a16="http://schemas.microsoft.com/office/drawing/2014/main" val="4209610065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3678470732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3939859836"/>
                    </a:ext>
                  </a:extLst>
                </a:gridCol>
              </a:tblGrid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92357566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3077302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8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04649553"/>
                  </a:ext>
                </a:extLst>
              </a:tr>
            </a:tbl>
          </a:graphicData>
        </a:graphic>
      </p:graphicFrame>
      <p:sp>
        <p:nvSpPr>
          <p:cNvPr id="13" name="Level4">
            <a:extLst>
              <a:ext uri="{FF2B5EF4-FFF2-40B4-BE49-F238E27FC236}">
                <a16:creationId xmlns:a16="http://schemas.microsoft.com/office/drawing/2014/main" id="{FF5BD014-C814-2F85-DD8D-BC8C31D4753B}"/>
              </a:ext>
            </a:extLst>
          </p:cNvPr>
          <p:cNvSpPr txBox="1"/>
          <p:nvPr/>
        </p:nvSpPr>
        <p:spPr>
          <a:xfrm>
            <a:off x="4356100" y="3632200"/>
            <a:ext cx="1270000" cy="1524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solidFill>
                  <a:srgbClr val="000000"/>
                </a:solidFill>
                <a:latin typeface="Century Gothic" panose="020B0502020202020204" pitchFamily="34" charset="0"/>
              </a:rPr>
              <a:t>60</a:t>
            </a:r>
          </a:p>
        </p:txBody>
      </p:sp>
      <p:sp>
        <p:nvSpPr>
          <p:cNvPr id="14" name="Title5">
            <a:extLst>
              <a:ext uri="{FF2B5EF4-FFF2-40B4-BE49-F238E27FC236}">
                <a16:creationId xmlns:a16="http://schemas.microsoft.com/office/drawing/2014/main" id="{C97FB5BB-CF46-23D6-6F61-CAE5519F16C3}"/>
              </a:ext>
            </a:extLst>
          </p:cNvPr>
          <p:cNvSpPr txBox="1"/>
          <p:nvPr/>
        </p:nvSpPr>
        <p:spPr>
          <a:xfrm>
            <a:off x="914400" y="6464300"/>
            <a:ext cx="2501900" cy="1905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- 5</a:t>
            </a:r>
          </a:p>
        </p:txBody>
      </p:sp>
      <p:graphicFrame>
        <p:nvGraphicFramePr>
          <p:cNvPr id="15" name="OneHundred5">
            <a:extLst>
              <a:ext uri="{FF2B5EF4-FFF2-40B4-BE49-F238E27FC236}">
                <a16:creationId xmlns:a16="http://schemas.microsoft.com/office/drawing/2014/main" id="{4E0E75C6-972E-9D4D-4007-095773D8BAD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76002417"/>
              </p:ext>
            </p:extLst>
          </p:nvPr>
        </p:nvGraphicFramePr>
        <p:xfrm>
          <a:off x="914400" y="6718300"/>
          <a:ext cx="2501901" cy="250190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33967">
                  <a:extLst>
                    <a:ext uri="{9D8B030D-6E8A-4147-A177-3AD203B41FA5}">
                      <a16:colId xmlns:a16="http://schemas.microsoft.com/office/drawing/2014/main" val="1167693149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3138987699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3316819120"/>
                    </a:ext>
                  </a:extLst>
                </a:gridCol>
              </a:tblGrid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06412397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11175729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7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65521866"/>
                  </a:ext>
                </a:extLst>
              </a:tr>
            </a:tbl>
          </a:graphicData>
        </a:graphic>
      </p:graphicFrame>
      <p:sp>
        <p:nvSpPr>
          <p:cNvPr id="16" name="Level5">
            <a:extLst>
              <a:ext uri="{FF2B5EF4-FFF2-40B4-BE49-F238E27FC236}">
                <a16:creationId xmlns:a16="http://schemas.microsoft.com/office/drawing/2014/main" id="{F4A98FEE-77A2-1876-5873-5360C6CB42C7}"/>
              </a:ext>
            </a:extLst>
          </p:cNvPr>
          <p:cNvSpPr txBox="1"/>
          <p:nvPr/>
        </p:nvSpPr>
        <p:spPr>
          <a:xfrm>
            <a:off x="914400" y="6565900"/>
            <a:ext cx="1270000" cy="1524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solidFill>
                  <a:srgbClr val="000000"/>
                </a:solidFill>
                <a:latin typeface="Century Gothic" panose="020B0502020202020204" pitchFamily="34" charset="0"/>
              </a:rPr>
              <a:t>60</a:t>
            </a:r>
          </a:p>
        </p:txBody>
      </p:sp>
      <p:sp>
        <p:nvSpPr>
          <p:cNvPr id="17" name="Title6">
            <a:extLst>
              <a:ext uri="{FF2B5EF4-FFF2-40B4-BE49-F238E27FC236}">
                <a16:creationId xmlns:a16="http://schemas.microsoft.com/office/drawing/2014/main" id="{79DE5DFF-EC7B-2FBE-6951-5F9D6939D214}"/>
              </a:ext>
            </a:extLst>
          </p:cNvPr>
          <p:cNvSpPr txBox="1"/>
          <p:nvPr/>
        </p:nvSpPr>
        <p:spPr>
          <a:xfrm>
            <a:off x="4356100" y="6464300"/>
            <a:ext cx="2501900" cy="1905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- 6</a:t>
            </a:r>
          </a:p>
        </p:txBody>
      </p:sp>
      <p:graphicFrame>
        <p:nvGraphicFramePr>
          <p:cNvPr id="18" name="OneHundred6">
            <a:extLst>
              <a:ext uri="{FF2B5EF4-FFF2-40B4-BE49-F238E27FC236}">
                <a16:creationId xmlns:a16="http://schemas.microsoft.com/office/drawing/2014/main" id="{C15C4E01-B0B1-5E06-ACD0-6A8D2805A2E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41915344"/>
              </p:ext>
            </p:extLst>
          </p:nvPr>
        </p:nvGraphicFramePr>
        <p:xfrm>
          <a:off x="4356100" y="6718300"/>
          <a:ext cx="2501901" cy="250190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33967">
                  <a:extLst>
                    <a:ext uri="{9D8B030D-6E8A-4147-A177-3AD203B41FA5}">
                      <a16:colId xmlns:a16="http://schemas.microsoft.com/office/drawing/2014/main" val="3122577006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124201428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3135761539"/>
                    </a:ext>
                  </a:extLst>
                </a:gridCol>
              </a:tblGrid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51240116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81063776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3729825"/>
                  </a:ext>
                </a:extLst>
              </a:tr>
            </a:tbl>
          </a:graphicData>
        </a:graphic>
      </p:graphicFrame>
      <p:sp>
        <p:nvSpPr>
          <p:cNvPr id="19" name="Level6">
            <a:extLst>
              <a:ext uri="{FF2B5EF4-FFF2-40B4-BE49-F238E27FC236}">
                <a16:creationId xmlns:a16="http://schemas.microsoft.com/office/drawing/2014/main" id="{1AD8B453-5D7F-378F-D0D9-819726ED7C38}"/>
              </a:ext>
            </a:extLst>
          </p:cNvPr>
          <p:cNvSpPr txBox="1"/>
          <p:nvPr/>
        </p:nvSpPr>
        <p:spPr>
          <a:xfrm>
            <a:off x="4356100" y="6565900"/>
            <a:ext cx="1270000" cy="1524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solidFill>
                  <a:srgbClr val="000000"/>
                </a:solidFill>
                <a:latin typeface="Century Gothic" panose="020B0502020202020204" pitchFamily="34" charset="0"/>
              </a:rPr>
              <a:t>60</a:t>
            </a: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57C22EEF-3310-7FC1-ADA0-7E4B4B78D555}"/>
              </a:ext>
            </a:extLst>
          </p:cNvPr>
          <p:cNvGrpSpPr/>
          <p:nvPr/>
        </p:nvGrpSpPr>
        <p:grpSpPr>
          <a:xfrm>
            <a:off x="726882" y="9325540"/>
            <a:ext cx="6578599" cy="276999"/>
            <a:chOff x="726882" y="9325540"/>
            <a:chExt cx="6578599" cy="276999"/>
          </a:xfrm>
        </p:grpSpPr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4B021F3E-08C2-DAE1-682B-80584C954566}"/>
                </a:ext>
              </a:extLst>
            </p:cNvPr>
            <p:cNvSpPr txBox="1"/>
            <p:nvPr/>
          </p:nvSpPr>
          <p:spPr>
            <a:xfrm>
              <a:off x="726882" y="9325540"/>
              <a:ext cx="6578599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200" dirty="0">
                  <a:latin typeface="Century Gothic" panose="020B0502020202020204" pitchFamily="34" charset="0"/>
                </a:rPr>
                <a:t>Sarah Carter | @mathequalslove | mathequalslove.net | </a:t>
              </a:r>
            </a:p>
          </p:txBody>
        </p:sp>
        <p:pic>
          <p:nvPicPr>
            <p:cNvPr id="23" name="Picture 22" descr="A black text with a plus and a t&#10;&#10;Description automatically generated">
              <a:extLst>
                <a:ext uri="{FF2B5EF4-FFF2-40B4-BE49-F238E27FC236}">
                  <a16:creationId xmlns:a16="http://schemas.microsoft.com/office/drawing/2014/main" id="{946AD6D7-91BB-D815-D03D-99893498E43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97448" y="9343158"/>
              <a:ext cx="1948070" cy="25665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5942778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2508CED-E7DF-330F-94DC-52C46FA3EBE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1">
            <a:extLst>
              <a:ext uri="{FF2B5EF4-FFF2-40B4-BE49-F238E27FC236}">
                <a16:creationId xmlns:a16="http://schemas.microsoft.com/office/drawing/2014/main" id="{BDE398CC-CA98-960E-7033-6FA277D5D850}"/>
              </a:ext>
            </a:extLst>
          </p:cNvPr>
          <p:cNvSpPr txBox="1"/>
          <p:nvPr/>
        </p:nvSpPr>
        <p:spPr>
          <a:xfrm>
            <a:off x="914400" y="596900"/>
            <a:ext cx="2501900" cy="184666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- 7</a:t>
            </a:r>
          </a:p>
        </p:txBody>
      </p:sp>
      <p:graphicFrame>
        <p:nvGraphicFramePr>
          <p:cNvPr id="3" name="OneHundred1">
            <a:extLst>
              <a:ext uri="{FF2B5EF4-FFF2-40B4-BE49-F238E27FC236}">
                <a16:creationId xmlns:a16="http://schemas.microsoft.com/office/drawing/2014/main" id="{8BD37841-C444-9DBA-504B-2987E5AD921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05424197"/>
              </p:ext>
            </p:extLst>
          </p:nvPr>
        </p:nvGraphicFramePr>
        <p:xfrm>
          <a:off x="914400" y="850900"/>
          <a:ext cx="2501901" cy="250190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33967">
                  <a:extLst>
                    <a:ext uri="{9D8B030D-6E8A-4147-A177-3AD203B41FA5}">
                      <a16:colId xmlns:a16="http://schemas.microsoft.com/office/drawing/2014/main" val="2835714998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2249768827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1874334483"/>
                    </a:ext>
                  </a:extLst>
                </a:gridCol>
              </a:tblGrid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6996236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50493525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95375129"/>
                  </a:ext>
                </a:extLst>
              </a:tr>
            </a:tbl>
          </a:graphicData>
        </a:graphic>
      </p:graphicFrame>
      <p:sp>
        <p:nvSpPr>
          <p:cNvPr id="4" name="Level1">
            <a:extLst>
              <a:ext uri="{FF2B5EF4-FFF2-40B4-BE49-F238E27FC236}">
                <a16:creationId xmlns:a16="http://schemas.microsoft.com/office/drawing/2014/main" id="{4DD5BF38-A224-1240-F9AD-36FFB79B401C}"/>
              </a:ext>
            </a:extLst>
          </p:cNvPr>
          <p:cNvSpPr txBox="1"/>
          <p:nvPr/>
        </p:nvSpPr>
        <p:spPr>
          <a:xfrm>
            <a:off x="914400" y="698500"/>
            <a:ext cx="1270000" cy="153888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latin typeface="Century Gothic" panose="020B0502020202020204" pitchFamily="34" charset="0"/>
              </a:rPr>
              <a:t>60</a:t>
            </a:r>
          </a:p>
        </p:txBody>
      </p:sp>
      <p:sp>
        <p:nvSpPr>
          <p:cNvPr id="5" name="Title2">
            <a:extLst>
              <a:ext uri="{FF2B5EF4-FFF2-40B4-BE49-F238E27FC236}">
                <a16:creationId xmlns:a16="http://schemas.microsoft.com/office/drawing/2014/main" id="{AB7F93ED-40D8-4008-4EDC-D2F14A186B90}"/>
              </a:ext>
            </a:extLst>
          </p:cNvPr>
          <p:cNvSpPr txBox="1"/>
          <p:nvPr/>
        </p:nvSpPr>
        <p:spPr>
          <a:xfrm>
            <a:off x="4356100" y="596900"/>
            <a:ext cx="2501900" cy="184666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- 8</a:t>
            </a:r>
          </a:p>
        </p:txBody>
      </p:sp>
      <p:graphicFrame>
        <p:nvGraphicFramePr>
          <p:cNvPr id="6" name="OneHundred2">
            <a:extLst>
              <a:ext uri="{FF2B5EF4-FFF2-40B4-BE49-F238E27FC236}">
                <a16:creationId xmlns:a16="http://schemas.microsoft.com/office/drawing/2014/main" id="{A89AD6EB-ECF4-279C-3C37-765AF55D1DA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84482514"/>
              </p:ext>
            </p:extLst>
          </p:nvPr>
        </p:nvGraphicFramePr>
        <p:xfrm>
          <a:off x="4356100" y="850900"/>
          <a:ext cx="2501901" cy="250190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33967">
                  <a:extLst>
                    <a:ext uri="{9D8B030D-6E8A-4147-A177-3AD203B41FA5}">
                      <a16:colId xmlns:a16="http://schemas.microsoft.com/office/drawing/2014/main" val="2035205125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4034547532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2861912501"/>
                    </a:ext>
                  </a:extLst>
                </a:gridCol>
              </a:tblGrid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91221075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41980504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6520852"/>
                  </a:ext>
                </a:extLst>
              </a:tr>
            </a:tbl>
          </a:graphicData>
        </a:graphic>
      </p:graphicFrame>
      <p:sp>
        <p:nvSpPr>
          <p:cNvPr id="7" name="Level2">
            <a:extLst>
              <a:ext uri="{FF2B5EF4-FFF2-40B4-BE49-F238E27FC236}">
                <a16:creationId xmlns:a16="http://schemas.microsoft.com/office/drawing/2014/main" id="{4BBC1A55-4A0D-4C63-4A8F-0571896AAEEC}"/>
              </a:ext>
            </a:extLst>
          </p:cNvPr>
          <p:cNvSpPr txBox="1"/>
          <p:nvPr/>
        </p:nvSpPr>
        <p:spPr>
          <a:xfrm>
            <a:off x="4356100" y="698500"/>
            <a:ext cx="1270000" cy="153888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latin typeface="Century Gothic" panose="020B0502020202020204" pitchFamily="34" charset="0"/>
              </a:rPr>
              <a:t>60</a:t>
            </a:r>
          </a:p>
        </p:txBody>
      </p:sp>
      <p:sp>
        <p:nvSpPr>
          <p:cNvPr id="8" name="Title3">
            <a:extLst>
              <a:ext uri="{FF2B5EF4-FFF2-40B4-BE49-F238E27FC236}">
                <a16:creationId xmlns:a16="http://schemas.microsoft.com/office/drawing/2014/main" id="{330D7436-66C6-44A1-ECB5-332960995C8C}"/>
              </a:ext>
            </a:extLst>
          </p:cNvPr>
          <p:cNvSpPr txBox="1"/>
          <p:nvPr/>
        </p:nvSpPr>
        <p:spPr>
          <a:xfrm>
            <a:off x="914400" y="3530600"/>
            <a:ext cx="2501900" cy="1905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- 9</a:t>
            </a:r>
          </a:p>
        </p:txBody>
      </p:sp>
      <p:graphicFrame>
        <p:nvGraphicFramePr>
          <p:cNvPr id="9" name="OneHundred3">
            <a:extLst>
              <a:ext uri="{FF2B5EF4-FFF2-40B4-BE49-F238E27FC236}">
                <a16:creationId xmlns:a16="http://schemas.microsoft.com/office/drawing/2014/main" id="{63C918D2-2370-083F-06AC-DD0809B53AA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37246464"/>
              </p:ext>
            </p:extLst>
          </p:nvPr>
        </p:nvGraphicFramePr>
        <p:xfrm>
          <a:off x="914400" y="3784600"/>
          <a:ext cx="2501901" cy="250190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33967">
                  <a:extLst>
                    <a:ext uri="{9D8B030D-6E8A-4147-A177-3AD203B41FA5}">
                      <a16:colId xmlns:a16="http://schemas.microsoft.com/office/drawing/2014/main" val="403873985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496539683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99050880"/>
                    </a:ext>
                  </a:extLst>
                </a:gridCol>
              </a:tblGrid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70686651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5361309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41137664"/>
                  </a:ext>
                </a:extLst>
              </a:tr>
            </a:tbl>
          </a:graphicData>
        </a:graphic>
      </p:graphicFrame>
      <p:sp>
        <p:nvSpPr>
          <p:cNvPr id="10" name="Level3">
            <a:extLst>
              <a:ext uri="{FF2B5EF4-FFF2-40B4-BE49-F238E27FC236}">
                <a16:creationId xmlns:a16="http://schemas.microsoft.com/office/drawing/2014/main" id="{36A928B4-A988-1179-779D-6E043DBA37CC}"/>
              </a:ext>
            </a:extLst>
          </p:cNvPr>
          <p:cNvSpPr txBox="1"/>
          <p:nvPr/>
        </p:nvSpPr>
        <p:spPr>
          <a:xfrm>
            <a:off x="914400" y="3632200"/>
            <a:ext cx="1270000" cy="1524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solidFill>
                  <a:srgbClr val="000000"/>
                </a:solidFill>
                <a:latin typeface="Century Gothic" panose="020B0502020202020204" pitchFamily="34" charset="0"/>
              </a:rPr>
              <a:t>60</a:t>
            </a:r>
          </a:p>
        </p:txBody>
      </p:sp>
      <p:sp>
        <p:nvSpPr>
          <p:cNvPr id="11" name="Title4">
            <a:extLst>
              <a:ext uri="{FF2B5EF4-FFF2-40B4-BE49-F238E27FC236}">
                <a16:creationId xmlns:a16="http://schemas.microsoft.com/office/drawing/2014/main" id="{0B0A3C51-14DD-3B9B-3213-91B0D8748330}"/>
              </a:ext>
            </a:extLst>
          </p:cNvPr>
          <p:cNvSpPr txBox="1"/>
          <p:nvPr/>
        </p:nvSpPr>
        <p:spPr>
          <a:xfrm>
            <a:off x="4356100" y="3530600"/>
            <a:ext cx="2501900" cy="1905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- 10</a:t>
            </a:r>
          </a:p>
        </p:txBody>
      </p:sp>
      <p:graphicFrame>
        <p:nvGraphicFramePr>
          <p:cNvPr id="12" name="OneHundred4">
            <a:extLst>
              <a:ext uri="{FF2B5EF4-FFF2-40B4-BE49-F238E27FC236}">
                <a16:creationId xmlns:a16="http://schemas.microsoft.com/office/drawing/2014/main" id="{20E5D48F-9677-9711-9A5F-21120E4BFEF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42875788"/>
              </p:ext>
            </p:extLst>
          </p:nvPr>
        </p:nvGraphicFramePr>
        <p:xfrm>
          <a:off x="4356100" y="3784600"/>
          <a:ext cx="2501901" cy="250190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33967">
                  <a:extLst>
                    <a:ext uri="{9D8B030D-6E8A-4147-A177-3AD203B41FA5}">
                      <a16:colId xmlns:a16="http://schemas.microsoft.com/office/drawing/2014/main" val="4209610065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3678470732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3939859836"/>
                    </a:ext>
                  </a:extLst>
                </a:gridCol>
              </a:tblGrid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9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92357566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3077302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8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04649553"/>
                  </a:ext>
                </a:extLst>
              </a:tr>
            </a:tbl>
          </a:graphicData>
        </a:graphic>
      </p:graphicFrame>
      <p:sp>
        <p:nvSpPr>
          <p:cNvPr id="13" name="Level4">
            <a:extLst>
              <a:ext uri="{FF2B5EF4-FFF2-40B4-BE49-F238E27FC236}">
                <a16:creationId xmlns:a16="http://schemas.microsoft.com/office/drawing/2014/main" id="{A30428FC-7062-A790-CF52-CAB251326AB1}"/>
              </a:ext>
            </a:extLst>
          </p:cNvPr>
          <p:cNvSpPr txBox="1"/>
          <p:nvPr/>
        </p:nvSpPr>
        <p:spPr>
          <a:xfrm>
            <a:off x="4356100" y="3632200"/>
            <a:ext cx="1270000" cy="1524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solidFill>
                  <a:srgbClr val="000000"/>
                </a:solidFill>
                <a:latin typeface="Century Gothic" panose="020B0502020202020204" pitchFamily="34" charset="0"/>
              </a:rPr>
              <a:t>60</a:t>
            </a:r>
          </a:p>
        </p:txBody>
      </p:sp>
      <p:sp>
        <p:nvSpPr>
          <p:cNvPr id="14" name="Title5">
            <a:extLst>
              <a:ext uri="{FF2B5EF4-FFF2-40B4-BE49-F238E27FC236}">
                <a16:creationId xmlns:a16="http://schemas.microsoft.com/office/drawing/2014/main" id="{5024E9A9-0163-34EB-0B0F-E50A1C2D3ED2}"/>
              </a:ext>
            </a:extLst>
          </p:cNvPr>
          <p:cNvSpPr txBox="1"/>
          <p:nvPr/>
        </p:nvSpPr>
        <p:spPr>
          <a:xfrm>
            <a:off x="914400" y="6464300"/>
            <a:ext cx="2501900" cy="1905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- 11</a:t>
            </a:r>
          </a:p>
        </p:txBody>
      </p:sp>
      <p:graphicFrame>
        <p:nvGraphicFramePr>
          <p:cNvPr id="15" name="OneHundred5">
            <a:extLst>
              <a:ext uri="{FF2B5EF4-FFF2-40B4-BE49-F238E27FC236}">
                <a16:creationId xmlns:a16="http://schemas.microsoft.com/office/drawing/2014/main" id="{8D00FB94-798F-4D6C-79B6-ED6DC1526F2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01552989"/>
              </p:ext>
            </p:extLst>
          </p:nvPr>
        </p:nvGraphicFramePr>
        <p:xfrm>
          <a:off x="914400" y="6718300"/>
          <a:ext cx="2501901" cy="250190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33967">
                  <a:extLst>
                    <a:ext uri="{9D8B030D-6E8A-4147-A177-3AD203B41FA5}">
                      <a16:colId xmlns:a16="http://schemas.microsoft.com/office/drawing/2014/main" val="1167693149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3138987699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3316819120"/>
                    </a:ext>
                  </a:extLst>
                </a:gridCol>
              </a:tblGrid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06412397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11175729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65521866"/>
                  </a:ext>
                </a:extLst>
              </a:tr>
            </a:tbl>
          </a:graphicData>
        </a:graphic>
      </p:graphicFrame>
      <p:sp>
        <p:nvSpPr>
          <p:cNvPr id="16" name="Level5">
            <a:extLst>
              <a:ext uri="{FF2B5EF4-FFF2-40B4-BE49-F238E27FC236}">
                <a16:creationId xmlns:a16="http://schemas.microsoft.com/office/drawing/2014/main" id="{0FE788DF-1B84-9AF0-4F5C-A7F7DBCB03B6}"/>
              </a:ext>
            </a:extLst>
          </p:cNvPr>
          <p:cNvSpPr txBox="1"/>
          <p:nvPr/>
        </p:nvSpPr>
        <p:spPr>
          <a:xfrm>
            <a:off x="914400" y="6565900"/>
            <a:ext cx="1270000" cy="1524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solidFill>
                  <a:srgbClr val="000000"/>
                </a:solidFill>
                <a:latin typeface="Century Gothic" panose="020B0502020202020204" pitchFamily="34" charset="0"/>
              </a:rPr>
              <a:t>60</a:t>
            </a:r>
          </a:p>
        </p:txBody>
      </p:sp>
      <p:sp>
        <p:nvSpPr>
          <p:cNvPr id="17" name="Title6">
            <a:extLst>
              <a:ext uri="{FF2B5EF4-FFF2-40B4-BE49-F238E27FC236}">
                <a16:creationId xmlns:a16="http://schemas.microsoft.com/office/drawing/2014/main" id="{6F3D103C-EA68-9E48-C3AA-E2DACABDD1B5}"/>
              </a:ext>
            </a:extLst>
          </p:cNvPr>
          <p:cNvSpPr txBox="1"/>
          <p:nvPr/>
        </p:nvSpPr>
        <p:spPr>
          <a:xfrm>
            <a:off x="4356100" y="6464300"/>
            <a:ext cx="2501900" cy="1905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- 12</a:t>
            </a:r>
          </a:p>
        </p:txBody>
      </p:sp>
      <p:graphicFrame>
        <p:nvGraphicFramePr>
          <p:cNvPr id="18" name="OneHundred6">
            <a:extLst>
              <a:ext uri="{FF2B5EF4-FFF2-40B4-BE49-F238E27FC236}">
                <a16:creationId xmlns:a16="http://schemas.microsoft.com/office/drawing/2014/main" id="{4FD9E1BD-C424-A057-52CD-DB0E7F83359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48233786"/>
              </p:ext>
            </p:extLst>
          </p:nvPr>
        </p:nvGraphicFramePr>
        <p:xfrm>
          <a:off x="4356100" y="6718300"/>
          <a:ext cx="2501901" cy="250190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33967">
                  <a:extLst>
                    <a:ext uri="{9D8B030D-6E8A-4147-A177-3AD203B41FA5}">
                      <a16:colId xmlns:a16="http://schemas.microsoft.com/office/drawing/2014/main" val="3122577006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124201428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3135761539"/>
                    </a:ext>
                  </a:extLst>
                </a:gridCol>
              </a:tblGrid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51240116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81063776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3729825"/>
                  </a:ext>
                </a:extLst>
              </a:tr>
            </a:tbl>
          </a:graphicData>
        </a:graphic>
      </p:graphicFrame>
      <p:sp>
        <p:nvSpPr>
          <p:cNvPr id="19" name="Level6">
            <a:extLst>
              <a:ext uri="{FF2B5EF4-FFF2-40B4-BE49-F238E27FC236}">
                <a16:creationId xmlns:a16="http://schemas.microsoft.com/office/drawing/2014/main" id="{99C0B292-85CD-8EAE-F2E4-1392C06A0115}"/>
              </a:ext>
            </a:extLst>
          </p:cNvPr>
          <p:cNvSpPr txBox="1"/>
          <p:nvPr/>
        </p:nvSpPr>
        <p:spPr>
          <a:xfrm>
            <a:off x="4356100" y="6565900"/>
            <a:ext cx="1270000" cy="1524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solidFill>
                  <a:srgbClr val="000000"/>
                </a:solidFill>
                <a:latin typeface="Century Gothic" panose="020B0502020202020204" pitchFamily="34" charset="0"/>
              </a:rPr>
              <a:t>60</a:t>
            </a: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B621C377-A81D-496C-5037-D39F118B9EFB}"/>
              </a:ext>
            </a:extLst>
          </p:cNvPr>
          <p:cNvGrpSpPr/>
          <p:nvPr/>
        </p:nvGrpSpPr>
        <p:grpSpPr>
          <a:xfrm>
            <a:off x="726882" y="9325540"/>
            <a:ext cx="6578599" cy="276999"/>
            <a:chOff x="726882" y="9325540"/>
            <a:chExt cx="6578599" cy="276999"/>
          </a:xfrm>
        </p:grpSpPr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D5D4A81D-6EFA-D90E-F6AC-25E9304BBBEA}"/>
                </a:ext>
              </a:extLst>
            </p:cNvPr>
            <p:cNvSpPr txBox="1"/>
            <p:nvPr/>
          </p:nvSpPr>
          <p:spPr>
            <a:xfrm>
              <a:off x="726882" y="9325540"/>
              <a:ext cx="6578599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200" dirty="0">
                  <a:latin typeface="Century Gothic" panose="020B0502020202020204" pitchFamily="34" charset="0"/>
                </a:rPr>
                <a:t>Sarah Carter | @mathequalslove | mathequalslove.net | </a:t>
              </a:r>
            </a:p>
          </p:txBody>
        </p:sp>
        <p:pic>
          <p:nvPicPr>
            <p:cNvPr id="22" name="Picture 21" descr="A black text with a plus and a t&#10;&#10;Description automatically generated">
              <a:extLst>
                <a:ext uri="{FF2B5EF4-FFF2-40B4-BE49-F238E27FC236}">
                  <a16:creationId xmlns:a16="http://schemas.microsoft.com/office/drawing/2014/main" id="{49869043-0C77-68AD-4490-1A928B196BC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97448" y="9343158"/>
              <a:ext cx="1948070" cy="25665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8602937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72F6632-EAD9-0580-1C5F-75F10CB9E53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1">
            <a:extLst>
              <a:ext uri="{FF2B5EF4-FFF2-40B4-BE49-F238E27FC236}">
                <a16:creationId xmlns:a16="http://schemas.microsoft.com/office/drawing/2014/main" id="{C0A1EEE6-2311-48DF-6F31-25351DF76494}"/>
              </a:ext>
            </a:extLst>
          </p:cNvPr>
          <p:cNvSpPr txBox="1"/>
          <p:nvPr/>
        </p:nvSpPr>
        <p:spPr>
          <a:xfrm>
            <a:off x="914400" y="596900"/>
            <a:ext cx="2501900" cy="184666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- 13</a:t>
            </a:r>
          </a:p>
        </p:txBody>
      </p:sp>
      <p:graphicFrame>
        <p:nvGraphicFramePr>
          <p:cNvPr id="3" name="OneHundred1">
            <a:extLst>
              <a:ext uri="{FF2B5EF4-FFF2-40B4-BE49-F238E27FC236}">
                <a16:creationId xmlns:a16="http://schemas.microsoft.com/office/drawing/2014/main" id="{2D9FCD56-2FF0-6A95-52FE-FA3507393C8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06746973"/>
              </p:ext>
            </p:extLst>
          </p:nvPr>
        </p:nvGraphicFramePr>
        <p:xfrm>
          <a:off x="914400" y="850900"/>
          <a:ext cx="2501901" cy="250190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33967">
                  <a:extLst>
                    <a:ext uri="{9D8B030D-6E8A-4147-A177-3AD203B41FA5}">
                      <a16:colId xmlns:a16="http://schemas.microsoft.com/office/drawing/2014/main" val="2835714998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2249768827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1874334483"/>
                    </a:ext>
                  </a:extLst>
                </a:gridCol>
              </a:tblGrid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8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6996236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8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50493525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95375129"/>
                  </a:ext>
                </a:extLst>
              </a:tr>
            </a:tbl>
          </a:graphicData>
        </a:graphic>
      </p:graphicFrame>
      <p:sp>
        <p:nvSpPr>
          <p:cNvPr id="4" name="Level1">
            <a:extLst>
              <a:ext uri="{FF2B5EF4-FFF2-40B4-BE49-F238E27FC236}">
                <a16:creationId xmlns:a16="http://schemas.microsoft.com/office/drawing/2014/main" id="{D91CB199-9409-644B-2703-49489A3399C4}"/>
              </a:ext>
            </a:extLst>
          </p:cNvPr>
          <p:cNvSpPr txBox="1"/>
          <p:nvPr/>
        </p:nvSpPr>
        <p:spPr>
          <a:xfrm>
            <a:off x="914400" y="698500"/>
            <a:ext cx="1270000" cy="153888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latin typeface="Century Gothic" panose="020B0502020202020204" pitchFamily="34" charset="0"/>
              </a:rPr>
              <a:t>60</a:t>
            </a:r>
          </a:p>
        </p:txBody>
      </p:sp>
      <p:sp>
        <p:nvSpPr>
          <p:cNvPr id="5" name="Title2">
            <a:extLst>
              <a:ext uri="{FF2B5EF4-FFF2-40B4-BE49-F238E27FC236}">
                <a16:creationId xmlns:a16="http://schemas.microsoft.com/office/drawing/2014/main" id="{6E935833-C8B6-1C2B-CE5D-CACFF179D45B}"/>
              </a:ext>
            </a:extLst>
          </p:cNvPr>
          <p:cNvSpPr txBox="1"/>
          <p:nvPr/>
        </p:nvSpPr>
        <p:spPr>
          <a:xfrm>
            <a:off x="4356100" y="596900"/>
            <a:ext cx="2501900" cy="184666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- 14</a:t>
            </a:r>
          </a:p>
        </p:txBody>
      </p:sp>
      <p:graphicFrame>
        <p:nvGraphicFramePr>
          <p:cNvPr id="6" name="OneHundred2">
            <a:extLst>
              <a:ext uri="{FF2B5EF4-FFF2-40B4-BE49-F238E27FC236}">
                <a16:creationId xmlns:a16="http://schemas.microsoft.com/office/drawing/2014/main" id="{1DEC1665-3EDF-7722-DD16-F8B579EF06C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08179239"/>
              </p:ext>
            </p:extLst>
          </p:nvPr>
        </p:nvGraphicFramePr>
        <p:xfrm>
          <a:off x="4356100" y="850900"/>
          <a:ext cx="2501901" cy="250190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33967">
                  <a:extLst>
                    <a:ext uri="{9D8B030D-6E8A-4147-A177-3AD203B41FA5}">
                      <a16:colId xmlns:a16="http://schemas.microsoft.com/office/drawing/2014/main" val="2035205125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4034547532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2861912501"/>
                    </a:ext>
                  </a:extLst>
                </a:gridCol>
              </a:tblGrid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9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91221075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41980504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8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6520852"/>
                  </a:ext>
                </a:extLst>
              </a:tr>
            </a:tbl>
          </a:graphicData>
        </a:graphic>
      </p:graphicFrame>
      <p:sp>
        <p:nvSpPr>
          <p:cNvPr id="7" name="Level2">
            <a:extLst>
              <a:ext uri="{FF2B5EF4-FFF2-40B4-BE49-F238E27FC236}">
                <a16:creationId xmlns:a16="http://schemas.microsoft.com/office/drawing/2014/main" id="{ED39CF98-820F-60AD-2E41-EADB0F865A08}"/>
              </a:ext>
            </a:extLst>
          </p:cNvPr>
          <p:cNvSpPr txBox="1"/>
          <p:nvPr/>
        </p:nvSpPr>
        <p:spPr>
          <a:xfrm>
            <a:off x="4356100" y="698500"/>
            <a:ext cx="1270000" cy="153888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latin typeface="Century Gothic" panose="020B0502020202020204" pitchFamily="34" charset="0"/>
              </a:rPr>
              <a:t>60</a:t>
            </a:r>
          </a:p>
        </p:txBody>
      </p:sp>
      <p:sp>
        <p:nvSpPr>
          <p:cNvPr id="8" name="Title3">
            <a:extLst>
              <a:ext uri="{FF2B5EF4-FFF2-40B4-BE49-F238E27FC236}">
                <a16:creationId xmlns:a16="http://schemas.microsoft.com/office/drawing/2014/main" id="{2FBE343B-4004-FDC7-F53C-684D0EA43C53}"/>
              </a:ext>
            </a:extLst>
          </p:cNvPr>
          <p:cNvSpPr txBox="1"/>
          <p:nvPr/>
        </p:nvSpPr>
        <p:spPr>
          <a:xfrm>
            <a:off x="914400" y="3530600"/>
            <a:ext cx="2501900" cy="1905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- 15</a:t>
            </a:r>
          </a:p>
        </p:txBody>
      </p:sp>
      <p:graphicFrame>
        <p:nvGraphicFramePr>
          <p:cNvPr id="9" name="OneHundred3">
            <a:extLst>
              <a:ext uri="{FF2B5EF4-FFF2-40B4-BE49-F238E27FC236}">
                <a16:creationId xmlns:a16="http://schemas.microsoft.com/office/drawing/2014/main" id="{CEC6C703-71F1-4546-E302-DE7F894F385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68257876"/>
              </p:ext>
            </p:extLst>
          </p:nvPr>
        </p:nvGraphicFramePr>
        <p:xfrm>
          <a:off x="914400" y="3784600"/>
          <a:ext cx="2501901" cy="250190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33967">
                  <a:extLst>
                    <a:ext uri="{9D8B030D-6E8A-4147-A177-3AD203B41FA5}">
                      <a16:colId xmlns:a16="http://schemas.microsoft.com/office/drawing/2014/main" val="403873985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496539683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99050880"/>
                    </a:ext>
                  </a:extLst>
                </a:gridCol>
              </a:tblGrid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8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70686651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5361309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8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41137664"/>
                  </a:ext>
                </a:extLst>
              </a:tr>
            </a:tbl>
          </a:graphicData>
        </a:graphic>
      </p:graphicFrame>
      <p:sp>
        <p:nvSpPr>
          <p:cNvPr id="10" name="Level3">
            <a:extLst>
              <a:ext uri="{FF2B5EF4-FFF2-40B4-BE49-F238E27FC236}">
                <a16:creationId xmlns:a16="http://schemas.microsoft.com/office/drawing/2014/main" id="{6C94F161-4C95-A203-72B0-E794B097AEBA}"/>
              </a:ext>
            </a:extLst>
          </p:cNvPr>
          <p:cNvSpPr txBox="1"/>
          <p:nvPr/>
        </p:nvSpPr>
        <p:spPr>
          <a:xfrm>
            <a:off x="914400" y="3632200"/>
            <a:ext cx="1270000" cy="1524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solidFill>
                  <a:srgbClr val="000000"/>
                </a:solidFill>
                <a:latin typeface="Century Gothic" panose="020B0502020202020204" pitchFamily="34" charset="0"/>
              </a:rPr>
              <a:t>60</a:t>
            </a:r>
          </a:p>
        </p:txBody>
      </p:sp>
      <p:sp>
        <p:nvSpPr>
          <p:cNvPr id="11" name="Title4">
            <a:extLst>
              <a:ext uri="{FF2B5EF4-FFF2-40B4-BE49-F238E27FC236}">
                <a16:creationId xmlns:a16="http://schemas.microsoft.com/office/drawing/2014/main" id="{2D253416-FB2D-39D1-0087-7DA2FDF9039C}"/>
              </a:ext>
            </a:extLst>
          </p:cNvPr>
          <p:cNvSpPr txBox="1"/>
          <p:nvPr/>
        </p:nvSpPr>
        <p:spPr>
          <a:xfrm>
            <a:off x="4356100" y="3530600"/>
            <a:ext cx="2501900" cy="1905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- 16</a:t>
            </a:r>
          </a:p>
        </p:txBody>
      </p:sp>
      <p:graphicFrame>
        <p:nvGraphicFramePr>
          <p:cNvPr id="12" name="OneHundred4">
            <a:extLst>
              <a:ext uri="{FF2B5EF4-FFF2-40B4-BE49-F238E27FC236}">
                <a16:creationId xmlns:a16="http://schemas.microsoft.com/office/drawing/2014/main" id="{F2552FE5-6639-9174-91A5-63070F22A9D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2801176"/>
              </p:ext>
            </p:extLst>
          </p:nvPr>
        </p:nvGraphicFramePr>
        <p:xfrm>
          <a:off x="4356100" y="3784600"/>
          <a:ext cx="2501901" cy="250190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33967">
                  <a:extLst>
                    <a:ext uri="{9D8B030D-6E8A-4147-A177-3AD203B41FA5}">
                      <a16:colId xmlns:a16="http://schemas.microsoft.com/office/drawing/2014/main" val="4209610065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3678470732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3939859836"/>
                    </a:ext>
                  </a:extLst>
                </a:gridCol>
              </a:tblGrid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6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92357566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8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3077302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04649553"/>
                  </a:ext>
                </a:extLst>
              </a:tr>
            </a:tbl>
          </a:graphicData>
        </a:graphic>
      </p:graphicFrame>
      <p:sp>
        <p:nvSpPr>
          <p:cNvPr id="13" name="Level4">
            <a:extLst>
              <a:ext uri="{FF2B5EF4-FFF2-40B4-BE49-F238E27FC236}">
                <a16:creationId xmlns:a16="http://schemas.microsoft.com/office/drawing/2014/main" id="{83E5458D-6835-6AB0-6020-0BDEBD403D37}"/>
              </a:ext>
            </a:extLst>
          </p:cNvPr>
          <p:cNvSpPr txBox="1"/>
          <p:nvPr/>
        </p:nvSpPr>
        <p:spPr>
          <a:xfrm>
            <a:off x="4356100" y="3632200"/>
            <a:ext cx="1270000" cy="1524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solidFill>
                  <a:srgbClr val="000000"/>
                </a:solidFill>
                <a:latin typeface="Century Gothic" panose="020B0502020202020204" pitchFamily="34" charset="0"/>
              </a:rPr>
              <a:t>60</a:t>
            </a:r>
          </a:p>
        </p:txBody>
      </p:sp>
      <p:sp>
        <p:nvSpPr>
          <p:cNvPr id="14" name="Title5">
            <a:extLst>
              <a:ext uri="{FF2B5EF4-FFF2-40B4-BE49-F238E27FC236}">
                <a16:creationId xmlns:a16="http://schemas.microsoft.com/office/drawing/2014/main" id="{59DDDE27-4414-68E5-F2A5-65D3DA98D84E}"/>
              </a:ext>
            </a:extLst>
          </p:cNvPr>
          <p:cNvSpPr txBox="1"/>
          <p:nvPr/>
        </p:nvSpPr>
        <p:spPr>
          <a:xfrm>
            <a:off x="914400" y="6464300"/>
            <a:ext cx="2501900" cy="1905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- 17</a:t>
            </a:r>
          </a:p>
        </p:txBody>
      </p:sp>
      <p:graphicFrame>
        <p:nvGraphicFramePr>
          <p:cNvPr id="15" name="OneHundred5">
            <a:extLst>
              <a:ext uri="{FF2B5EF4-FFF2-40B4-BE49-F238E27FC236}">
                <a16:creationId xmlns:a16="http://schemas.microsoft.com/office/drawing/2014/main" id="{8F6679AD-845B-3850-C586-73B9B89627F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17747153"/>
              </p:ext>
            </p:extLst>
          </p:nvPr>
        </p:nvGraphicFramePr>
        <p:xfrm>
          <a:off x="914400" y="6718300"/>
          <a:ext cx="2501901" cy="250190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33967">
                  <a:extLst>
                    <a:ext uri="{9D8B030D-6E8A-4147-A177-3AD203B41FA5}">
                      <a16:colId xmlns:a16="http://schemas.microsoft.com/office/drawing/2014/main" val="1167693149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3138987699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3316819120"/>
                    </a:ext>
                  </a:extLst>
                </a:gridCol>
              </a:tblGrid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06412397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8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11175729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65521866"/>
                  </a:ext>
                </a:extLst>
              </a:tr>
            </a:tbl>
          </a:graphicData>
        </a:graphic>
      </p:graphicFrame>
      <p:sp>
        <p:nvSpPr>
          <p:cNvPr id="16" name="Level5">
            <a:extLst>
              <a:ext uri="{FF2B5EF4-FFF2-40B4-BE49-F238E27FC236}">
                <a16:creationId xmlns:a16="http://schemas.microsoft.com/office/drawing/2014/main" id="{BD755B90-5711-F21D-A678-EC76B63CE7E3}"/>
              </a:ext>
            </a:extLst>
          </p:cNvPr>
          <p:cNvSpPr txBox="1"/>
          <p:nvPr/>
        </p:nvSpPr>
        <p:spPr>
          <a:xfrm>
            <a:off x="914400" y="6565900"/>
            <a:ext cx="1270000" cy="1524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solidFill>
                  <a:srgbClr val="000000"/>
                </a:solidFill>
                <a:latin typeface="Century Gothic" panose="020B0502020202020204" pitchFamily="34" charset="0"/>
              </a:rPr>
              <a:t>60</a:t>
            </a:r>
          </a:p>
        </p:txBody>
      </p:sp>
      <p:sp>
        <p:nvSpPr>
          <p:cNvPr id="17" name="Title6">
            <a:extLst>
              <a:ext uri="{FF2B5EF4-FFF2-40B4-BE49-F238E27FC236}">
                <a16:creationId xmlns:a16="http://schemas.microsoft.com/office/drawing/2014/main" id="{82B00918-DB52-A840-0CA0-C3F9AB7494E6}"/>
              </a:ext>
            </a:extLst>
          </p:cNvPr>
          <p:cNvSpPr txBox="1"/>
          <p:nvPr/>
        </p:nvSpPr>
        <p:spPr>
          <a:xfrm>
            <a:off x="4356100" y="6464300"/>
            <a:ext cx="2501900" cy="1905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- 18</a:t>
            </a:r>
          </a:p>
        </p:txBody>
      </p:sp>
      <p:graphicFrame>
        <p:nvGraphicFramePr>
          <p:cNvPr id="18" name="OneHundred6">
            <a:extLst>
              <a:ext uri="{FF2B5EF4-FFF2-40B4-BE49-F238E27FC236}">
                <a16:creationId xmlns:a16="http://schemas.microsoft.com/office/drawing/2014/main" id="{151FCFAE-5C34-C0AA-9D00-9CA3F7CB076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60384691"/>
              </p:ext>
            </p:extLst>
          </p:nvPr>
        </p:nvGraphicFramePr>
        <p:xfrm>
          <a:off x="4356100" y="6718300"/>
          <a:ext cx="2501901" cy="250190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33967">
                  <a:extLst>
                    <a:ext uri="{9D8B030D-6E8A-4147-A177-3AD203B41FA5}">
                      <a16:colId xmlns:a16="http://schemas.microsoft.com/office/drawing/2014/main" val="3122577006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124201428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3135761539"/>
                    </a:ext>
                  </a:extLst>
                </a:gridCol>
              </a:tblGrid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6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51240116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81063776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3729825"/>
                  </a:ext>
                </a:extLst>
              </a:tr>
            </a:tbl>
          </a:graphicData>
        </a:graphic>
      </p:graphicFrame>
      <p:sp>
        <p:nvSpPr>
          <p:cNvPr id="19" name="Level6">
            <a:extLst>
              <a:ext uri="{FF2B5EF4-FFF2-40B4-BE49-F238E27FC236}">
                <a16:creationId xmlns:a16="http://schemas.microsoft.com/office/drawing/2014/main" id="{D7934756-5733-698C-258D-B27E0554E35F}"/>
              </a:ext>
            </a:extLst>
          </p:cNvPr>
          <p:cNvSpPr txBox="1"/>
          <p:nvPr/>
        </p:nvSpPr>
        <p:spPr>
          <a:xfrm>
            <a:off x="4356100" y="6565900"/>
            <a:ext cx="1270000" cy="1524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solidFill>
                  <a:srgbClr val="000000"/>
                </a:solidFill>
                <a:latin typeface="Century Gothic" panose="020B0502020202020204" pitchFamily="34" charset="0"/>
              </a:rPr>
              <a:t>60</a:t>
            </a: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49A53F67-DF72-3DF7-D908-6826C9308B1F}"/>
              </a:ext>
            </a:extLst>
          </p:cNvPr>
          <p:cNvGrpSpPr/>
          <p:nvPr/>
        </p:nvGrpSpPr>
        <p:grpSpPr>
          <a:xfrm>
            <a:off x="726882" y="9325540"/>
            <a:ext cx="6578599" cy="276999"/>
            <a:chOff x="726882" y="9325540"/>
            <a:chExt cx="6578599" cy="276999"/>
          </a:xfrm>
        </p:grpSpPr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66C13029-E0C2-6CE6-29E6-FFF473BBEFC7}"/>
                </a:ext>
              </a:extLst>
            </p:cNvPr>
            <p:cNvSpPr txBox="1"/>
            <p:nvPr/>
          </p:nvSpPr>
          <p:spPr>
            <a:xfrm>
              <a:off x="726882" y="9325540"/>
              <a:ext cx="6578599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200" dirty="0">
                  <a:latin typeface="Century Gothic" panose="020B0502020202020204" pitchFamily="34" charset="0"/>
                </a:rPr>
                <a:t>Sarah Carter | @mathequalslove | mathequalslove.net | </a:t>
              </a:r>
            </a:p>
          </p:txBody>
        </p:sp>
        <p:pic>
          <p:nvPicPr>
            <p:cNvPr id="22" name="Picture 21" descr="A black text with a plus and a t&#10;&#10;Description automatically generated">
              <a:extLst>
                <a:ext uri="{FF2B5EF4-FFF2-40B4-BE49-F238E27FC236}">
                  <a16:creationId xmlns:a16="http://schemas.microsoft.com/office/drawing/2014/main" id="{2C7F81A2-2428-7CA0-BC4F-D7B4EF59B8B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97448" y="9343158"/>
              <a:ext cx="1948070" cy="25665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275609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894F639-4653-11CB-DB09-F1C81248889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1">
            <a:extLst>
              <a:ext uri="{FF2B5EF4-FFF2-40B4-BE49-F238E27FC236}">
                <a16:creationId xmlns:a16="http://schemas.microsoft.com/office/drawing/2014/main" id="{9CC800C2-04C8-4463-A0FD-FA2E6AFF512E}"/>
              </a:ext>
            </a:extLst>
          </p:cNvPr>
          <p:cNvSpPr txBox="1"/>
          <p:nvPr/>
        </p:nvSpPr>
        <p:spPr>
          <a:xfrm>
            <a:off x="914400" y="596900"/>
            <a:ext cx="2501900" cy="184666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- 19</a:t>
            </a:r>
          </a:p>
        </p:txBody>
      </p:sp>
      <p:graphicFrame>
        <p:nvGraphicFramePr>
          <p:cNvPr id="3" name="OneHundred1">
            <a:extLst>
              <a:ext uri="{FF2B5EF4-FFF2-40B4-BE49-F238E27FC236}">
                <a16:creationId xmlns:a16="http://schemas.microsoft.com/office/drawing/2014/main" id="{26A40323-279A-8E50-B9CC-330BD86CC26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12463714"/>
              </p:ext>
            </p:extLst>
          </p:nvPr>
        </p:nvGraphicFramePr>
        <p:xfrm>
          <a:off x="914400" y="850900"/>
          <a:ext cx="2501901" cy="250190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33967">
                  <a:extLst>
                    <a:ext uri="{9D8B030D-6E8A-4147-A177-3AD203B41FA5}">
                      <a16:colId xmlns:a16="http://schemas.microsoft.com/office/drawing/2014/main" val="2835714998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2249768827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1874334483"/>
                    </a:ext>
                  </a:extLst>
                </a:gridCol>
              </a:tblGrid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6996236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50493525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95375129"/>
                  </a:ext>
                </a:extLst>
              </a:tr>
            </a:tbl>
          </a:graphicData>
        </a:graphic>
      </p:graphicFrame>
      <p:sp>
        <p:nvSpPr>
          <p:cNvPr id="4" name="Level1">
            <a:extLst>
              <a:ext uri="{FF2B5EF4-FFF2-40B4-BE49-F238E27FC236}">
                <a16:creationId xmlns:a16="http://schemas.microsoft.com/office/drawing/2014/main" id="{5B3EE9B4-7258-8513-104B-EE0F2399F0DB}"/>
              </a:ext>
            </a:extLst>
          </p:cNvPr>
          <p:cNvSpPr txBox="1"/>
          <p:nvPr/>
        </p:nvSpPr>
        <p:spPr>
          <a:xfrm>
            <a:off x="914400" y="698500"/>
            <a:ext cx="1270000" cy="153888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latin typeface="Century Gothic" panose="020B0502020202020204" pitchFamily="34" charset="0"/>
              </a:rPr>
              <a:t>60</a:t>
            </a:r>
          </a:p>
        </p:txBody>
      </p:sp>
      <p:sp>
        <p:nvSpPr>
          <p:cNvPr id="5" name="Title2">
            <a:extLst>
              <a:ext uri="{FF2B5EF4-FFF2-40B4-BE49-F238E27FC236}">
                <a16:creationId xmlns:a16="http://schemas.microsoft.com/office/drawing/2014/main" id="{5DBE3593-BDD2-382C-9FFA-A5CBFFB89B80}"/>
              </a:ext>
            </a:extLst>
          </p:cNvPr>
          <p:cNvSpPr txBox="1"/>
          <p:nvPr/>
        </p:nvSpPr>
        <p:spPr>
          <a:xfrm>
            <a:off x="4356100" y="596900"/>
            <a:ext cx="2501900" cy="184666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- 20</a:t>
            </a:r>
          </a:p>
        </p:txBody>
      </p:sp>
      <p:graphicFrame>
        <p:nvGraphicFramePr>
          <p:cNvPr id="6" name="OneHundred2">
            <a:extLst>
              <a:ext uri="{FF2B5EF4-FFF2-40B4-BE49-F238E27FC236}">
                <a16:creationId xmlns:a16="http://schemas.microsoft.com/office/drawing/2014/main" id="{ED4378A1-EC9F-6EFD-75A3-CD337C6C7A6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01706379"/>
              </p:ext>
            </p:extLst>
          </p:nvPr>
        </p:nvGraphicFramePr>
        <p:xfrm>
          <a:off x="4356100" y="850900"/>
          <a:ext cx="2501901" cy="250190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33967">
                  <a:extLst>
                    <a:ext uri="{9D8B030D-6E8A-4147-A177-3AD203B41FA5}">
                      <a16:colId xmlns:a16="http://schemas.microsoft.com/office/drawing/2014/main" val="2035205125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4034547532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2861912501"/>
                    </a:ext>
                  </a:extLst>
                </a:gridCol>
              </a:tblGrid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7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91221075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41980504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6520852"/>
                  </a:ext>
                </a:extLst>
              </a:tr>
            </a:tbl>
          </a:graphicData>
        </a:graphic>
      </p:graphicFrame>
      <p:sp>
        <p:nvSpPr>
          <p:cNvPr id="7" name="Level2">
            <a:extLst>
              <a:ext uri="{FF2B5EF4-FFF2-40B4-BE49-F238E27FC236}">
                <a16:creationId xmlns:a16="http://schemas.microsoft.com/office/drawing/2014/main" id="{C4A3E9E5-0CA1-D8D3-32FC-E14D2696A7E6}"/>
              </a:ext>
            </a:extLst>
          </p:cNvPr>
          <p:cNvSpPr txBox="1"/>
          <p:nvPr/>
        </p:nvSpPr>
        <p:spPr>
          <a:xfrm>
            <a:off x="4356100" y="698500"/>
            <a:ext cx="1270000" cy="153888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latin typeface="Century Gothic" panose="020B0502020202020204" pitchFamily="34" charset="0"/>
              </a:rPr>
              <a:t>60</a:t>
            </a:r>
          </a:p>
        </p:txBody>
      </p:sp>
      <p:sp>
        <p:nvSpPr>
          <p:cNvPr id="8" name="Title3">
            <a:extLst>
              <a:ext uri="{FF2B5EF4-FFF2-40B4-BE49-F238E27FC236}">
                <a16:creationId xmlns:a16="http://schemas.microsoft.com/office/drawing/2014/main" id="{DB04D782-0CD0-A6C0-AC85-66710C019CA1}"/>
              </a:ext>
            </a:extLst>
          </p:cNvPr>
          <p:cNvSpPr txBox="1"/>
          <p:nvPr/>
        </p:nvSpPr>
        <p:spPr>
          <a:xfrm>
            <a:off x="914400" y="3530600"/>
            <a:ext cx="2501900" cy="1905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- 21</a:t>
            </a:r>
          </a:p>
        </p:txBody>
      </p:sp>
      <p:graphicFrame>
        <p:nvGraphicFramePr>
          <p:cNvPr id="9" name="OneHundred3">
            <a:extLst>
              <a:ext uri="{FF2B5EF4-FFF2-40B4-BE49-F238E27FC236}">
                <a16:creationId xmlns:a16="http://schemas.microsoft.com/office/drawing/2014/main" id="{CB1FE1DE-E0B1-F2E2-73EB-6F50BFFB8E5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9160863"/>
              </p:ext>
            </p:extLst>
          </p:nvPr>
        </p:nvGraphicFramePr>
        <p:xfrm>
          <a:off x="914400" y="3784600"/>
          <a:ext cx="2501901" cy="250190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33967">
                  <a:extLst>
                    <a:ext uri="{9D8B030D-6E8A-4147-A177-3AD203B41FA5}">
                      <a16:colId xmlns:a16="http://schemas.microsoft.com/office/drawing/2014/main" val="403873985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496539683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99050880"/>
                    </a:ext>
                  </a:extLst>
                </a:gridCol>
              </a:tblGrid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9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70686651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5361309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41137664"/>
                  </a:ext>
                </a:extLst>
              </a:tr>
            </a:tbl>
          </a:graphicData>
        </a:graphic>
      </p:graphicFrame>
      <p:sp>
        <p:nvSpPr>
          <p:cNvPr id="10" name="Level3">
            <a:extLst>
              <a:ext uri="{FF2B5EF4-FFF2-40B4-BE49-F238E27FC236}">
                <a16:creationId xmlns:a16="http://schemas.microsoft.com/office/drawing/2014/main" id="{0359194A-1C3C-3591-DF6C-A09E56C1F517}"/>
              </a:ext>
            </a:extLst>
          </p:cNvPr>
          <p:cNvSpPr txBox="1"/>
          <p:nvPr/>
        </p:nvSpPr>
        <p:spPr>
          <a:xfrm>
            <a:off x="914400" y="3632200"/>
            <a:ext cx="1270000" cy="1524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solidFill>
                  <a:srgbClr val="000000"/>
                </a:solidFill>
                <a:latin typeface="Century Gothic" panose="020B0502020202020204" pitchFamily="34" charset="0"/>
              </a:rPr>
              <a:t>60</a:t>
            </a:r>
          </a:p>
        </p:txBody>
      </p:sp>
      <p:sp>
        <p:nvSpPr>
          <p:cNvPr id="11" name="Title4">
            <a:extLst>
              <a:ext uri="{FF2B5EF4-FFF2-40B4-BE49-F238E27FC236}">
                <a16:creationId xmlns:a16="http://schemas.microsoft.com/office/drawing/2014/main" id="{8C7D19B3-08CB-F3A4-067C-77849003500C}"/>
              </a:ext>
            </a:extLst>
          </p:cNvPr>
          <p:cNvSpPr txBox="1"/>
          <p:nvPr/>
        </p:nvSpPr>
        <p:spPr>
          <a:xfrm>
            <a:off x="4356100" y="3530600"/>
            <a:ext cx="2501900" cy="1905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- 22</a:t>
            </a:r>
          </a:p>
        </p:txBody>
      </p:sp>
      <p:graphicFrame>
        <p:nvGraphicFramePr>
          <p:cNvPr id="12" name="OneHundred4">
            <a:extLst>
              <a:ext uri="{FF2B5EF4-FFF2-40B4-BE49-F238E27FC236}">
                <a16:creationId xmlns:a16="http://schemas.microsoft.com/office/drawing/2014/main" id="{F6419DBE-0EA4-BABE-3BE8-445EDA61A10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96755171"/>
              </p:ext>
            </p:extLst>
          </p:nvPr>
        </p:nvGraphicFramePr>
        <p:xfrm>
          <a:off x="4356100" y="3784600"/>
          <a:ext cx="2501901" cy="250190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33967">
                  <a:extLst>
                    <a:ext uri="{9D8B030D-6E8A-4147-A177-3AD203B41FA5}">
                      <a16:colId xmlns:a16="http://schemas.microsoft.com/office/drawing/2014/main" val="4209610065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3678470732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3939859836"/>
                    </a:ext>
                  </a:extLst>
                </a:gridCol>
              </a:tblGrid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92357566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3077302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04649553"/>
                  </a:ext>
                </a:extLst>
              </a:tr>
            </a:tbl>
          </a:graphicData>
        </a:graphic>
      </p:graphicFrame>
      <p:sp>
        <p:nvSpPr>
          <p:cNvPr id="13" name="Level4">
            <a:extLst>
              <a:ext uri="{FF2B5EF4-FFF2-40B4-BE49-F238E27FC236}">
                <a16:creationId xmlns:a16="http://schemas.microsoft.com/office/drawing/2014/main" id="{D2A6BA2C-DC29-9E70-D769-6D1BFA5397E4}"/>
              </a:ext>
            </a:extLst>
          </p:cNvPr>
          <p:cNvSpPr txBox="1"/>
          <p:nvPr/>
        </p:nvSpPr>
        <p:spPr>
          <a:xfrm>
            <a:off x="4356100" y="3632200"/>
            <a:ext cx="1270000" cy="1524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solidFill>
                  <a:srgbClr val="000000"/>
                </a:solidFill>
                <a:latin typeface="Century Gothic" panose="020B0502020202020204" pitchFamily="34" charset="0"/>
              </a:rPr>
              <a:t>60</a:t>
            </a:r>
          </a:p>
        </p:txBody>
      </p:sp>
      <p:sp>
        <p:nvSpPr>
          <p:cNvPr id="14" name="Title5">
            <a:extLst>
              <a:ext uri="{FF2B5EF4-FFF2-40B4-BE49-F238E27FC236}">
                <a16:creationId xmlns:a16="http://schemas.microsoft.com/office/drawing/2014/main" id="{53C30CBD-3C15-2FEE-4855-7F215B771AB7}"/>
              </a:ext>
            </a:extLst>
          </p:cNvPr>
          <p:cNvSpPr txBox="1"/>
          <p:nvPr/>
        </p:nvSpPr>
        <p:spPr>
          <a:xfrm>
            <a:off x="914400" y="6464300"/>
            <a:ext cx="2501900" cy="1905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- 23</a:t>
            </a:r>
          </a:p>
        </p:txBody>
      </p:sp>
      <p:graphicFrame>
        <p:nvGraphicFramePr>
          <p:cNvPr id="15" name="OneHundred5">
            <a:extLst>
              <a:ext uri="{FF2B5EF4-FFF2-40B4-BE49-F238E27FC236}">
                <a16:creationId xmlns:a16="http://schemas.microsoft.com/office/drawing/2014/main" id="{14EA36D9-3DC6-7AF6-F176-68852F0DCBF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17395569"/>
              </p:ext>
            </p:extLst>
          </p:nvPr>
        </p:nvGraphicFramePr>
        <p:xfrm>
          <a:off x="914400" y="6718300"/>
          <a:ext cx="2501901" cy="250190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33967">
                  <a:extLst>
                    <a:ext uri="{9D8B030D-6E8A-4147-A177-3AD203B41FA5}">
                      <a16:colId xmlns:a16="http://schemas.microsoft.com/office/drawing/2014/main" val="1167693149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3138987699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3316819120"/>
                    </a:ext>
                  </a:extLst>
                </a:gridCol>
              </a:tblGrid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06412397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9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11175729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65521866"/>
                  </a:ext>
                </a:extLst>
              </a:tr>
            </a:tbl>
          </a:graphicData>
        </a:graphic>
      </p:graphicFrame>
      <p:sp>
        <p:nvSpPr>
          <p:cNvPr id="16" name="Level5">
            <a:extLst>
              <a:ext uri="{FF2B5EF4-FFF2-40B4-BE49-F238E27FC236}">
                <a16:creationId xmlns:a16="http://schemas.microsoft.com/office/drawing/2014/main" id="{6EE8C8C7-165B-46FD-FF59-E4B19C36658E}"/>
              </a:ext>
            </a:extLst>
          </p:cNvPr>
          <p:cNvSpPr txBox="1"/>
          <p:nvPr/>
        </p:nvSpPr>
        <p:spPr>
          <a:xfrm>
            <a:off x="914400" y="6565900"/>
            <a:ext cx="1270000" cy="1524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solidFill>
                  <a:srgbClr val="000000"/>
                </a:solidFill>
                <a:latin typeface="Century Gothic" panose="020B0502020202020204" pitchFamily="34" charset="0"/>
              </a:rPr>
              <a:t>60</a:t>
            </a:r>
          </a:p>
        </p:txBody>
      </p:sp>
      <p:sp>
        <p:nvSpPr>
          <p:cNvPr id="17" name="Title6">
            <a:extLst>
              <a:ext uri="{FF2B5EF4-FFF2-40B4-BE49-F238E27FC236}">
                <a16:creationId xmlns:a16="http://schemas.microsoft.com/office/drawing/2014/main" id="{908F8561-5B08-5D15-7760-288068E2024B}"/>
              </a:ext>
            </a:extLst>
          </p:cNvPr>
          <p:cNvSpPr txBox="1"/>
          <p:nvPr/>
        </p:nvSpPr>
        <p:spPr>
          <a:xfrm>
            <a:off x="4356100" y="6464300"/>
            <a:ext cx="2501900" cy="1905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- 24</a:t>
            </a:r>
          </a:p>
        </p:txBody>
      </p:sp>
      <p:graphicFrame>
        <p:nvGraphicFramePr>
          <p:cNvPr id="18" name="OneHundred6">
            <a:extLst>
              <a:ext uri="{FF2B5EF4-FFF2-40B4-BE49-F238E27FC236}">
                <a16:creationId xmlns:a16="http://schemas.microsoft.com/office/drawing/2014/main" id="{2096C3DF-35CF-FE72-FB5A-6755B4CAEF7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48008546"/>
              </p:ext>
            </p:extLst>
          </p:nvPr>
        </p:nvGraphicFramePr>
        <p:xfrm>
          <a:off x="4356100" y="6718300"/>
          <a:ext cx="2501901" cy="250190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33967">
                  <a:extLst>
                    <a:ext uri="{9D8B030D-6E8A-4147-A177-3AD203B41FA5}">
                      <a16:colId xmlns:a16="http://schemas.microsoft.com/office/drawing/2014/main" val="3122577006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124201428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3135761539"/>
                    </a:ext>
                  </a:extLst>
                </a:gridCol>
              </a:tblGrid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51240116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81063776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3729825"/>
                  </a:ext>
                </a:extLst>
              </a:tr>
            </a:tbl>
          </a:graphicData>
        </a:graphic>
      </p:graphicFrame>
      <p:sp>
        <p:nvSpPr>
          <p:cNvPr id="19" name="Level6">
            <a:extLst>
              <a:ext uri="{FF2B5EF4-FFF2-40B4-BE49-F238E27FC236}">
                <a16:creationId xmlns:a16="http://schemas.microsoft.com/office/drawing/2014/main" id="{C0E2C2B3-24B8-DD75-4201-829CE8A5010A}"/>
              </a:ext>
            </a:extLst>
          </p:cNvPr>
          <p:cNvSpPr txBox="1"/>
          <p:nvPr/>
        </p:nvSpPr>
        <p:spPr>
          <a:xfrm>
            <a:off x="4356100" y="6565900"/>
            <a:ext cx="1270000" cy="1524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solidFill>
                  <a:srgbClr val="000000"/>
                </a:solidFill>
                <a:latin typeface="Century Gothic" panose="020B0502020202020204" pitchFamily="34" charset="0"/>
              </a:rPr>
              <a:t>60</a:t>
            </a: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24F05349-37DB-6BDE-51F9-04DCEA79A5BE}"/>
              </a:ext>
            </a:extLst>
          </p:cNvPr>
          <p:cNvGrpSpPr/>
          <p:nvPr/>
        </p:nvGrpSpPr>
        <p:grpSpPr>
          <a:xfrm>
            <a:off x="726882" y="9325540"/>
            <a:ext cx="6578599" cy="276999"/>
            <a:chOff x="726882" y="9325540"/>
            <a:chExt cx="6578599" cy="276999"/>
          </a:xfrm>
        </p:grpSpPr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E212BBDB-D9A9-3CCE-29C3-012EF9902A34}"/>
                </a:ext>
              </a:extLst>
            </p:cNvPr>
            <p:cNvSpPr txBox="1"/>
            <p:nvPr/>
          </p:nvSpPr>
          <p:spPr>
            <a:xfrm>
              <a:off x="726882" y="9325540"/>
              <a:ext cx="6578599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200" dirty="0">
                  <a:latin typeface="Century Gothic" panose="020B0502020202020204" pitchFamily="34" charset="0"/>
                </a:rPr>
                <a:t>Sarah Carter | @mathequalslove | mathequalslove.net | </a:t>
              </a:r>
            </a:p>
          </p:txBody>
        </p:sp>
        <p:pic>
          <p:nvPicPr>
            <p:cNvPr id="22" name="Picture 21" descr="A black text with a plus and a t&#10;&#10;Description automatically generated">
              <a:extLst>
                <a:ext uri="{FF2B5EF4-FFF2-40B4-BE49-F238E27FC236}">
                  <a16:creationId xmlns:a16="http://schemas.microsoft.com/office/drawing/2014/main" id="{9149BFA4-63E4-307D-984C-F2516A923A9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97448" y="9343158"/>
              <a:ext cx="1948070" cy="25665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9383799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CE98008-BDC6-A220-CA0F-C2D9EDDEFF0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1">
            <a:extLst>
              <a:ext uri="{FF2B5EF4-FFF2-40B4-BE49-F238E27FC236}">
                <a16:creationId xmlns:a16="http://schemas.microsoft.com/office/drawing/2014/main" id="{7357BA7B-9A60-368D-4868-A9E964C27F7B}"/>
              </a:ext>
            </a:extLst>
          </p:cNvPr>
          <p:cNvSpPr txBox="1"/>
          <p:nvPr/>
        </p:nvSpPr>
        <p:spPr>
          <a:xfrm>
            <a:off x="914400" y="596900"/>
            <a:ext cx="2501900" cy="184666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- 25</a:t>
            </a:r>
          </a:p>
        </p:txBody>
      </p:sp>
      <p:graphicFrame>
        <p:nvGraphicFramePr>
          <p:cNvPr id="3" name="OneHundred1">
            <a:extLst>
              <a:ext uri="{FF2B5EF4-FFF2-40B4-BE49-F238E27FC236}">
                <a16:creationId xmlns:a16="http://schemas.microsoft.com/office/drawing/2014/main" id="{82B46A4E-6518-3686-4A8B-1330941B90C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47042650"/>
              </p:ext>
            </p:extLst>
          </p:nvPr>
        </p:nvGraphicFramePr>
        <p:xfrm>
          <a:off x="914400" y="850900"/>
          <a:ext cx="2501901" cy="250190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33967">
                  <a:extLst>
                    <a:ext uri="{9D8B030D-6E8A-4147-A177-3AD203B41FA5}">
                      <a16:colId xmlns:a16="http://schemas.microsoft.com/office/drawing/2014/main" val="2835714998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2249768827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1874334483"/>
                    </a:ext>
                  </a:extLst>
                </a:gridCol>
              </a:tblGrid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6996236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50493525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95375129"/>
                  </a:ext>
                </a:extLst>
              </a:tr>
            </a:tbl>
          </a:graphicData>
        </a:graphic>
      </p:graphicFrame>
      <p:sp>
        <p:nvSpPr>
          <p:cNvPr id="4" name="Level1">
            <a:extLst>
              <a:ext uri="{FF2B5EF4-FFF2-40B4-BE49-F238E27FC236}">
                <a16:creationId xmlns:a16="http://schemas.microsoft.com/office/drawing/2014/main" id="{E504DF4B-357D-456F-748B-67EDB2E335D7}"/>
              </a:ext>
            </a:extLst>
          </p:cNvPr>
          <p:cNvSpPr txBox="1"/>
          <p:nvPr/>
        </p:nvSpPr>
        <p:spPr>
          <a:xfrm>
            <a:off x="914400" y="698500"/>
            <a:ext cx="1270000" cy="153888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latin typeface="Century Gothic" panose="020B0502020202020204" pitchFamily="34" charset="0"/>
              </a:rPr>
              <a:t>60</a:t>
            </a:r>
          </a:p>
        </p:txBody>
      </p:sp>
      <p:sp>
        <p:nvSpPr>
          <p:cNvPr id="5" name="Title2">
            <a:extLst>
              <a:ext uri="{FF2B5EF4-FFF2-40B4-BE49-F238E27FC236}">
                <a16:creationId xmlns:a16="http://schemas.microsoft.com/office/drawing/2014/main" id="{1CAE91AF-BDB1-A30B-A618-DA3AB2291686}"/>
              </a:ext>
            </a:extLst>
          </p:cNvPr>
          <p:cNvSpPr txBox="1"/>
          <p:nvPr/>
        </p:nvSpPr>
        <p:spPr>
          <a:xfrm>
            <a:off x="4356100" y="596900"/>
            <a:ext cx="2501900" cy="184666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- 26</a:t>
            </a:r>
          </a:p>
        </p:txBody>
      </p:sp>
      <p:graphicFrame>
        <p:nvGraphicFramePr>
          <p:cNvPr id="6" name="OneHundred2">
            <a:extLst>
              <a:ext uri="{FF2B5EF4-FFF2-40B4-BE49-F238E27FC236}">
                <a16:creationId xmlns:a16="http://schemas.microsoft.com/office/drawing/2014/main" id="{7803CC28-BD3A-44FC-93D7-F2CD556D299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6970619"/>
              </p:ext>
            </p:extLst>
          </p:nvPr>
        </p:nvGraphicFramePr>
        <p:xfrm>
          <a:off x="4356100" y="850900"/>
          <a:ext cx="2501901" cy="250190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33967">
                  <a:extLst>
                    <a:ext uri="{9D8B030D-6E8A-4147-A177-3AD203B41FA5}">
                      <a16:colId xmlns:a16="http://schemas.microsoft.com/office/drawing/2014/main" val="2035205125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4034547532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2861912501"/>
                    </a:ext>
                  </a:extLst>
                </a:gridCol>
              </a:tblGrid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7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91221075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41980504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6520852"/>
                  </a:ext>
                </a:extLst>
              </a:tr>
            </a:tbl>
          </a:graphicData>
        </a:graphic>
      </p:graphicFrame>
      <p:sp>
        <p:nvSpPr>
          <p:cNvPr id="7" name="Level2">
            <a:extLst>
              <a:ext uri="{FF2B5EF4-FFF2-40B4-BE49-F238E27FC236}">
                <a16:creationId xmlns:a16="http://schemas.microsoft.com/office/drawing/2014/main" id="{5BC8CD1C-BBF6-01A5-6CFA-49253024D177}"/>
              </a:ext>
            </a:extLst>
          </p:cNvPr>
          <p:cNvSpPr txBox="1"/>
          <p:nvPr/>
        </p:nvSpPr>
        <p:spPr>
          <a:xfrm>
            <a:off x="4356100" y="698500"/>
            <a:ext cx="1270000" cy="153888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latin typeface="Century Gothic" panose="020B0502020202020204" pitchFamily="34" charset="0"/>
              </a:rPr>
              <a:t>60</a:t>
            </a:r>
          </a:p>
        </p:txBody>
      </p:sp>
      <p:sp>
        <p:nvSpPr>
          <p:cNvPr id="8" name="Title3">
            <a:extLst>
              <a:ext uri="{FF2B5EF4-FFF2-40B4-BE49-F238E27FC236}">
                <a16:creationId xmlns:a16="http://schemas.microsoft.com/office/drawing/2014/main" id="{585AED7D-1EC2-C2ED-9C4C-CC284720B035}"/>
              </a:ext>
            </a:extLst>
          </p:cNvPr>
          <p:cNvSpPr txBox="1"/>
          <p:nvPr/>
        </p:nvSpPr>
        <p:spPr>
          <a:xfrm>
            <a:off x="914400" y="3530600"/>
            <a:ext cx="2501900" cy="1905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- 27</a:t>
            </a:r>
          </a:p>
        </p:txBody>
      </p:sp>
      <p:graphicFrame>
        <p:nvGraphicFramePr>
          <p:cNvPr id="9" name="OneHundred3">
            <a:extLst>
              <a:ext uri="{FF2B5EF4-FFF2-40B4-BE49-F238E27FC236}">
                <a16:creationId xmlns:a16="http://schemas.microsoft.com/office/drawing/2014/main" id="{707BC759-844D-9B37-D189-186A336FE9E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16302699"/>
              </p:ext>
            </p:extLst>
          </p:nvPr>
        </p:nvGraphicFramePr>
        <p:xfrm>
          <a:off x="914400" y="3784600"/>
          <a:ext cx="2501901" cy="250190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33967">
                  <a:extLst>
                    <a:ext uri="{9D8B030D-6E8A-4147-A177-3AD203B41FA5}">
                      <a16:colId xmlns:a16="http://schemas.microsoft.com/office/drawing/2014/main" val="403873985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496539683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99050880"/>
                    </a:ext>
                  </a:extLst>
                </a:gridCol>
              </a:tblGrid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6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70686651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5361309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9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41137664"/>
                  </a:ext>
                </a:extLst>
              </a:tr>
            </a:tbl>
          </a:graphicData>
        </a:graphic>
      </p:graphicFrame>
      <p:sp>
        <p:nvSpPr>
          <p:cNvPr id="10" name="Level3">
            <a:extLst>
              <a:ext uri="{FF2B5EF4-FFF2-40B4-BE49-F238E27FC236}">
                <a16:creationId xmlns:a16="http://schemas.microsoft.com/office/drawing/2014/main" id="{1F913B05-9DE9-181C-B963-A094C492B511}"/>
              </a:ext>
            </a:extLst>
          </p:cNvPr>
          <p:cNvSpPr txBox="1"/>
          <p:nvPr/>
        </p:nvSpPr>
        <p:spPr>
          <a:xfrm>
            <a:off x="914400" y="3632200"/>
            <a:ext cx="1270000" cy="1524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solidFill>
                  <a:srgbClr val="000000"/>
                </a:solidFill>
                <a:latin typeface="Century Gothic" panose="020B0502020202020204" pitchFamily="34" charset="0"/>
              </a:rPr>
              <a:t>60</a:t>
            </a:r>
          </a:p>
        </p:txBody>
      </p:sp>
      <p:sp>
        <p:nvSpPr>
          <p:cNvPr id="11" name="Title4">
            <a:extLst>
              <a:ext uri="{FF2B5EF4-FFF2-40B4-BE49-F238E27FC236}">
                <a16:creationId xmlns:a16="http://schemas.microsoft.com/office/drawing/2014/main" id="{9FC765F6-8241-3C81-ADF8-E0646D576F4B}"/>
              </a:ext>
            </a:extLst>
          </p:cNvPr>
          <p:cNvSpPr txBox="1"/>
          <p:nvPr/>
        </p:nvSpPr>
        <p:spPr>
          <a:xfrm>
            <a:off x="4356100" y="3530600"/>
            <a:ext cx="2501900" cy="1905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- 28</a:t>
            </a:r>
          </a:p>
        </p:txBody>
      </p:sp>
      <p:graphicFrame>
        <p:nvGraphicFramePr>
          <p:cNvPr id="12" name="OneHundred4">
            <a:extLst>
              <a:ext uri="{FF2B5EF4-FFF2-40B4-BE49-F238E27FC236}">
                <a16:creationId xmlns:a16="http://schemas.microsoft.com/office/drawing/2014/main" id="{E6DC92E8-0BEA-423F-7147-E46C3784008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92901041"/>
              </p:ext>
            </p:extLst>
          </p:nvPr>
        </p:nvGraphicFramePr>
        <p:xfrm>
          <a:off x="4356100" y="3784600"/>
          <a:ext cx="2501901" cy="250190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33967">
                  <a:extLst>
                    <a:ext uri="{9D8B030D-6E8A-4147-A177-3AD203B41FA5}">
                      <a16:colId xmlns:a16="http://schemas.microsoft.com/office/drawing/2014/main" val="4209610065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3678470732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3939859836"/>
                    </a:ext>
                  </a:extLst>
                </a:gridCol>
              </a:tblGrid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92357566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3077302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7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04649553"/>
                  </a:ext>
                </a:extLst>
              </a:tr>
            </a:tbl>
          </a:graphicData>
        </a:graphic>
      </p:graphicFrame>
      <p:sp>
        <p:nvSpPr>
          <p:cNvPr id="13" name="Level4">
            <a:extLst>
              <a:ext uri="{FF2B5EF4-FFF2-40B4-BE49-F238E27FC236}">
                <a16:creationId xmlns:a16="http://schemas.microsoft.com/office/drawing/2014/main" id="{02CA5A88-BE7F-DBA8-9034-CF96099F2743}"/>
              </a:ext>
            </a:extLst>
          </p:cNvPr>
          <p:cNvSpPr txBox="1"/>
          <p:nvPr/>
        </p:nvSpPr>
        <p:spPr>
          <a:xfrm>
            <a:off x="4356100" y="3632200"/>
            <a:ext cx="1270000" cy="1524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solidFill>
                  <a:srgbClr val="000000"/>
                </a:solidFill>
                <a:latin typeface="Century Gothic" panose="020B0502020202020204" pitchFamily="34" charset="0"/>
              </a:rPr>
              <a:t>60</a:t>
            </a:r>
          </a:p>
        </p:txBody>
      </p:sp>
      <p:sp>
        <p:nvSpPr>
          <p:cNvPr id="14" name="Title5">
            <a:extLst>
              <a:ext uri="{FF2B5EF4-FFF2-40B4-BE49-F238E27FC236}">
                <a16:creationId xmlns:a16="http://schemas.microsoft.com/office/drawing/2014/main" id="{95D2BC8E-1110-6259-AC61-4B84ABBE79EE}"/>
              </a:ext>
            </a:extLst>
          </p:cNvPr>
          <p:cNvSpPr txBox="1"/>
          <p:nvPr/>
        </p:nvSpPr>
        <p:spPr>
          <a:xfrm>
            <a:off x="914400" y="6464300"/>
            <a:ext cx="2501900" cy="1905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- 29</a:t>
            </a:r>
          </a:p>
        </p:txBody>
      </p:sp>
      <p:graphicFrame>
        <p:nvGraphicFramePr>
          <p:cNvPr id="15" name="OneHundred5">
            <a:extLst>
              <a:ext uri="{FF2B5EF4-FFF2-40B4-BE49-F238E27FC236}">
                <a16:creationId xmlns:a16="http://schemas.microsoft.com/office/drawing/2014/main" id="{64EA1A94-DD5F-5943-99C5-AC1683B1FD4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52222885"/>
              </p:ext>
            </p:extLst>
          </p:nvPr>
        </p:nvGraphicFramePr>
        <p:xfrm>
          <a:off x="914400" y="6718300"/>
          <a:ext cx="2501901" cy="250190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33967">
                  <a:extLst>
                    <a:ext uri="{9D8B030D-6E8A-4147-A177-3AD203B41FA5}">
                      <a16:colId xmlns:a16="http://schemas.microsoft.com/office/drawing/2014/main" val="1167693149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3138987699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3316819120"/>
                    </a:ext>
                  </a:extLst>
                </a:gridCol>
              </a:tblGrid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06412397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11175729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65521866"/>
                  </a:ext>
                </a:extLst>
              </a:tr>
            </a:tbl>
          </a:graphicData>
        </a:graphic>
      </p:graphicFrame>
      <p:sp>
        <p:nvSpPr>
          <p:cNvPr id="16" name="Level5">
            <a:extLst>
              <a:ext uri="{FF2B5EF4-FFF2-40B4-BE49-F238E27FC236}">
                <a16:creationId xmlns:a16="http://schemas.microsoft.com/office/drawing/2014/main" id="{1A471881-E7C2-789E-44FC-B9C05C9E9FA5}"/>
              </a:ext>
            </a:extLst>
          </p:cNvPr>
          <p:cNvSpPr txBox="1"/>
          <p:nvPr/>
        </p:nvSpPr>
        <p:spPr>
          <a:xfrm>
            <a:off x="914400" y="6565900"/>
            <a:ext cx="1270000" cy="1524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solidFill>
                  <a:srgbClr val="000000"/>
                </a:solidFill>
                <a:latin typeface="Century Gothic" panose="020B0502020202020204" pitchFamily="34" charset="0"/>
              </a:rPr>
              <a:t>60</a:t>
            </a:r>
          </a:p>
        </p:txBody>
      </p:sp>
      <p:sp>
        <p:nvSpPr>
          <p:cNvPr id="17" name="Title6">
            <a:extLst>
              <a:ext uri="{FF2B5EF4-FFF2-40B4-BE49-F238E27FC236}">
                <a16:creationId xmlns:a16="http://schemas.microsoft.com/office/drawing/2014/main" id="{56E0DE8F-9317-3998-13F8-959EEE0FC999}"/>
              </a:ext>
            </a:extLst>
          </p:cNvPr>
          <p:cNvSpPr txBox="1"/>
          <p:nvPr/>
        </p:nvSpPr>
        <p:spPr>
          <a:xfrm>
            <a:off x="4356100" y="6464300"/>
            <a:ext cx="2501900" cy="1905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- 30</a:t>
            </a:r>
          </a:p>
        </p:txBody>
      </p:sp>
      <p:graphicFrame>
        <p:nvGraphicFramePr>
          <p:cNvPr id="18" name="OneHundred6">
            <a:extLst>
              <a:ext uri="{FF2B5EF4-FFF2-40B4-BE49-F238E27FC236}">
                <a16:creationId xmlns:a16="http://schemas.microsoft.com/office/drawing/2014/main" id="{98A32B36-35D5-38C2-B9F6-ED6CF4CC068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24596384"/>
              </p:ext>
            </p:extLst>
          </p:nvPr>
        </p:nvGraphicFramePr>
        <p:xfrm>
          <a:off x="4356100" y="6718300"/>
          <a:ext cx="2501901" cy="250190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33967">
                  <a:extLst>
                    <a:ext uri="{9D8B030D-6E8A-4147-A177-3AD203B41FA5}">
                      <a16:colId xmlns:a16="http://schemas.microsoft.com/office/drawing/2014/main" val="3122577006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124201428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3135761539"/>
                    </a:ext>
                  </a:extLst>
                </a:gridCol>
              </a:tblGrid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8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51240116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81063776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6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3729825"/>
                  </a:ext>
                </a:extLst>
              </a:tr>
            </a:tbl>
          </a:graphicData>
        </a:graphic>
      </p:graphicFrame>
      <p:sp>
        <p:nvSpPr>
          <p:cNvPr id="19" name="Level6">
            <a:extLst>
              <a:ext uri="{FF2B5EF4-FFF2-40B4-BE49-F238E27FC236}">
                <a16:creationId xmlns:a16="http://schemas.microsoft.com/office/drawing/2014/main" id="{F6F6F242-DF0D-2636-1D02-3A2444A8B661}"/>
              </a:ext>
            </a:extLst>
          </p:cNvPr>
          <p:cNvSpPr txBox="1"/>
          <p:nvPr/>
        </p:nvSpPr>
        <p:spPr>
          <a:xfrm>
            <a:off x="4356100" y="6565900"/>
            <a:ext cx="1270000" cy="1524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solidFill>
                  <a:srgbClr val="000000"/>
                </a:solidFill>
                <a:latin typeface="Century Gothic" panose="020B0502020202020204" pitchFamily="34" charset="0"/>
              </a:rPr>
              <a:t>60</a:t>
            </a: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F8B2799D-F0D8-CAD8-0710-413B28C733B2}"/>
              </a:ext>
            </a:extLst>
          </p:cNvPr>
          <p:cNvGrpSpPr/>
          <p:nvPr/>
        </p:nvGrpSpPr>
        <p:grpSpPr>
          <a:xfrm>
            <a:off x="726882" y="9325540"/>
            <a:ext cx="6578599" cy="276999"/>
            <a:chOff x="726882" y="9325540"/>
            <a:chExt cx="6578599" cy="276999"/>
          </a:xfrm>
        </p:grpSpPr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0235678D-41FB-B5C0-0EB1-F40207430054}"/>
                </a:ext>
              </a:extLst>
            </p:cNvPr>
            <p:cNvSpPr txBox="1"/>
            <p:nvPr/>
          </p:nvSpPr>
          <p:spPr>
            <a:xfrm>
              <a:off x="726882" y="9325540"/>
              <a:ext cx="6578599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200" dirty="0">
                  <a:latin typeface="Century Gothic" panose="020B0502020202020204" pitchFamily="34" charset="0"/>
                </a:rPr>
                <a:t>Sarah Carter | @mathequalslove | mathequalslove.net | </a:t>
              </a:r>
            </a:p>
          </p:txBody>
        </p:sp>
        <p:pic>
          <p:nvPicPr>
            <p:cNvPr id="22" name="Picture 21" descr="A black text with a plus and a t&#10;&#10;Description automatically generated">
              <a:extLst>
                <a:ext uri="{FF2B5EF4-FFF2-40B4-BE49-F238E27FC236}">
                  <a16:creationId xmlns:a16="http://schemas.microsoft.com/office/drawing/2014/main" id="{18D24725-D5E5-58C3-60C4-11E08907CC2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97448" y="9343158"/>
              <a:ext cx="1948070" cy="25665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7582352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1">
            <a:extLst>
              <a:ext uri="{FF2B5EF4-FFF2-40B4-BE49-F238E27FC236}">
                <a16:creationId xmlns:a16="http://schemas.microsoft.com/office/drawing/2014/main" id="{E74777B8-B5A7-FF0E-514A-3B27E73A1AD1}"/>
              </a:ext>
            </a:extLst>
          </p:cNvPr>
          <p:cNvSpPr txBox="1"/>
          <p:nvPr/>
        </p:nvSpPr>
        <p:spPr>
          <a:xfrm>
            <a:off x="914400" y="596900"/>
            <a:ext cx="2501900" cy="184666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- 31</a:t>
            </a:r>
          </a:p>
        </p:txBody>
      </p:sp>
      <p:graphicFrame>
        <p:nvGraphicFramePr>
          <p:cNvPr id="5" name="OneHundred1">
            <a:extLst>
              <a:ext uri="{FF2B5EF4-FFF2-40B4-BE49-F238E27FC236}">
                <a16:creationId xmlns:a16="http://schemas.microsoft.com/office/drawing/2014/main" id="{EC303B13-DF59-40AA-973C-F5228A55A906}"/>
              </a:ext>
            </a:extLst>
          </p:cNvPr>
          <p:cNvGraphicFramePr>
            <a:graphicFrameLocks noGrp="1"/>
          </p:cNvGraphicFramePr>
          <p:nvPr/>
        </p:nvGraphicFramePr>
        <p:xfrm>
          <a:off x="914400" y="850900"/>
          <a:ext cx="2501900" cy="25019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25475">
                  <a:extLst>
                    <a:ext uri="{9D8B030D-6E8A-4147-A177-3AD203B41FA5}">
                      <a16:colId xmlns:a16="http://schemas.microsoft.com/office/drawing/2014/main" val="3595350737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1612623457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1699559644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3350244474"/>
                    </a:ext>
                  </a:extLst>
                </a:gridCol>
              </a:tblGrid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69773820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28100225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90800940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6900395"/>
                  </a:ext>
                </a:extLst>
              </a:tr>
            </a:tbl>
          </a:graphicData>
        </a:graphic>
      </p:graphicFrame>
      <p:sp>
        <p:nvSpPr>
          <p:cNvPr id="6" name="Level1">
            <a:extLst>
              <a:ext uri="{FF2B5EF4-FFF2-40B4-BE49-F238E27FC236}">
                <a16:creationId xmlns:a16="http://schemas.microsoft.com/office/drawing/2014/main" id="{EB9E70F6-CFC4-C6E0-2730-7A1169F9EAFD}"/>
              </a:ext>
            </a:extLst>
          </p:cNvPr>
          <p:cNvSpPr txBox="1"/>
          <p:nvPr/>
        </p:nvSpPr>
        <p:spPr>
          <a:xfrm>
            <a:off x="914400" y="698500"/>
            <a:ext cx="1270000" cy="153888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latin typeface="Century Gothic" panose="020B0502020202020204" pitchFamily="34" charset="0"/>
              </a:rPr>
              <a:t>60</a:t>
            </a:r>
          </a:p>
        </p:txBody>
      </p:sp>
      <p:sp>
        <p:nvSpPr>
          <p:cNvPr id="7" name="Title2">
            <a:extLst>
              <a:ext uri="{FF2B5EF4-FFF2-40B4-BE49-F238E27FC236}">
                <a16:creationId xmlns:a16="http://schemas.microsoft.com/office/drawing/2014/main" id="{FC134390-160A-29A1-547D-595AF09A9AF6}"/>
              </a:ext>
            </a:extLst>
          </p:cNvPr>
          <p:cNvSpPr txBox="1"/>
          <p:nvPr/>
        </p:nvSpPr>
        <p:spPr>
          <a:xfrm>
            <a:off x="4356100" y="596900"/>
            <a:ext cx="2501900" cy="184666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- 32</a:t>
            </a:r>
          </a:p>
        </p:txBody>
      </p:sp>
      <p:graphicFrame>
        <p:nvGraphicFramePr>
          <p:cNvPr id="8" name="OneHundred2">
            <a:extLst>
              <a:ext uri="{FF2B5EF4-FFF2-40B4-BE49-F238E27FC236}">
                <a16:creationId xmlns:a16="http://schemas.microsoft.com/office/drawing/2014/main" id="{F678C088-C5D3-32CC-F9E6-E08DBAF6A54F}"/>
              </a:ext>
            </a:extLst>
          </p:cNvPr>
          <p:cNvGraphicFramePr>
            <a:graphicFrameLocks noGrp="1"/>
          </p:cNvGraphicFramePr>
          <p:nvPr/>
        </p:nvGraphicFramePr>
        <p:xfrm>
          <a:off x="4356100" y="850900"/>
          <a:ext cx="2501900" cy="25019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25475">
                  <a:extLst>
                    <a:ext uri="{9D8B030D-6E8A-4147-A177-3AD203B41FA5}">
                      <a16:colId xmlns:a16="http://schemas.microsoft.com/office/drawing/2014/main" val="3481522182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1326064407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3481727772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4271061788"/>
                    </a:ext>
                  </a:extLst>
                </a:gridCol>
              </a:tblGrid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13583662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0374089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87059636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7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8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87865021"/>
                  </a:ext>
                </a:extLst>
              </a:tr>
            </a:tbl>
          </a:graphicData>
        </a:graphic>
      </p:graphicFrame>
      <p:sp>
        <p:nvSpPr>
          <p:cNvPr id="9" name="Level2">
            <a:extLst>
              <a:ext uri="{FF2B5EF4-FFF2-40B4-BE49-F238E27FC236}">
                <a16:creationId xmlns:a16="http://schemas.microsoft.com/office/drawing/2014/main" id="{46768498-B18A-1DD8-4E78-CE339A9B50F7}"/>
              </a:ext>
            </a:extLst>
          </p:cNvPr>
          <p:cNvSpPr txBox="1"/>
          <p:nvPr/>
        </p:nvSpPr>
        <p:spPr>
          <a:xfrm>
            <a:off x="4356100" y="698500"/>
            <a:ext cx="1270000" cy="153888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latin typeface="Century Gothic" panose="020B0502020202020204" pitchFamily="34" charset="0"/>
              </a:rPr>
              <a:t>60</a:t>
            </a:r>
          </a:p>
        </p:txBody>
      </p:sp>
      <p:sp>
        <p:nvSpPr>
          <p:cNvPr id="10" name="Title3">
            <a:extLst>
              <a:ext uri="{FF2B5EF4-FFF2-40B4-BE49-F238E27FC236}">
                <a16:creationId xmlns:a16="http://schemas.microsoft.com/office/drawing/2014/main" id="{3A170EC8-7A11-A0D0-1D46-8BA76F217D08}"/>
              </a:ext>
            </a:extLst>
          </p:cNvPr>
          <p:cNvSpPr txBox="1"/>
          <p:nvPr/>
        </p:nvSpPr>
        <p:spPr>
          <a:xfrm>
            <a:off x="914400" y="3530600"/>
            <a:ext cx="2501900" cy="1905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- 33</a:t>
            </a:r>
          </a:p>
        </p:txBody>
      </p:sp>
      <p:graphicFrame>
        <p:nvGraphicFramePr>
          <p:cNvPr id="11" name="OneHundred3">
            <a:extLst>
              <a:ext uri="{FF2B5EF4-FFF2-40B4-BE49-F238E27FC236}">
                <a16:creationId xmlns:a16="http://schemas.microsoft.com/office/drawing/2014/main" id="{DF834CD3-1D62-6E51-5F54-FEBF37FAC834}"/>
              </a:ext>
            </a:extLst>
          </p:cNvPr>
          <p:cNvGraphicFramePr>
            <a:graphicFrameLocks noGrp="1"/>
          </p:cNvGraphicFramePr>
          <p:nvPr/>
        </p:nvGraphicFramePr>
        <p:xfrm>
          <a:off x="914400" y="3784600"/>
          <a:ext cx="2501900" cy="25019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25475">
                  <a:extLst>
                    <a:ext uri="{9D8B030D-6E8A-4147-A177-3AD203B41FA5}">
                      <a16:colId xmlns:a16="http://schemas.microsoft.com/office/drawing/2014/main" val="904761013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1896898607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932245376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2047380859"/>
                    </a:ext>
                  </a:extLst>
                </a:gridCol>
              </a:tblGrid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7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9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80268921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7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66606921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23825739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95881301"/>
                  </a:ext>
                </a:extLst>
              </a:tr>
            </a:tbl>
          </a:graphicData>
        </a:graphic>
      </p:graphicFrame>
      <p:sp>
        <p:nvSpPr>
          <p:cNvPr id="12" name="Level3">
            <a:extLst>
              <a:ext uri="{FF2B5EF4-FFF2-40B4-BE49-F238E27FC236}">
                <a16:creationId xmlns:a16="http://schemas.microsoft.com/office/drawing/2014/main" id="{5872C0A9-7A52-D93A-F3D5-C37B7A1E96A4}"/>
              </a:ext>
            </a:extLst>
          </p:cNvPr>
          <p:cNvSpPr txBox="1"/>
          <p:nvPr/>
        </p:nvSpPr>
        <p:spPr>
          <a:xfrm>
            <a:off x="914400" y="3632200"/>
            <a:ext cx="1270000" cy="1524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solidFill>
                  <a:srgbClr val="000000"/>
                </a:solidFill>
                <a:latin typeface="Century Gothic" panose="020B0502020202020204" pitchFamily="34" charset="0"/>
              </a:rPr>
              <a:t>60</a:t>
            </a:r>
          </a:p>
        </p:txBody>
      </p:sp>
      <p:sp>
        <p:nvSpPr>
          <p:cNvPr id="13" name="Title4">
            <a:extLst>
              <a:ext uri="{FF2B5EF4-FFF2-40B4-BE49-F238E27FC236}">
                <a16:creationId xmlns:a16="http://schemas.microsoft.com/office/drawing/2014/main" id="{FC22B0A0-BE5A-F584-AC35-1D11AF32C653}"/>
              </a:ext>
            </a:extLst>
          </p:cNvPr>
          <p:cNvSpPr txBox="1"/>
          <p:nvPr/>
        </p:nvSpPr>
        <p:spPr>
          <a:xfrm>
            <a:off x="4356100" y="3530600"/>
            <a:ext cx="2501900" cy="1905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- 34</a:t>
            </a:r>
          </a:p>
        </p:txBody>
      </p:sp>
      <p:graphicFrame>
        <p:nvGraphicFramePr>
          <p:cNvPr id="14" name="OneHundred4">
            <a:extLst>
              <a:ext uri="{FF2B5EF4-FFF2-40B4-BE49-F238E27FC236}">
                <a16:creationId xmlns:a16="http://schemas.microsoft.com/office/drawing/2014/main" id="{4D28F2D9-45C7-932E-A58B-2AEAF10285E7}"/>
              </a:ext>
            </a:extLst>
          </p:cNvPr>
          <p:cNvGraphicFramePr>
            <a:graphicFrameLocks noGrp="1"/>
          </p:cNvGraphicFramePr>
          <p:nvPr/>
        </p:nvGraphicFramePr>
        <p:xfrm>
          <a:off x="4356100" y="3784600"/>
          <a:ext cx="2501900" cy="25019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25475">
                  <a:extLst>
                    <a:ext uri="{9D8B030D-6E8A-4147-A177-3AD203B41FA5}">
                      <a16:colId xmlns:a16="http://schemas.microsoft.com/office/drawing/2014/main" val="1897963467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1979343108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4245568837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1733293012"/>
                    </a:ext>
                  </a:extLst>
                </a:gridCol>
              </a:tblGrid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6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36488503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6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54415476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8190330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52419710"/>
                  </a:ext>
                </a:extLst>
              </a:tr>
            </a:tbl>
          </a:graphicData>
        </a:graphic>
      </p:graphicFrame>
      <p:sp>
        <p:nvSpPr>
          <p:cNvPr id="15" name="Level4">
            <a:extLst>
              <a:ext uri="{FF2B5EF4-FFF2-40B4-BE49-F238E27FC236}">
                <a16:creationId xmlns:a16="http://schemas.microsoft.com/office/drawing/2014/main" id="{38F6B162-C534-990B-7ADD-98DF881E1E7C}"/>
              </a:ext>
            </a:extLst>
          </p:cNvPr>
          <p:cNvSpPr txBox="1"/>
          <p:nvPr/>
        </p:nvSpPr>
        <p:spPr>
          <a:xfrm>
            <a:off x="4356100" y="3632200"/>
            <a:ext cx="1270000" cy="1524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solidFill>
                  <a:srgbClr val="000000"/>
                </a:solidFill>
                <a:latin typeface="Century Gothic" panose="020B0502020202020204" pitchFamily="34" charset="0"/>
              </a:rPr>
              <a:t>60</a:t>
            </a:r>
          </a:p>
        </p:txBody>
      </p:sp>
      <p:sp>
        <p:nvSpPr>
          <p:cNvPr id="16" name="Title5">
            <a:extLst>
              <a:ext uri="{FF2B5EF4-FFF2-40B4-BE49-F238E27FC236}">
                <a16:creationId xmlns:a16="http://schemas.microsoft.com/office/drawing/2014/main" id="{8ED9DDC2-D1A2-083C-8094-6828A8ABF26A}"/>
              </a:ext>
            </a:extLst>
          </p:cNvPr>
          <p:cNvSpPr txBox="1"/>
          <p:nvPr/>
        </p:nvSpPr>
        <p:spPr>
          <a:xfrm>
            <a:off x="939800" y="6451600"/>
            <a:ext cx="2501900" cy="1905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- 35</a:t>
            </a:r>
          </a:p>
        </p:txBody>
      </p:sp>
      <p:graphicFrame>
        <p:nvGraphicFramePr>
          <p:cNvPr id="17" name="OneHundred5">
            <a:extLst>
              <a:ext uri="{FF2B5EF4-FFF2-40B4-BE49-F238E27FC236}">
                <a16:creationId xmlns:a16="http://schemas.microsoft.com/office/drawing/2014/main" id="{C748C3D4-0A7B-3004-23C4-17DE048D4A15}"/>
              </a:ext>
            </a:extLst>
          </p:cNvPr>
          <p:cNvGraphicFramePr>
            <a:graphicFrameLocks noGrp="1"/>
          </p:cNvGraphicFramePr>
          <p:nvPr/>
        </p:nvGraphicFramePr>
        <p:xfrm>
          <a:off x="939800" y="6705600"/>
          <a:ext cx="2501900" cy="25019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25475">
                  <a:extLst>
                    <a:ext uri="{9D8B030D-6E8A-4147-A177-3AD203B41FA5}">
                      <a16:colId xmlns:a16="http://schemas.microsoft.com/office/drawing/2014/main" val="1939086067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4255808711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1796183337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2619431039"/>
                    </a:ext>
                  </a:extLst>
                </a:gridCol>
              </a:tblGrid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6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51023820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63577081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56402397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8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01684817"/>
                  </a:ext>
                </a:extLst>
              </a:tr>
            </a:tbl>
          </a:graphicData>
        </a:graphic>
      </p:graphicFrame>
      <p:sp>
        <p:nvSpPr>
          <p:cNvPr id="18" name="Level5">
            <a:extLst>
              <a:ext uri="{FF2B5EF4-FFF2-40B4-BE49-F238E27FC236}">
                <a16:creationId xmlns:a16="http://schemas.microsoft.com/office/drawing/2014/main" id="{58DD1411-B295-7963-3E4F-CE4B7A8041F3}"/>
              </a:ext>
            </a:extLst>
          </p:cNvPr>
          <p:cNvSpPr txBox="1"/>
          <p:nvPr/>
        </p:nvSpPr>
        <p:spPr>
          <a:xfrm>
            <a:off x="939800" y="6553200"/>
            <a:ext cx="1270000" cy="1524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solidFill>
                  <a:srgbClr val="000000"/>
                </a:solidFill>
                <a:latin typeface="Century Gothic" panose="020B0502020202020204" pitchFamily="34" charset="0"/>
              </a:rPr>
              <a:t>60</a:t>
            </a:r>
          </a:p>
        </p:txBody>
      </p:sp>
      <p:sp>
        <p:nvSpPr>
          <p:cNvPr id="19" name="Title6">
            <a:extLst>
              <a:ext uri="{FF2B5EF4-FFF2-40B4-BE49-F238E27FC236}">
                <a16:creationId xmlns:a16="http://schemas.microsoft.com/office/drawing/2014/main" id="{D920E25B-ACE9-CCE8-E2DA-2E16CEB76BB4}"/>
              </a:ext>
            </a:extLst>
          </p:cNvPr>
          <p:cNvSpPr txBox="1"/>
          <p:nvPr/>
        </p:nvSpPr>
        <p:spPr>
          <a:xfrm>
            <a:off x="4368800" y="6451600"/>
            <a:ext cx="2501900" cy="1905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- 36</a:t>
            </a:r>
          </a:p>
        </p:txBody>
      </p:sp>
      <p:graphicFrame>
        <p:nvGraphicFramePr>
          <p:cNvPr id="20" name="OneHundred6">
            <a:extLst>
              <a:ext uri="{FF2B5EF4-FFF2-40B4-BE49-F238E27FC236}">
                <a16:creationId xmlns:a16="http://schemas.microsoft.com/office/drawing/2014/main" id="{FF5AC348-05CF-89F4-646C-91ABC8DC59BD}"/>
              </a:ext>
            </a:extLst>
          </p:cNvPr>
          <p:cNvGraphicFramePr>
            <a:graphicFrameLocks noGrp="1"/>
          </p:cNvGraphicFramePr>
          <p:nvPr/>
        </p:nvGraphicFramePr>
        <p:xfrm>
          <a:off x="4368800" y="6705600"/>
          <a:ext cx="2501900" cy="25019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25475">
                  <a:extLst>
                    <a:ext uri="{9D8B030D-6E8A-4147-A177-3AD203B41FA5}">
                      <a16:colId xmlns:a16="http://schemas.microsoft.com/office/drawing/2014/main" val="3301988285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387141665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4141179619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4243523179"/>
                    </a:ext>
                  </a:extLst>
                </a:gridCol>
              </a:tblGrid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9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7873165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6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06232197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74055707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67395637"/>
                  </a:ext>
                </a:extLst>
              </a:tr>
            </a:tbl>
          </a:graphicData>
        </a:graphic>
      </p:graphicFrame>
      <p:sp>
        <p:nvSpPr>
          <p:cNvPr id="21" name="Level6">
            <a:extLst>
              <a:ext uri="{FF2B5EF4-FFF2-40B4-BE49-F238E27FC236}">
                <a16:creationId xmlns:a16="http://schemas.microsoft.com/office/drawing/2014/main" id="{7896828B-C24F-52E8-AFCC-55CA3A35422C}"/>
              </a:ext>
            </a:extLst>
          </p:cNvPr>
          <p:cNvSpPr txBox="1"/>
          <p:nvPr/>
        </p:nvSpPr>
        <p:spPr>
          <a:xfrm>
            <a:off x="4368800" y="6553200"/>
            <a:ext cx="1270000" cy="1524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solidFill>
                  <a:srgbClr val="000000"/>
                </a:solidFill>
                <a:latin typeface="Century Gothic" panose="020B0502020202020204" pitchFamily="34" charset="0"/>
              </a:rPr>
              <a:t>60</a:t>
            </a: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5013FF4F-CC09-72CC-AD70-1E02BA96D4E9}"/>
              </a:ext>
            </a:extLst>
          </p:cNvPr>
          <p:cNvGrpSpPr/>
          <p:nvPr/>
        </p:nvGrpSpPr>
        <p:grpSpPr>
          <a:xfrm>
            <a:off x="726882" y="9325540"/>
            <a:ext cx="6578599" cy="276999"/>
            <a:chOff x="726882" y="9325540"/>
            <a:chExt cx="6578599" cy="276999"/>
          </a:xfrm>
        </p:grpSpPr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54AAB4E6-01EF-33C9-25ED-F42E760667C8}"/>
                </a:ext>
              </a:extLst>
            </p:cNvPr>
            <p:cNvSpPr txBox="1"/>
            <p:nvPr/>
          </p:nvSpPr>
          <p:spPr>
            <a:xfrm>
              <a:off x="726882" y="9325540"/>
              <a:ext cx="6578599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200" dirty="0">
                  <a:latin typeface="Century Gothic" panose="020B0502020202020204" pitchFamily="34" charset="0"/>
                </a:rPr>
                <a:t>Sarah Carter | @mathequalslove | mathequalslove.net | </a:t>
              </a:r>
            </a:p>
          </p:txBody>
        </p:sp>
        <p:pic>
          <p:nvPicPr>
            <p:cNvPr id="24" name="Picture 23" descr="A black text with a plus and a t&#10;&#10;Description automatically generated">
              <a:extLst>
                <a:ext uri="{FF2B5EF4-FFF2-40B4-BE49-F238E27FC236}">
                  <a16:creationId xmlns:a16="http://schemas.microsoft.com/office/drawing/2014/main" id="{CD8B331F-14BF-7101-2546-D1C544A86AC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97448" y="9343158"/>
              <a:ext cx="1948070" cy="25665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65346029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4D8D896-5290-1902-3D02-6D8832D21D8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1">
            <a:extLst>
              <a:ext uri="{FF2B5EF4-FFF2-40B4-BE49-F238E27FC236}">
                <a16:creationId xmlns:a16="http://schemas.microsoft.com/office/drawing/2014/main" id="{AA1AFA88-C227-E950-1DAA-CD481D0A4F3A}"/>
              </a:ext>
            </a:extLst>
          </p:cNvPr>
          <p:cNvSpPr txBox="1"/>
          <p:nvPr/>
        </p:nvSpPr>
        <p:spPr>
          <a:xfrm>
            <a:off x="914400" y="596900"/>
            <a:ext cx="2501900" cy="184666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- 37</a:t>
            </a:r>
          </a:p>
        </p:txBody>
      </p:sp>
      <p:graphicFrame>
        <p:nvGraphicFramePr>
          <p:cNvPr id="5" name="OneHundred1">
            <a:extLst>
              <a:ext uri="{FF2B5EF4-FFF2-40B4-BE49-F238E27FC236}">
                <a16:creationId xmlns:a16="http://schemas.microsoft.com/office/drawing/2014/main" id="{94E67C27-9979-37C1-8CE0-BB1A0A9DD5AA}"/>
              </a:ext>
            </a:extLst>
          </p:cNvPr>
          <p:cNvGraphicFramePr>
            <a:graphicFrameLocks noGrp="1"/>
          </p:cNvGraphicFramePr>
          <p:nvPr/>
        </p:nvGraphicFramePr>
        <p:xfrm>
          <a:off x="914400" y="850900"/>
          <a:ext cx="2501900" cy="25019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25475">
                  <a:extLst>
                    <a:ext uri="{9D8B030D-6E8A-4147-A177-3AD203B41FA5}">
                      <a16:colId xmlns:a16="http://schemas.microsoft.com/office/drawing/2014/main" val="3595350737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1612623457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1699559644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3350244474"/>
                    </a:ext>
                  </a:extLst>
                </a:gridCol>
              </a:tblGrid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7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69773820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6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28100225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90800940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7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6900395"/>
                  </a:ext>
                </a:extLst>
              </a:tr>
            </a:tbl>
          </a:graphicData>
        </a:graphic>
      </p:graphicFrame>
      <p:sp>
        <p:nvSpPr>
          <p:cNvPr id="6" name="Level1">
            <a:extLst>
              <a:ext uri="{FF2B5EF4-FFF2-40B4-BE49-F238E27FC236}">
                <a16:creationId xmlns:a16="http://schemas.microsoft.com/office/drawing/2014/main" id="{AD910A66-981E-1769-B9D5-3EB3A4F82ADC}"/>
              </a:ext>
            </a:extLst>
          </p:cNvPr>
          <p:cNvSpPr txBox="1"/>
          <p:nvPr/>
        </p:nvSpPr>
        <p:spPr>
          <a:xfrm>
            <a:off x="914400" y="698500"/>
            <a:ext cx="1270000" cy="153888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latin typeface="Century Gothic" panose="020B0502020202020204" pitchFamily="34" charset="0"/>
              </a:rPr>
              <a:t>60</a:t>
            </a:r>
          </a:p>
        </p:txBody>
      </p:sp>
      <p:sp>
        <p:nvSpPr>
          <p:cNvPr id="7" name="Title2">
            <a:extLst>
              <a:ext uri="{FF2B5EF4-FFF2-40B4-BE49-F238E27FC236}">
                <a16:creationId xmlns:a16="http://schemas.microsoft.com/office/drawing/2014/main" id="{7FF8970D-1A4E-CA1F-2DF9-302287E5A70C}"/>
              </a:ext>
            </a:extLst>
          </p:cNvPr>
          <p:cNvSpPr txBox="1"/>
          <p:nvPr/>
        </p:nvSpPr>
        <p:spPr>
          <a:xfrm>
            <a:off x="4356100" y="596900"/>
            <a:ext cx="2501900" cy="184666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- 38</a:t>
            </a:r>
          </a:p>
        </p:txBody>
      </p:sp>
      <p:graphicFrame>
        <p:nvGraphicFramePr>
          <p:cNvPr id="8" name="OneHundred2">
            <a:extLst>
              <a:ext uri="{FF2B5EF4-FFF2-40B4-BE49-F238E27FC236}">
                <a16:creationId xmlns:a16="http://schemas.microsoft.com/office/drawing/2014/main" id="{2080958A-6B52-68DE-BFDD-EB7EAF0E54F2}"/>
              </a:ext>
            </a:extLst>
          </p:cNvPr>
          <p:cNvGraphicFramePr>
            <a:graphicFrameLocks noGrp="1"/>
          </p:cNvGraphicFramePr>
          <p:nvPr/>
        </p:nvGraphicFramePr>
        <p:xfrm>
          <a:off x="4356100" y="850900"/>
          <a:ext cx="2501900" cy="25019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25475">
                  <a:extLst>
                    <a:ext uri="{9D8B030D-6E8A-4147-A177-3AD203B41FA5}">
                      <a16:colId xmlns:a16="http://schemas.microsoft.com/office/drawing/2014/main" val="3481522182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1326064407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3481727772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4271061788"/>
                    </a:ext>
                  </a:extLst>
                </a:gridCol>
              </a:tblGrid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7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13583662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0374089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87059636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87865021"/>
                  </a:ext>
                </a:extLst>
              </a:tr>
            </a:tbl>
          </a:graphicData>
        </a:graphic>
      </p:graphicFrame>
      <p:sp>
        <p:nvSpPr>
          <p:cNvPr id="9" name="Level2">
            <a:extLst>
              <a:ext uri="{FF2B5EF4-FFF2-40B4-BE49-F238E27FC236}">
                <a16:creationId xmlns:a16="http://schemas.microsoft.com/office/drawing/2014/main" id="{2AA8F4D1-DA72-D61C-93A4-0865C976AD6E}"/>
              </a:ext>
            </a:extLst>
          </p:cNvPr>
          <p:cNvSpPr txBox="1"/>
          <p:nvPr/>
        </p:nvSpPr>
        <p:spPr>
          <a:xfrm>
            <a:off x="4356100" y="698500"/>
            <a:ext cx="1270000" cy="153888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latin typeface="Century Gothic" panose="020B0502020202020204" pitchFamily="34" charset="0"/>
              </a:rPr>
              <a:t>60</a:t>
            </a:r>
          </a:p>
        </p:txBody>
      </p:sp>
      <p:sp>
        <p:nvSpPr>
          <p:cNvPr id="10" name="Title3">
            <a:extLst>
              <a:ext uri="{FF2B5EF4-FFF2-40B4-BE49-F238E27FC236}">
                <a16:creationId xmlns:a16="http://schemas.microsoft.com/office/drawing/2014/main" id="{13B8977B-36AA-6BDA-2CE5-BB9B74E31263}"/>
              </a:ext>
            </a:extLst>
          </p:cNvPr>
          <p:cNvSpPr txBox="1"/>
          <p:nvPr/>
        </p:nvSpPr>
        <p:spPr>
          <a:xfrm>
            <a:off x="914400" y="3530600"/>
            <a:ext cx="2501900" cy="1905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- 39</a:t>
            </a:r>
          </a:p>
        </p:txBody>
      </p:sp>
      <p:graphicFrame>
        <p:nvGraphicFramePr>
          <p:cNvPr id="11" name="OneHundred3">
            <a:extLst>
              <a:ext uri="{FF2B5EF4-FFF2-40B4-BE49-F238E27FC236}">
                <a16:creationId xmlns:a16="http://schemas.microsoft.com/office/drawing/2014/main" id="{7543C9B1-05C3-9727-0475-09063288D230}"/>
              </a:ext>
            </a:extLst>
          </p:cNvPr>
          <p:cNvGraphicFramePr>
            <a:graphicFrameLocks noGrp="1"/>
          </p:cNvGraphicFramePr>
          <p:nvPr/>
        </p:nvGraphicFramePr>
        <p:xfrm>
          <a:off x="914400" y="3784600"/>
          <a:ext cx="2501900" cy="25019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25475">
                  <a:extLst>
                    <a:ext uri="{9D8B030D-6E8A-4147-A177-3AD203B41FA5}">
                      <a16:colId xmlns:a16="http://schemas.microsoft.com/office/drawing/2014/main" val="904761013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1896898607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932245376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2047380859"/>
                    </a:ext>
                  </a:extLst>
                </a:gridCol>
              </a:tblGrid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80268921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8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66606921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23825739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95881301"/>
                  </a:ext>
                </a:extLst>
              </a:tr>
            </a:tbl>
          </a:graphicData>
        </a:graphic>
      </p:graphicFrame>
      <p:sp>
        <p:nvSpPr>
          <p:cNvPr id="12" name="Level3">
            <a:extLst>
              <a:ext uri="{FF2B5EF4-FFF2-40B4-BE49-F238E27FC236}">
                <a16:creationId xmlns:a16="http://schemas.microsoft.com/office/drawing/2014/main" id="{96CF3E82-5376-D6F7-B55A-6C224906F441}"/>
              </a:ext>
            </a:extLst>
          </p:cNvPr>
          <p:cNvSpPr txBox="1"/>
          <p:nvPr/>
        </p:nvSpPr>
        <p:spPr>
          <a:xfrm>
            <a:off x="914400" y="3632200"/>
            <a:ext cx="1270000" cy="1524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solidFill>
                  <a:srgbClr val="000000"/>
                </a:solidFill>
                <a:latin typeface="Century Gothic" panose="020B0502020202020204" pitchFamily="34" charset="0"/>
              </a:rPr>
              <a:t>60</a:t>
            </a:r>
          </a:p>
        </p:txBody>
      </p:sp>
      <p:sp>
        <p:nvSpPr>
          <p:cNvPr id="13" name="Title4">
            <a:extLst>
              <a:ext uri="{FF2B5EF4-FFF2-40B4-BE49-F238E27FC236}">
                <a16:creationId xmlns:a16="http://schemas.microsoft.com/office/drawing/2014/main" id="{73BA4740-C391-BD28-00CA-3C47D781BC84}"/>
              </a:ext>
            </a:extLst>
          </p:cNvPr>
          <p:cNvSpPr txBox="1"/>
          <p:nvPr/>
        </p:nvSpPr>
        <p:spPr>
          <a:xfrm>
            <a:off x="4356100" y="3530600"/>
            <a:ext cx="2501900" cy="1905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- 40</a:t>
            </a:r>
          </a:p>
        </p:txBody>
      </p:sp>
      <p:graphicFrame>
        <p:nvGraphicFramePr>
          <p:cNvPr id="14" name="OneHundred4">
            <a:extLst>
              <a:ext uri="{FF2B5EF4-FFF2-40B4-BE49-F238E27FC236}">
                <a16:creationId xmlns:a16="http://schemas.microsoft.com/office/drawing/2014/main" id="{644844BB-1E84-CD40-0E2D-73C3A1322663}"/>
              </a:ext>
            </a:extLst>
          </p:cNvPr>
          <p:cNvGraphicFramePr>
            <a:graphicFrameLocks noGrp="1"/>
          </p:cNvGraphicFramePr>
          <p:nvPr/>
        </p:nvGraphicFramePr>
        <p:xfrm>
          <a:off x="4356100" y="3784600"/>
          <a:ext cx="2501900" cy="25019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25475">
                  <a:extLst>
                    <a:ext uri="{9D8B030D-6E8A-4147-A177-3AD203B41FA5}">
                      <a16:colId xmlns:a16="http://schemas.microsoft.com/office/drawing/2014/main" val="1897963467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1979343108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4245568837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1733293012"/>
                    </a:ext>
                  </a:extLst>
                </a:gridCol>
              </a:tblGrid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36488503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8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54415476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8190330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52419710"/>
                  </a:ext>
                </a:extLst>
              </a:tr>
            </a:tbl>
          </a:graphicData>
        </a:graphic>
      </p:graphicFrame>
      <p:sp>
        <p:nvSpPr>
          <p:cNvPr id="15" name="Level4">
            <a:extLst>
              <a:ext uri="{FF2B5EF4-FFF2-40B4-BE49-F238E27FC236}">
                <a16:creationId xmlns:a16="http://schemas.microsoft.com/office/drawing/2014/main" id="{02E52037-704B-17E2-2BD7-940E75BE3F4B}"/>
              </a:ext>
            </a:extLst>
          </p:cNvPr>
          <p:cNvSpPr txBox="1"/>
          <p:nvPr/>
        </p:nvSpPr>
        <p:spPr>
          <a:xfrm>
            <a:off x="4356100" y="3632200"/>
            <a:ext cx="1270000" cy="1524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solidFill>
                  <a:srgbClr val="000000"/>
                </a:solidFill>
                <a:latin typeface="Century Gothic" panose="020B0502020202020204" pitchFamily="34" charset="0"/>
              </a:rPr>
              <a:t>60</a:t>
            </a:r>
          </a:p>
        </p:txBody>
      </p:sp>
      <p:sp>
        <p:nvSpPr>
          <p:cNvPr id="16" name="Title5">
            <a:extLst>
              <a:ext uri="{FF2B5EF4-FFF2-40B4-BE49-F238E27FC236}">
                <a16:creationId xmlns:a16="http://schemas.microsoft.com/office/drawing/2014/main" id="{C0B31765-A243-58DE-C20D-8E7235A4921A}"/>
              </a:ext>
            </a:extLst>
          </p:cNvPr>
          <p:cNvSpPr txBox="1"/>
          <p:nvPr/>
        </p:nvSpPr>
        <p:spPr>
          <a:xfrm>
            <a:off x="939800" y="6451600"/>
            <a:ext cx="2501900" cy="1905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- 41</a:t>
            </a:r>
          </a:p>
        </p:txBody>
      </p:sp>
      <p:graphicFrame>
        <p:nvGraphicFramePr>
          <p:cNvPr id="17" name="OneHundred5">
            <a:extLst>
              <a:ext uri="{FF2B5EF4-FFF2-40B4-BE49-F238E27FC236}">
                <a16:creationId xmlns:a16="http://schemas.microsoft.com/office/drawing/2014/main" id="{4F524482-7C89-5247-A641-54C8FF39F2DD}"/>
              </a:ext>
            </a:extLst>
          </p:cNvPr>
          <p:cNvGraphicFramePr>
            <a:graphicFrameLocks noGrp="1"/>
          </p:cNvGraphicFramePr>
          <p:nvPr/>
        </p:nvGraphicFramePr>
        <p:xfrm>
          <a:off x="939800" y="6705600"/>
          <a:ext cx="2501900" cy="25019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25475">
                  <a:extLst>
                    <a:ext uri="{9D8B030D-6E8A-4147-A177-3AD203B41FA5}">
                      <a16:colId xmlns:a16="http://schemas.microsoft.com/office/drawing/2014/main" val="1939086067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4255808711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1796183337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2619431039"/>
                    </a:ext>
                  </a:extLst>
                </a:gridCol>
              </a:tblGrid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7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51023820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63577081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56402397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01684817"/>
                  </a:ext>
                </a:extLst>
              </a:tr>
            </a:tbl>
          </a:graphicData>
        </a:graphic>
      </p:graphicFrame>
      <p:sp>
        <p:nvSpPr>
          <p:cNvPr id="18" name="Level5">
            <a:extLst>
              <a:ext uri="{FF2B5EF4-FFF2-40B4-BE49-F238E27FC236}">
                <a16:creationId xmlns:a16="http://schemas.microsoft.com/office/drawing/2014/main" id="{C30AE76F-5917-352C-B084-7F4A0B06CC4F}"/>
              </a:ext>
            </a:extLst>
          </p:cNvPr>
          <p:cNvSpPr txBox="1"/>
          <p:nvPr/>
        </p:nvSpPr>
        <p:spPr>
          <a:xfrm>
            <a:off x="939800" y="6553200"/>
            <a:ext cx="1270000" cy="1524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solidFill>
                  <a:srgbClr val="000000"/>
                </a:solidFill>
                <a:latin typeface="Century Gothic" panose="020B0502020202020204" pitchFamily="34" charset="0"/>
              </a:rPr>
              <a:t>60</a:t>
            </a:r>
          </a:p>
        </p:txBody>
      </p:sp>
      <p:sp>
        <p:nvSpPr>
          <p:cNvPr id="19" name="Title6">
            <a:extLst>
              <a:ext uri="{FF2B5EF4-FFF2-40B4-BE49-F238E27FC236}">
                <a16:creationId xmlns:a16="http://schemas.microsoft.com/office/drawing/2014/main" id="{D72C66A7-8230-0AFE-CAB4-E12D5D59C579}"/>
              </a:ext>
            </a:extLst>
          </p:cNvPr>
          <p:cNvSpPr txBox="1"/>
          <p:nvPr/>
        </p:nvSpPr>
        <p:spPr>
          <a:xfrm>
            <a:off x="4368800" y="6451600"/>
            <a:ext cx="2501900" cy="1905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- 42</a:t>
            </a:r>
          </a:p>
        </p:txBody>
      </p:sp>
      <p:graphicFrame>
        <p:nvGraphicFramePr>
          <p:cNvPr id="20" name="OneHundred6">
            <a:extLst>
              <a:ext uri="{FF2B5EF4-FFF2-40B4-BE49-F238E27FC236}">
                <a16:creationId xmlns:a16="http://schemas.microsoft.com/office/drawing/2014/main" id="{A62ABA63-66F1-BC9F-9869-A220B02BD817}"/>
              </a:ext>
            </a:extLst>
          </p:cNvPr>
          <p:cNvGraphicFramePr>
            <a:graphicFrameLocks noGrp="1"/>
          </p:cNvGraphicFramePr>
          <p:nvPr/>
        </p:nvGraphicFramePr>
        <p:xfrm>
          <a:off x="4368800" y="6705600"/>
          <a:ext cx="2501900" cy="25019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25475">
                  <a:extLst>
                    <a:ext uri="{9D8B030D-6E8A-4147-A177-3AD203B41FA5}">
                      <a16:colId xmlns:a16="http://schemas.microsoft.com/office/drawing/2014/main" val="3301988285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387141665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4141179619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4243523179"/>
                    </a:ext>
                  </a:extLst>
                </a:gridCol>
              </a:tblGrid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7873165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06232197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74055707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67395637"/>
                  </a:ext>
                </a:extLst>
              </a:tr>
            </a:tbl>
          </a:graphicData>
        </a:graphic>
      </p:graphicFrame>
      <p:sp>
        <p:nvSpPr>
          <p:cNvPr id="21" name="Level6">
            <a:extLst>
              <a:ext uri="{FF2B5EF4-FFF2-40B4-BE49-F238E27FC236}">
                <a16:creationId xmlns:a16="http://schemas.microsoft.com/office/drawing/2014/main" id="{3EFA93F3-EB01-D613-4E0C-694D962E0AC6}"/>
              </a:ext>
            </a:extLst>
          </p:cNvPr>
          <p:cNvSpPr txBox="1"/>
          <p:nvPr/>
        </p:nvSpPr>
        <p:spPr>
          <a:xfrm>
            <a:off x="4368800" y="6553200"/>
            <a:ext cx="1270000" cy="1524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solidFill>
                  <a:srgbClr val="000000"/>
                </a:solidFill>
                <a:latin typeface="Century Gothic" panose="020B0502020202020204" pitchFamily="34" charset="0"/>
              </a:rPr>
              <a:t>60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085D3A19-857C-9C3B-349E-E4E8CD82E3E1}"/>
              </a:ext>
            </a:extLst>
          </p:cNvPr>
          <p:cNvGrpSpPr/>
          <p:nvPr/>
        </p:nvGrpSpPr>
        <p:grpSpPr>
          <a:xfrm>
            <a:off x="726882" y="9325540"/>
            <a:ext cx="6578599" cy="276999"/>
            <a:chOff x="726882" y="9325540"/>
            <a:chExt cx="6578599" cy="276999"/>
          </a:xfrm>
        </p:grpSpPr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A89069FF-B99C-DFEE-4314-7A66424D7459}"/>
                </a:ext>
              </a:extLst>
            </p:cNvPr>
            <p:cNvSpPr txBox="1"/>
            <p:nvPr/>
          </p:nvSpPr>
          <p:spPr>
            <a:xfrm>
              <a:off x="726882" y="9325540"/>
              <a:ext cx="6578599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200" dirty="0">
                  <a:latin typeface="Century Gothic" panose="020B0502020202020204" pitchFamily="34" charset="0"/>
                </a:rPr>
                <a:t>Sarah Carter | @mathequalslove | mathequalslove.net | </a:t>
              </a:r>
            </a:p>
          </p:txBody>
        </p:sp>
        <p:pic>
          <p:nvPicPr>
            <p:cNvPr id="22" name="Picture 21" descr="A black text with a plus and a t&#10;&#10;Description automatically generated">
              <a:extLst>
                <a:ext uri="{FF2B5EF4-FFF2-40B4-BE49-F238E27FC236}">
                  <a16:creationId xmlns:a16="http://schemas.microsoft.com/office/drawing/2014/main" id="{868BE64B-DAAC-82C1-C9D9-31D40FB8DCF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97448" y="9343158"/>
              <a:ext cx="1948070" cy="25665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58417666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FC6FAF0-92E0-1C18-6EB8-BD8C3590604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1">
            <a:extLst>
              <a:ext uri="{FF2B5EF4-FFF2-40B4-BE49-F238E27FC236}">
                <a16:creationId xmlns:a16="http://schemas.microsoft.com/office/drawing/2014/main" id="{C6098315-AA16-FB5B-44D5-40002092C85F}"/>
              </a:ext>
            </a:extLst>
          </p:cNvPr>
          <p:cNvSpPr txBox="1"/>
          <p:nvPr/>
        </p:nvSpPr>
        <p:spPr>
          <a:xfrm>
            <a:off x="914400" y="596900"/>
            <a:ext cx="2501900" cy="184666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- 43</a:t>
            </a:r>
          </a:p>
        </p:txBody>
      </p:sp>
      <p:graphicFrame>
        <p:nvGraphicFramePr>
          <p:cNvPr id="5" name="OneHundred1">
            <a:extLst>
              <a:ext uri="{FF2B5EF4-FFF2-40B4-BE49-F238E27FC236}">
                <a16:creationId xmlns:a16="http://schemas.microsoft.com/office/drawing/2014/main" id="{F1A909E3-D3C1-A588-28F1-C174162903BE}"/>
              </a:ext>
            </a:extLst>
          </p:cNvPr>
          <p:cNvGraphicFramePr>
            <a:graphicFrameLocks noGrp="1"/>
          </p:cNvGraphicFramePr>
          <p:nvPr/>
        </p:nvGraphicFramePr>
        <p:xfrm>
          <a:off x="914400" y="850900"/>
          <a:ext cx="2501900" cy="25019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25475">
                  <a:extLst>
                    <a:ext uri="{9D8B030D-6E8A-4147-A177-3AD203B41FA5}">
                      <a16:colId xmlns:a16="http://schemas.microsoft.com/office/drawing/2014/main" val="3595350737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1612623457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1699559644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3350244474"/>
                    </a:ext>
                  </a:extLst>
                </a:gridCol>
              </a:tblGrid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8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69773820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28100225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90800940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6900395"/>
                  </a:ext>
                </a:extLst>
              </a:tr>
            </a:tbl>
          </a:graphicData>
        </a:graphic>
      </p:graphicFrame>
      <p:sp>
        <p:nvSpPr>
          <p:cNvPr id="6" name="Level1">
            <a:extLst>
              <a:ext uri="{FF2B5EF4-FFF2-40B4-BE49-F238E27FC236}">
                <a16:creationId xmlns:a16="http://schemas.microsoft.com/office/drawing/2014/main" id="{BEA59DC0-AFFA-E403-7206-5D5E96C51357}"/>
              </a:ext>
            </a:extLst>
          </p:cNvPr>
          <p:cNvSpPr txBox="1"/>
          <p:nvPr/>
        </p:nvSpPr>
        <p:spPr>
          <a:xfrm>
            <a:off x="914400" y="698500"/>
            <a:ext cx="1270000" cy="153888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latin typeface="Century Gothic" panose="020B0502020202020204" pitchFamily="34" charset="0"/>
              </a:rPr>
              <a:t>60</a:t>
            </a:r>
          </a:p>
        </p:txBody>
      </p:sp>
      <p:sp>
        <p:nvSpPr>
          <p:cNvPr id="7" name="Title2">
            <a:extLst>
              <a:ext uri="{FF2B5EF4-FFF2-40B4-BE49-F238E27FC236}">
                <a16:creationId xmlns:a16="http://schemas.microsoft.com/office/drawing/2014/main" id="{9A13873A-9454-56B7-7D32-4485EBF55CD7}"/>
              </a:ext>
            </a:extLst>
          </p:cNvPr>
          <p:cNvSpPr txBox="1"/>
          <p:nvPr/>
        </p:nvSpPr>
        <p:spPr>
          <a:xfrm>
            <a:off x="4356100" y="596900"/>
            <a:ext cx="2501900" cy="184666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- 44</a:t>
            </a:r>
          </a:p>
        </p:txBody>
      </p:sp>
      <p:graphicFrame>
        <p:nvGraphicFramePr>
          <p:cNvPr id="8" name="OneHundred2">
            <a:extLst>
              <a:ext uri="{FF2B5EF4-FFF2-40B4-BE49-F238E27FC236}">
                <a16:creationId xmlns:a16="http://schemas.microsoft.com/office/drawing/2014/main" id="{7C351D42-D9FB-E93B-D479-A21C58EEC6D7}"/>
              </a:ext>
            </a:extLst>
          </p:cNvPr>
          <p:cNvGraphicFramePr>
            <a:graphicFrameLocks noGrp="1"/>
          </p:cNvGraphicFramePr>
          <p:nvPr/>
        </p:nvGraphicFramePr>
        <p:xfrm>
          <a:off x="4356100" y="850900"/>
          <a:ext cx="2501900" cy="25019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25475">
                  <a:extLst>
                    <a:ext uri="{9D8B030D-6E8A-4147-A177-3AD203B41FA5}">
                      <a16:colId xmlns:a16="http://schemas.microsoft.com/office/drawing/2014/main" val="3481522182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1326064407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3481727772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4271061788"/>
                    </a:ext>
                  </a:extLst>
                </a:gridCol>
              </a:tblGrid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9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13583662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0374089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87059636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87865021"/>
                  </a:ext>
                </a:extLst>
              </a:tr>
            </a:tbl>
          </a:graphicData>
        </a:graphic>
      </p:graphicFrame>
      <p:sp>
        <p:nvSpPr>
          <p:cNvPr id="9" name="Level2">
            <a:extLst>
              <a:ext uri="{FF2B5EF4-FFF2-40B4-BE49-F238E27FC236}">
                <a16:creationId xmlns:a16="http://schemas.microsoft.com/office/drawing/2014/main" id="{5A61E537-EFEC-99BD-0455-F83739863A58}"/>
              </a:ext>
            </a:extLst>
          </p:cNvPr>
          <p:cNvSpPr txBox="1"/>
          <p:nvPr/>
        </p:nvSpPr>
        <p:spPr>
          <a:xfrm>
            <a:off x="4356100" y="698500"/>
            <a:ext cx="1270000" cy="153888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latin typeface="Century Gothic" panose="020B0502020202020204" pitchFamily="34" charset="0"/>
              </a:rPr>
              <a:t>60</a:t>
            </a:r>
          </a:p>
        </p:txBody>
      </p:sp>
      <p:sp>
        <p:nvSpPr>
          <p:cNvPr id="10" name="Title3">
            <a:extLst>
              <a:ext uri="{FF2B5EF4-FFF2-40B4-BE49-F238E27FC236}">
                <a16:creationId xmlns:a16="http://schemas.microsoft.com/office/drawing/2014/main" id="{E431D26D-6654-BDC5-2095-8E127CDA43BF}"/>
              </a:ext>
            </a:extLst>
          </p:cNvPr>
          <p:cNvSpPr txBox="1"/>
          <p:nvPr/>
        </p:nvSpPr>
        <p:spPr>
          <a:xfrm>
            <a:off x="914400" y="3530600"/>
            <a:ext cx="2501900" cy="1905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- 45</a:t>
            </a:r>
          </a:p>
        </p:txBody>
      </p:sp>
      <p:graphicFrame>
        <p:nvGraphicFramePr>
          <p:cNvPr id="11" name="OneHundred3">
            <a:extLst>
              <a:ext uri="{FF2B5EF4-FFF2-40B4-BE49-F238E27FC236}">
                <a16:creationId xmlns:a16="http://schemas.microsoft.com/office/drawing/2014/main" id="{DB45ED5C-8301-F098-9ED0-491DB2E22898}"/>
              </a:ext>
            </a:extLst>
          </p:cNvPr>
          <p:cNvGraphicFramePr>
            <a:graphicFrameLocks noGrp="1"/>
          </p:cNvGraphicFramePr>
          <p:nvPr/>
        </p:nvGraphicFramePr>
        <p:xfrm>
          <a:off x="914400" y="3784600"/>
          <a:ext cx="2501900" cy="25019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25475">
                  <a:extLst>
                    <a:ext uri="{9D8B030D-6E8A-4147-A177-3AD203B41FA5}">
                      <a16:colId xmlns:a16="http://schemas.microsoft.com/office/drawing/2014/main" val="904761013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1896898607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932245376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2047380859"/>
                    </a:ext>
                  </a:extLst>
                </a:gridCol>
              </a:tblGrid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6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8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8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80268921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66606921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23825739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95881301"/>
                  </a:ext>
                </a:extLst>
              </a:tr>
            </a:tbl>
          </a:graphicData>
        </a:graphic>
      </p:graphicFrame>
      <p:sp>
        <p:nvSpPr>
          <p:cNvPr id="12" name="Level3">
            <a:extLst>
              <a:ext uri="{FF2B5EF4-FFF2-40B4-BE49-F238E27FC236}">
                <a16:creationId xmlns:a16="http://schemas.microsoft.com/office/drawing/2014/main" id="{05AA727D-598F-6692-3699-D865E50F3B83}"/>
              </a:ext>
            </a:extLst>
          </p:cNvPr>
          <p:cNvSpPr txBox="1"/>
          <p:nvPr/>
        </p:nvSpPr>
        <p:spPr>
          <a:xfrm>
            <a:off x="914400" y="3632200"/>
            <a:ext cx="1270000" cy="1524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solidFill>
                  <a:srgbClr val="000000"/>
                </a:solidFill>
                <a:latin typeface="Century Gothic" panose="020B0502020202020204" pitchFamily="34" charset="0"/>
              </a:rPr>
              <a:t>60</a:t>
            </a:r>
          </a:p>
        </p:txBody>
      </p:sp>
      <p:sp>
        <p:nvSpPr>
          <p:cNvPr id="13" name="Title4">
            <a:extLst>
              <a:ext uri="{FF2B5EF4-FFF2-40B4-BE49-F238E27FC236}">
                <a16:creationId xmlns:a16="http://schemas.microsoft.com/office/drawing/2014/main" id="{C4360215-0323-BBEB-6ECC-3500E96284EC}"/>
              </a:ext>
            </a:extLst>
          </p:cNvPr>
          <p:cNvSpPr txBox="1"/>
          <p:nvPr/>
        </p:nvSpPr>
        <p:spPr>
          <a:xfrm>
            <a:off x="4356100" y="3530600"/>
            <a:ext cx="2501900" cy="1905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- 46</a:t>
            </a:r>
          </a:p>
        </p:txBody>
      </p:sp>
      <p:graphicFrame>
        <p:nvGraphicFramePr>
          <p:cNvPr id="14" name="OneHundred4">
            <a:extLst>
              <a:ext uri="{FF2B5EF4-FFF2-40B4-BE49-F238E27FC236}">
                <a16:creationId xmlns:a16="http://schemas.microsoft.com/office/drawing/2014/main" id="{A3E8E5AB-DC28-1858-78CB-68D378F71347}"/>
              </a:ext>
            </a:extLst>
          </p:cNvPr>
          <p:cNvGraphicFramePr>
            <a:graphicFrameLocks noGrp="1"/>
          </p:cNvGraphicFramePr>
          <p:nvPr/>
        </p:nvGraphicFramePr>
        <p:xfrm>
          <a:off x="4356100" y="3784600"/>
          <a:ext cx="2501900" cy="25019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25475">
                  <a:extLst>
                    <a:ext uri="{9D8B030D-6E8A-4147-A177-3AD203B41FA5}">
                      <a16:colId xmlns:a16="http://schemas.microsoft.com/office/drawing/2014/main" val="1897963467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1979343108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4245568837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1733293012"/>
                    </a:ext>
                  </a:extLst>
                </a:gridCol>
              </a:tblGrid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9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36488503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54415476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8190330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52419710"/>
                  </a:ext>
                </a:extLst>
              </a:tr>
            </a:tbl>
          </a:graphicData>
        </a:graphic>
      </p:graphicFrame>
      <p:sp>
        <p:nvSpPr>
          <p:cNvPr id="15" name="Level4">
            <a:extLst>
              <a:ext uri="{FF2B5EF4-FFF2-40B4-BE49-F238E27FC236}">
                <a16:creationId xmlns:a16="http://schemas.microsoft.com/office/drawing/2014/main" id="{1484A479-4F5C-8023-D2AE-92682DA6D2D9}"/>
              </a:ext>
            </a:extLst>
          </p:cNvPr>
          <p:cNvSpPr txBox="1"/>
          <p:nvPr/>
        </p:nvSpPr>
        <p:spPr>
          <a:xfrm>
            <a:off x="4356100" y="3632200"/>
            <a:ext cx="1270000" cy="1524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solidFill>
                  <a:srgbClr val="000000"/>
                </a:solidFill>
                <a:latin typeface="Century Gothic" panose="020B0502020202020204" pitchFamily="34" charset="0"/>
              </a:rPr>
              <a:t>60</a:t>
            </a:r>
          </a:p>
        </p:txBody>
      </p:sp>
      <p:sp>
        <p:nvSpPr>
          <p:cNvPr id="16" name="Title5">
            <a:extLst>
              <a:ext uri="{FF2B5EF4-FFF2-40B4-BE49-F238E27FC236}">
                <a16:creationId xmlns:a16="http://schemas.microsoft.com/office/drawing/2014/main" id="{6934A80F-1D52-913D-D19F-7D2F0AB107DD}"/>
              </a:ext>
            </a:extLst>
          </p:cNvPr>
          <p:cNvSpPr txBox="1"/>
          <p:nvPr/>
        </p:nvSpPr>
        <p:spPr>
          <a:xfrm>
            <a:off x="939800" y="6451600"/>
            <a:ext cx="2501900" cy="1905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- 47</a:t>
            </a:r>
          </a:p>
        </p:txBody>
      </p:sp>
      <p:graphicFrame>
        <p:nvGraphicFramePr>
          <p:cNvPr id="17" name="OneHundred5">
            <a:extLst>
              <a:ext uri="{FF2B5EF4-FFF2-40B4-BE49-F238E27FC236}">
                <a16:creationId xmlns:a16="http://schemas.microsoft.com/office/drawing/2014/main" id="{9CB3C09E-F70D-1044-39C4-490D9BFB71F6}"/>
              </a:ext>
            </a:extLst>
          </p:cNvPr>
          <p:cNvGraphicFramePr>
            <a:graphicFrameLocks noGrp="1"/>
          </p:cNvGraphicFramePr>
          <p:nvPr/>
        </p:nvGraphicFramePr>
        <p:xfrm>
          <a:off x="939800" y="6705600"/>
          <a:ext cx="2501900" cy="25019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25475">
                  <a:extLst>
                    <a:ext uri="{9D8B030D-6E8A-4147-A177-3AD203B41FA5}">
                      <a16:colId xmlns:a16="http://schemas.microsoft.com/office/drawing/2014/main" val="1939086067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4255808711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1796183337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2619431039"/>
                    </a:ext>
                  </a:extLst>
                </a:gridCol>
              </a:tblGrid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8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51023820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63577081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56402397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01684817"/>
                  </a:ext>
                </a:extLst>
              </a:tr>
            </a:tbl>
          </a:graphicData>
        </a:graphic>
      </p:graphicFrame>
      <p:sp>
        <p:nvSpPr>
          <p:cNvPr id="18" name="Level5">
            <a:extLst>
              <a:ext uri="{FF2B5EF4-FFF2-40B4-BE49-F238E27FC236}">
                <a16:creationId xmlns:a16="http://schemas.microsoft.com/office/drawing/2014/main" id="{261AAE8D-8F92-6CD5-0093-CBCEE31D77B7}"/>
              </a:ext>
            </a:extLst>
          </p:cNvPr>
          <p:cNvSpPr txBox="1"/>
          <p:nvPr/>
        </p:nvSpPr>
        <p:spPr>
          <a:xfrm>
            <a:off x="939800" y="6553200"/>
            <a:ext cx="1270000" cy="1524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solidFill>
                  <a:srgbClr val="000000"/>
                </a:solidFill>
                <a:latin typeface="Century Gothic" panose="020B0502020202020204" pitchFamily="34" charset="0"/>
              </a:rPr>
              <a:t>60</a:t>
            </a:r>
          </a:p>
        </p:txBody>
      </p:sp>
      <p:sp>
        <p:nvSpPr>
          <p:cNvPr id="19" name="Title6">
            <a:extLst>
              <a:ext uri="{FF2B5EF4-FFF2-40B4-BE49-F238E27FC236}">
                <a16:creationId xmlns:a16="http://schemas.microsoft.com/office/drawing/2014/main" id="{B9178A74-F7EF-BACB-EACF-455B63A0E3D9}"/>
              </a:ext>
            </a:extLst>
          </p:cNvPr>
          <p:cNvSpPr txBox="1"/>
          <p:nvPr/>
        </p:nvSpPr>
        <p:spPr>
          <a:xfrm>
            <a:off x="4368800" y="6451600"/>
            <a:ext cx="2501900" cy="1905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- 48</a:t>
            </a:r>
          </a:p>
        </p:txBody>
      </p:sp>
      <p:graphicFrame>
        <p:nvGraphicFramePr>
          <p:cNvPr id="20" name="OneHundred6">
            <a:extLst>
              <a:ext uri="{FF2B5EF4-FFF2-40B4-BE49-F238E27FC236}">
                <a16:creationId xmlns:a16="http://schemas.microsoft.com/office/drawing/2014/main" id="{69C29C4E-881C-422D-C159-1DD56B2416FC}"/>
              </a:ext>
            </a:extLst>
          </p:cNvPr>
          <p:cNvGraphicFramePr>
            <a:graphicFrameLocks noGrp="1"/>
          </p:cNvGraphicFramePr>
          <p:nvPr/>
        </p:nvGraphicFramePr>
        <p:xfrm>
          <a:off x="4368800" y="6705600"/>
          <a:ext cx="2501900" cy="25019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25475">
                  <a:extLst>
                    <a:ext uri="{9D8B030D-6E8A-4147-A177-3AD203B41FA5}">
                      <a16:colId xmlns:a16="http://schemas.microsoft.com/office/drawing/2014/main" val="3301988285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387141665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4141179619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4243523179"/>
                    </a:ext>
                  </a:extLst>
                </a:gridCol>
              </a:tblGrid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7873165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06232197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74055707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67395637"/>
                  </a:ext>
                </a:extLst>
              </a:tr>
            </a:tbl>
          </a:graphicData>
        </a:graphic>
      </p:graphicFrame>
      <p:sp>
        <p:nvSpPr>
          <p:cNvPr id="21" name="Level6">
            <a:extLst>
              <a:ext uri="{FF2B5EF4-FFF2-40B4-BE49-F238E27FC236}">
                <a16:creationId xmlns:a16="http://schemas.microsoft.com/office/drawing/2014/main" id="{68D86555-AA6D-4700-7184-47C4E2B62D98}"/>
              </a:ext>
            </a:extLst>
          </p:cNvPr>
          <p:cNvSpPr txBox="1"/>
          <p:nvPr/>
        </p:nvSpPr>
        <p:spPr>
          <a:xfrm>
            <a:off x="4368800" y="6553200"/>
            <a:ext cx="1270000" cy="1524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solidFill>
                  <a:srgbClr val="000000"/>
                </a:solidFill>
                <a:latin typeface="Century Gothic" panose="020B0502020202020204" pitchFamily="34" charset="0"/>
              </a:rPr>
              <a:t>60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4C9856F3-5F4A-527B-C387-DED44FF5BF60}"/>
              </a:ext>
            </a:extLst>
          </p:cNvPr>
          <p:cNvGrpSpPr/>
          <p:nvPr/>
        </p:nvGrpSpPr>
        <p:grpSpPr>
          <a:xfrm>
            <a:off x="726882" y="9325540"/>
            <a:ext cx="6578599" cy="276999"/>
            <a:chOff x="726882" y="9325540"/>
            <a:chExt cx="6578599" cy="276999"/>
          </a:xfrm>
        </p:grpSpPr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689371E8-AD19-F3CB-3658-D8CCAE74D4B8}"/>
                </a:ext>
              </a:extLst>
            </p:cNvPr>
            <p:cNvSpPr txBox="1"/>
            <p:nvPr/>
          </p:nvSpPr>
          <p:spPr>
            <a:xfrm>
              <a:off x="726882" y="9325540"/>
              <a:ext cx="6578599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200" dirty="0">
                  <a:latin typeface="Century Gothic" panose="020B0502020202020204" pitchFamily="34" charset="0"/>
                </a:rPr>
                <a:t>Sarah Carter | @mathequalslove | mathequalslove.net | </a:t>
              </a:r>
            </a:p>
          </p:txBody>
        </p:sp>
        <p:pic>
          <p:nvPicPr>
            <p:cNvPr id="22" name="Picture 21" descr="A black text with a plus and a t&#10;&#10;Description automatically generated">
              <a:extLst>
                <a:ext uri="{FF2B5EF4-FFF2-40B4-BE49-F238E27FC236}">
                  <a16:creationId xmlns:a16="http://schemas.microsoft.com/office/drawing/2014/main" id="{3400099B-E34B-AAA3-E22F-966A4FA5178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97448" y="9343158"/>
              <a:ext cx="1948070" cy="25665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44824573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195</TotalTime>
  <Words>1172</Words>
  <Application>Microsoft Office PowerPoint</Application>
  <PresentationFormat>Custom</PresentationFormat>
  <Paragraphs>907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Aptos</vt:lpstr>
      <vt:lpstr>Aptos Display</vt:lpstr>
      <vt:lpstr>Arial</vt:lpstr>
      <vt:lpstr>Century Gothic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Sarah Carter</dc:creator>
  <cp:lastModifiedBy>Sarah Carter</cp:lastModifiedBy>
  <cp:revision>3</cp:revision>
  <dcterms:created xsi:type="dcterms:W3CDTF">2024-11-29T18:30:00Z</dcterms:created>
  <dcterms:modified xsi:type="dcterms:W3CDTF">2024-12-18T15:00:21Z</dcterms:modified>
</cp:coreProperties>
</file>