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27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A2A014F-0156-40FF-81A0-B16CA7F2DD8E}"/>
    <pc:docChg chg="delSld">
      <pc:chgData name="Sarah Carter" userId="4b4e2a7e9c42e1b2" providerId="LiveId" clId="{8A2A014F-0156-40FF-81A0-B16CA7F2DD8E}" dt="2025-08-08T03:10:08.731" v="0" actId="2696"/>
      <pc:docMkLst>
        <pc:docMk/>
      </pc:docMkLst>
      <pc:sldChg chg="del">
        <pc:chgData name="Sarah Carter" userId="4b4e2a7e9c42e1b2" providerId="LiveId" clId="{8A2A014F-0156-40FF-81A0-B16CA7F2DD8E}" dt="2025-08-08T03:10:08.731" v="0" actId="2696"/>
        <pc:sldMkLst>
          <pc:docMk/>
          <pc:sldMk cId="3687593606" sldId="264"/>
        </pc:sldMkLst>
      </pc:sldChg>
      <pc:sldChg chg="del">
        <pc:chgData name="Sarah Carter" userId="4b4e2a7e9c42e1b2" providerId="LiveId" clId="{8A2A014F-0156-40FF-81A0-B16CA7F2DD8E}" dt="2025-08-08T03:10:08.731" v="0" actId="2696"/>
        <pc:sldMkLst>
          <pc:docMk/>
          <pc:sldMk cId="2493960319" sldId="265"/>
        </pc:sldMkLst>
      </pc:sldChg>
      <pc:sldChg chg="del">
        <pc:chgData name="Sarah Carter" userId="4b4e2a7e9c42e1b2" providerId="LiveId" clId="{8A2A014F-0156-40FF-81A0-B16CA7F2DD8E}" dt="2025-08-08T03:10:08.731" v="0" actId="2696"/>
        <pc:sldMkLst>
          <pc:docMk/>
          <pc:sldMk cId="373601831" sldId="266"/>
        </pc:sldMkLst>
      </pc:sldChg>
      <pc:sldChg chg="del">
        <pc:chgData name="Sarah Carter" userId="4b4e2a7e9c42e1b2" providerId="LiveId" clId="{8A2A014F-0156-40FF-81A0-B16CA7F2DD8E}" dt="2025-08-08T03:10:08.731" v="0" actId="2696"/>
        <pc:sldMkLst>
          <pc:docMk/>
          <pc:sldMk cId="1086087747" sldId="267"/>
        </pc:sldMkLst>
      </pc:sldChg>
      <pc:sldChg chg="del">
        <pc:chgData name="Sarah Carter" userId="4b4e2a7e9c42e1b2" providerId="LiveId" clId="{8A2A014F-0156-40FF-81A0-B16CA7F2DD8E}" dt="2025-08-08T03:10:08.731" v="0" actId="2696"/>
        <pc:sldMkLst>
          <pc:docMk/>
          <pc:sldMk cId="425147349" sldId="268"/>
        </pc:sldMkLst>
      </pc:sldChg>
      <pc:sldChg chg="del">
        <pc:chgData name="Sarah Carter" userId="4b4e2a7e9c42e1b2" providerId="LiveId" clId="{8A2A014F-0156-40FF-81A0-B16CA7F2DD8E}" dt="2025-08-08T03:10:08.731" v="0" actId="2696"/>
        <pc:sldMkLst>
          <pc:docMk/>
          <pc:sldMk cId="424376655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svg"/><Relationship Id="rId3" Type="http://schemas.openxmlformats.org/officeDocument/2006/relationships/tags" Target="../tags/tag19.xml"/><Relationship Id="rId7" Type="http://schemas.openxmlformats.org/officeDocument/2006/relationships/image" Target="../media/image35.svg"/><Relationship Id="rId12" Type="http://schemas.openxmlformats.org/officeDocument/2006/relationships/image" Target="../media/image40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8.png"/><Relationship Id="rId4" Type="http://schemas.openxmlformats.org/officeDocument/2006/relationships/tags" Target="../tags/tag20.xml"/><Relationship Id="rId9" Type="http://schemas.openxmlformats.org/officeDocument/2006/relationships/image" Target="../media/image37.sv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tags" Target="../tags/tag23.xml"/><Relationship Id="rId7" Type="http://schemas.openxmlformats.org/officeDocument/2006/relationships/image" Target="../media/image43.svg"/><Relationship Id="rId12" Type="http://schemas.openxmlformats.org/officeDocument/2006/relationships/image" Target="../media/image4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4" Type="http://schemas.openxmlformats.org/officeDocument/2006/relationships/tags" Target="../tags/tag24.xml"/><Relationship Id="rId9" Type="http://schemas.openxmlformats.org/officeDocument/2006/relationships/image" Target="../media/image45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THER_04">
            <a:extLst>
              <a:ext uri="{FF2B5EF4-FFF2-40B4-BE49-F238E27FC236}">
                <a16:creationId xmlns:a16="http://schemas.microsoft.com/office/drawing/2014/main" id="{BD7C913A-35AA-96A2-DE9B-20A00A5B72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pic>
        <p:nvPicPr>
          <p:cNvPr id="13" name="OTHER_03">
            <a:extLst>
              <a:ext uri="{FF2B5EF4-FFF2-40B4-BE49-F238E27FC236}">
                <a16:creationId xmlns:a16="http://schemas.microsoft.com/office/drawing/2014/main" id="{08C65121-85F1-0BA6-57BD-F6C3B8A56A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9" name="OTHER_02">
            <a:extLst>
              <a:ext uri="{FF2B5EF4-FFF2-40B4-BE49-F238E27FC236}">
                <a16:creationId xmlns:a16="http://schemas.microsoft.com/office/drawing/2014/main" id="{CC9A7A9A-F2D6-5BCA-4A4A-B1750AFA542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5" name="OTHER_01">
            <a:extLst>
              <a:ext uri="{FF2B5EF4-FFF2-40B4-BE49-F238E27FC236}">
                <a16:creationId xmlns:a16="http://schemas.microsoft.com/office/drawing/2014/main" id="{09798C98-F3AA-FB3B-A870-A17A1F15DF9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E41B70D-B6B3-FC0B-497B-957902090658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E71701E3-95C6-A0F3-5A69-DA2105232B72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3B888C3B-C198-9134-77AE-47AB3FF1401E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C80BD769-9379-4CBB-E936-164F4676ABBE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A23D73F-7C17-76C3-6F85-F73D0A2C1B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5EDC23FB-3050-A55F-9F6D-29878531AAD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D638F008-FFC6-8529-6032-4C8CD6D203F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6x6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1A2B7974-35A5-E1FB-866F-ED1799F7FF6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77961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THER_04">
            <a:extLst>
              <a:ext uri="{FF2B5EF4-FFF2-40B4-BE49-F238E27FC236}">
                <a16:creationId xmlns:a16="http://schemas.microsoft.com/office/drawing/2014/main" id="{0754B27B-FE14-22B3-B17D-589AEFFF09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pic>
        <p:nvPicPr>
          <p:cNvPr id="13" name="OTHER_03">
            <a:extLst>
              <a:ext uri="{FF2B5EF4-FFF2-40B4-BE49-F238E27FC236}">
                <a16:creationId xmlns:a16="http://schemas.microsoft.com/office/drawing/2014/main" id="{3FD93FC9-330F-3C4E-B7C8-C302F6EA5A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9" name="OTHER_02">
            <a:extLst>
              <a:ext uri="{FF2B5EF4-FFF2-40B4-BE49-F238E27FC236}">
                <a16:creationId xmlns:a16="http://schemas.microsoft.com/office/drawing/2014/main" id="{7D919015-9465-801F-39F3-5D766F9902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5" name="OTHER_01">
            <a:extLst>
              <a:ext uri="{FF2B5EF4-FFF2-40B4-BE49-F238E27FC236}">
                <a16:creationId xmlns:a16="http://schemas.microsoft.com/office/drawing/2014/main" id="{7BD9458D-9CF0-6A56-6C3C-4FE89D536C5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7FD3A0D-1F1B-2053-E110-B7DCBF51BC46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5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F0FCD77D-9D98-762E-1C35-E6B157A80C4A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6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22752C47-8A53-D018-F7DB-59E29DE4C6ED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7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3D92DD95-FE42-E491-8572-3CD0FD4799C6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8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CE336E-09E6-6141-29DF-2B410FCC6F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24DFEAE9-BAA0-0496-B639-E5DFFFB831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AFF2D272-2345-F923-F5DD-021BC6ADB8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6x6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CD1AF483-C653-9152-96D4-1D0170F4239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262438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THER_04">
            <a:extLst>
              <a:ext uri="{FF2B5EF4-FFF2-40B4-BE49-F238E27FC236}">
                <a16:creationId xmlns:a16="http://schemas.microsoft.com/office/drawing/2014/main" id="{09FF5930-ED28-91CB-9DF0-CA81D0E806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pic>
        <p:nvPicPr>
          <p:cNvPr id="13" name="OTHER_03">
            <a:extLst>
              <a:ext uri="{FF2B5EF4-FFF2-40B4-BE49-F238E27FC236}">
                <a16:creationId xmlns:a16="http://schemas.microsoft.com/office/drawing/2014/main" id="{311F4364-28EB-4860-F40D-024E3529D5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9" name="OTHER_02">
            <a:extLst>
              <a:ext uri="{FF2B5EF4-FFF2-40B4-BE49-F238E27FC236}">
                <a16:creationId xmlns:a16="http://schemas.microsoft.com/office/drawing/2014/main" id="{89374B63-03D8-0C84-723B-24075D64583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5" name="OTHER_01">
            <a:extLst>
              <a:ext uri="{FF2B5EF4-FFF2-40B4-BE49-F238E27FC236}">
                <a16:creationId xmlns:a16="http://schemas.microsoft.com/office/drawing/2014/main" id="{30056EEB-AE2F-C0E2-F5FB-7EA87EBEC0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691E531-A7BD-DA41-6323-30BBEDFDCF93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642FC9F5-CFCE-E11E-1985-D400FBA5DCF4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D9E122F0-8423-12A3-D9F0-F954F130A3B4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01E8F217-7A20-1327-7358-668C920D9EBA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2610B5-BBA2-B5B0-D5DE-A8F9D9E9B2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66ECED66-2F32-92E4-4980-1C640218A8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2F568993-7BE8-23E4-A50D-A451FEA0A30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6x6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F528F705-4015-DEAC-29E1-BB6035F0DC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264171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THER_04">
            <a:extLst>
              <a:ext uri="{FF2B5EF4-FFF2-40B4-BE49-F238E27FC236}">
                <a16:creationId xmlns:a16="http://schemas.microsoft.com/office/drawing/2014/main" id="{9EA56F85-EC9A-DD96-45E0-7327C33674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pic>
        <p:nvPicPr>
          <p:cNvPr id="13" name="OTHER_03">
            <a:extLst>
              <a:ext uri="{FF2B5EF4-FFF2-40B4-BE49-F238E27FC236}">
                <a16:creationId xmlns:a16="http://schemas.microsoft.com/office/drawing/2014/main" id="{F689A302-1CC3-E1DE-DE44-C65060435B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9" name="OTHER_02">
            <a:extLst>
              <a:ext uri="{FF2B5EF4-FFF2-40B4-BE49-F238E27FC236}">
                <a16:creationId xmlns:a16="http://schemas.microsoft.com/office/drawing/2014/main" id="{C162F2FA-CCE7-C416-7064-0EAF7BBCF3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5" name="OTHER_01">
            <a:extLst>
              <a:ext uri="{FF2B5EF4-FFF2-40B4-BE49-F238E27FC236}">
                <a16:creationId xmlns:a16="http://schemas.microsoft.com/office/drawing/2014/main" id="{47CE0290-49F3-F3E4-5207-3997E22CF2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4C59881-AFDB-237D-ECB3-910FB4AF353E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5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6102A4EE-5861-FBF4-790E-1AF80C4FF518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6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28177790-5FDC-7391-C0E3-058E2032A1AE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7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F7EE8E42-5CFC-CFA6-65C0-EB5AFF6CA8EC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8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822487C-2D10-B4F4-CE40-4A468BE7162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C04B938B-C9A5-7E8E-4C72-667B4E3816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FA47F52D-6A71-2479-F4C4-7BF58E3BC35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6x6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85A73E49-DD97-8D9B-BC46-3285B8658DF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633875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THER_04">
            <a:extLst>
              <a:ext uri="{FF2B5EF4-FFF2-40B4-BE49-F238E27FC236}">
                <a16:creationId xmlns:a16="http://schemas.microsoft.com/office/drawing/2014/main" id="{A1B5C20A-42EF-6B5A-760C-46AD1ADD53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pic>
        <p:nvPicPr>
          <p:cNvPr id="13" name="OTHER_03">
            <a:extLst>
              <a:ext uri="{FF2B5EF4-FFF2-40B4-BE49-F238E27FC236}">
                <a16:creationId xmlns:a16="http://schemas.microsoft.com/office/drawing/2014/main" id="{FF23388F-AB3B-E2B9-0A79-779812BF0F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9" name="OTHER_02">
            <a:extLst>
              <a:ext uri="{FF2B5EF4-FFF2-40B4-BE49-F238E27FC236}">
                <a16:creationId xmlns:a16="http://schemas.microsoft.com/office/drawing/2014/main" id="{9AF257BE-F130-57D2-8FD6-4BB79B4551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5" name="OTHER_01">
            <a:extLst>
              <a:ext uri="{FF2B5EF4-FFF2-40B4-BE49-F238E27FC236}">
                <a16:creationId xmlns:a16="http://schemas.microsoft.com/office/drawing/2014/main" id="{FDD81006-14D2-5C38-3C05-21C5CC6FE9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506A80B-E9E8-6EA8-4377-44D0ED262C82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0F8F1887-2D96-A1A1-2F6A-201DBE37958F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1E92C6E1-42F1-E952-0BBC-6994BC19D686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AE75D7B3-D6F7-91A6-7DCB-4B308F4BA3AE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73690D-1AFC-9AE1-9FED-B466DBBED6D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0FCBA3F6-C928-C5E1-F823-CB364409308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9FCF8AED-F393-2020-0C87-DC4E1D8FB8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6x6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8F892448-8DF8-720C-FFCB-B68E5C35AE7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45380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THER_04">
            <a:extLst>
              <a:ext uri="{FF2B5EF4-FFF2-40B4-BE49-F238E27FC236}">
                <a16:creationId xmlns:a16="http://schemas.microsoft.com/office/drawing/2014/main" id="{D8B8BE81-D4F8-DF41-5BFF-64DC5AD328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pic>
        <p:nvPicPr>
          <p:cNvPr id="13" name="OTHER_03">
            <a:extLst>
              <a:ext uri="{FF2B5EF4-FFF2-40B4-BE49-F238E27FC236}">
                <a16:creationId xmlns:a16="http://schemas.microsoft.com/office/drawing/2014/main" id="{581471DB-3217-C644-7C9E-4FF9FC94F8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9" name="OTHER_02">
            <a:extLst>
              <a:ext uri="{FF2B5EF4-FFF2-40B4-BE49-F238E27FC236}">
                <a16:creationId xmlns:a16="http://schemas.microsoft.com/office/drawing/2014/main" id="{C023DAAE-2976-9DDE-8C47-A7D69979F28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5" name="OTHER_01">
            <a:extLst>
              <a:ext uri="{FF2B5EF4-FFF2-40B4-BE49-F238E27FC236}">
                <a16:creationId xmlns:a16="http://schemas.microsoft.com/office/drawing/2014/main" id="{93B5E7AB-3197-1BED-1FA0-EC5B72A9DD3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5FFDC99-B476-2D6D-49E7-B1EA638D1A63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5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FABE10E7-CBC0-C589-BD06-D3D923952900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6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13E10591-CA10-6608-EE58-8FDD09983E58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7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76A3E680-CF66-D87D-0988-113752702B2A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8</a:t>
            </a:r>
          </a:p>
        </p:txBody>
      </p:sp>
      <p:pic>
        <p:nvPicPr>
          <p:cNvPr id="21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35727AB-61D6-D5B5-3ADC-D2D234CD09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2" name="Textbox_05">
            <a:extLst>
              <a:ext uri="{FF2B5EF4-FFF2-40B4-BE49-F238E27FC236}">
                <a16:creationId xmlns:a16="http://schemas.microsoft.com/office/drawing/2014/main" id="{26C9ED36-5ED6-DEA5-6CC3-E5E0DFEE3C8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3" name="Textbox_06">
            <a:extLst>
              <a:ext uri="{FF2B5EF4-FFF2-40B4-BE49-F238E27FC236}">
                <a16:creationId xmlns:a16="http://schemas.microsoft.com/office/drawing/2014/main" id="{F62FB7CB-9466-2BE3-45FB-ED593C95FC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6x6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24" name="Textbox_07">
            <a:extLst>
              <a:ext uri="{FF2B5EF4-FFF2-40B4-BE49-F238E27FC236}">
                <a16:creationId xmlns:a16="http://schemas.microsoft.com/office/drawing/2014/main" id="{4FD343A7-136E-5E58-F54F-1FABE50490C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40017061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58-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0-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0-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0-2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1-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1-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1-2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1-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2-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2-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2-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58-2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2-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RESULT" val="slide-263-21"/>
  <p:tag name="SLIDES" val="1,2,3,4,5,6,7,8,9,10,11,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RESULT" val="slide-263-22"/>
  <p:tag name="SLIDES" val="1,2,3,4,5,6,7,8,9,10,11,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RESULT" val="slide-263-23"/>
  <p:tag name="SLIDES" val="1,2,3,4,5,6,7,8,9,10,11,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RESULT" val="slide-263-24"/>
  <p:tag name="SLIDES" val="1,2,3,4,5,6,7,8,9,10,11,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58-2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58-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59-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59-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59-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59-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0-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312</Words>
  <Application>Microsoft Office PowerPoint</Application>
  <PresentationFormat>Custom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2025-06-11T01:55:18Z</dcterms:created>
  <dcterms:modified xsi:type="dcterms:W3CDTF">2025-08-08T03:10:17Z</dcterms:modified>
</cp:coreProperties>
</file>