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9" r:id="rId4"/>
    <p:sldId id="261" r:id="rId5"/>
    <p:sldId id="263" r:id="rId6"/>
    <p:sldId id="265" r:id="rId7"/>
    <p:sldId id="267" r:id="rId8"/>
    <p:sldId id="268" r:id="rId9"/>
    <p:sldId id="269" r:id="rId10"/>
    <p:sldId id="270" r:id="rId11"/>
    <p:sldId id="271" r:id="rId1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98FDBEF8-E5C8-4C06-9309-DAFF3131308D}" v="891" dt="2024-11-29T21:52:26.067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6301" autoAdjust="0"/>
    <p:restoredTop sz="94660"/>
  </p:normalViewPr>
  <p:slideViewPr>
    <p:cSldViewPr snapToGrid="0">
      <p:cViewPr varScale="1">
        <p:scale>
          <a:sx n="48" d="100"/>
          <a:sy n="48" d="100"/>
        </p:scale>
        <p:origin x="1980" y="3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8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microsoft.com/office/2016/11/relationships/changesInfo" Target="changesInfos/changesInfo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98FDBEF8-E5C8-4C06-9309-DAFF3131308D}"/>
    <pc:docChg chg="custSel addSld delSld modSld">
      <pc:chgData name="Sarah Carter" userId="4b4e2a7e9c42e1b2" providerId="LiveId" clId="{98FDBEF8-E5C8-4C06-9309-DAFF3131308D}" dt="2024-12-18T15:02:41.968" v="5707" actId="2696"/>
      <pc:docMkLst>
        <pc:docMk/>
      </pc:docMkLst>
      <pc:sldChg chg="addSp delSp modSp mod">
        <pc:chgData name="Sarah Carter" userId="4b4e2a7e9c42e1b2" providerId="LiveId" clId="{98FDBEF8-E5C8-4C06-9309-DAFF3131308D}" dt="2024-11-29T21:47:29.522" v="547" actId="1076"/>
        <pc:sldMkLst>
          <pc:docMk/>
          <pc:sldMk cId="2785522993" sldId="256"/>
        </pc:sldMkLst>
        <pc:spChg chg="mod">
          <ac:chgData name="Sarah Carter" userId="4b4e2a7e9c42e1b2" providerId="LiveId" clId="{98FDBEF8-E5C8-4C06-9309-DAFF3131308D}" dt="2024-11-29T21:45:58.372" v="0" actId="20577"/>
          <ac:spMkLst>
            <pc:docMk/>
            <pc:sldMk cId="2785522993" sldId="256"/>
            <ac:spMk id="4" creationId="{B328D480-642C-F7C1-309B-0D15565FD706}"/>
          </ac:spMkLst>
        </pc:spChg>
        <pc:spChg chg="mod">
          <ac:chgData name="Sarah Carter" userId="4b4e2a7e9c42e1b2" providerId="LiveId" clId="{98FDBEF8-E5C8-4C06-9309-DAFF3131308D}" dt="2024-11-29T21:46:07.197" v="4" actId="20577"/>
          <ac:spMkLst>
            <pc:docMk/>
            <pc:sldMk cId="2785522993" sldId="256"/>
            <ac:spMk id="6" creationId="{372DDF07-2369-FD60-8170-DA9C7519DC1C}"/>
          </ac:spMkLst>
        </pc:spChg>
        <pc:spChg chg="add mod">
          <ac:chgData name="Sarah Carter" userId="4b4e2a7e9c42e1b2" providerId="LiveId" clId="{98FDBEF8-E5C8-4C06-9309-DAFF3131308D}" dt="2024-11-29T21:47:03.249" v="542" actId="1076"/>
          <ac:spMkLst>
            <pc:docMk/>
            <pc:sldMk cId="2785522993" sldId="256"/>
            <ac:spMk id="38" creationId="{512EB84C-619E-D1C0-1D5A-16650EE73BF4}"/>
          </ac:spMkLst>
        </pc:spChg>
        <pc:spChg chg="add mod">
          <ac:chgData name="Sarah Carter" userId="4b4e2a7e9c42e1b2" providerId="LiveId" clId="{98FDBEF8-E5C8-4C06-9309-DAFF3131308D}" dt="2024-11-29T21:47:29.522" v="547" actId="1076"/>
          <ac:spMkLst>
            <pc:docMk/>
            <pc:sldMk cId="2785522993" sldId="256"/>
            <ac:spMk id="40" creationId="{C1565017-4A5F-1BFA-339E-0AEE91EFD52C}"/>
          </ac:spMkLst>
        </pc:spChg>
        <pc:graphicFrameChg chg="add mod">
          <ac:chgData name="Sarah Carter" userId="4b4e2a7e9c42e1b2" providerId="LiveId" clId="{98FDBEF8-E5C8-4C06-9309-DAFF3131308D}" dt="2024-11-29T21:47:03.249" v="542" actId="1076"/>
          <ac:graphicFrameMkLst>
            <pc:docMk/>
            <pc:sldMk cId="2785522993" sldId="256"/>
            <ac:graphicFrameMk id="37" creationId="{B0F61A45-4EF7-B63F-55EE-A9B7298E4CD4}"/>
          </ac:graphicFrameMkLst>
        </pc:graphicFrameChg>
        <pc:graphicFrameChg chg="add mod">
          <ac:chgData name="Sarah Carter" userId="4b4e2a7e9c42e1b2" providerId="LiveId" clId="{98FDBEF8-E5C8-4C06-9309-DAFF3131308D}" dt="2024-11-29T21:47:29.522" v="547" actId="1076"/>
          <ac:graphicFrameMkLst>
            <pc:docMk/>
            <pc:sldMk cId="2785522993" sldId="256"/>
            <ac:graphicFrameMk id="39" creationId="{D33407EF-E99F-BBA1-449B-81FC184416C5}"/>
          </ac:graphicFrameMkLst>
        </pc:graphicFrameChg>
      </pc:sldChg>
      <pc:sldChg chg="addSp modSp new mod">
        <pc:chgData name="Sarah Carter" userId="4b4e2a7e9c42e1b2" providerId="LiveId" clId="{98FDBEF8-E5C8-4C06-9309-DAFF3131308D}" dt="2024-11-29T21:49:01.764" v="5693"/>
        <pc:sldMkLst>
          <pc:docMk/>
          <pc:sldMk cId="1989419852" sldId="257"/>
        </pc:sldMkLst>
        <pc:spChg chg="add mod">
          <ac:chgData name="Sarah Carter" userId="4b4e2a7e9c42e1b2" providerId="LiveId" clId="{98FDBEF8-E5C8-4C06-9309-DAFF3131308D}" dt="2024-11-29T21:48:13.431" v="562" actId="299"/>
          <ac:spMkLst>
            <pc:docMk/>
            <pc:sldMk cId="1989419852" sldId="257"/>
            <ac:spMk id="2" creationId="{E6B08DB4-B036-1493-D9ED-9E08D86CA4E5}"/>
          </ac:spMkLst>
        </pc:spChg>
        <pc:spChg chg="add mod">
          <ac:chgData name="Sarah Carter" userId="4b4e2a7e9c42e1b2" providerId="LiveId" clId="{98FDBEF8-E5C8-4C06-9309-DAFF3131308D}" dt="2024-11-29T21:48:13.493" v="636"/>
          <ac:spMkLst>
            <pc:docMk/>
            <pc:sldMk cId="1989419852" sldId="257"/>
            <ac:spMk id="4" creationId="{93F3BAF5-C202-1B68-33FD-0731D6BE9C39}"/>
          </ac:spMkLst>
        </pc:spChg>
        <pc:spChg chg="add mod">
          <ac:chgData name="Sarah Carter" userId="4b4e2a7e9c42e1b2" providerId="LiveId" clId="{98FDBEF8-E5C8-4C06-9309-DAFF3131308D}" dt="2024-11-29T21:48:13.509" v="648" actId="299"/>
          <ac:spMkLst>
            <pc:docMk/>
            <pc:sldMk cId="1989419852" sldId="257"/>
            <ac:spMk id="5" creationId="{2935A7FE-69C9-4CC7-F215-A3E167ADB79E}"/>
          </ac:spMkLst>
        </pc:spChg>
        <pc:spChg chg="add mod">
          <ac:chgData name="Sarah Carter" userId="4b4e2a7e9c42e1b2" providerId="LiveId" clId="{98FDBEF8-E5C8-4C06-9309-DAFF3131308D}" dt="2024-11-29T21:48:13.556" v="713"/>
          <ac:spMkLst>
            <pc:docMk/>
            <pc:sldMk cId="1989419852" sldId="257"/>
            <ac:spMk id="7" creationId="{92764C0E-999B-123B-7C12-08401ED65460}"/>
          </ac:spMkLst>
        </pc:spChg>
        <pc:spChg chg="add mod">
          <ac:chgData name="Sarah Carter" userId="4b4e2a7e9c42e1b2" providerId="LiveId" clId="{98FDBEF8-E5C8-4C06-9309-DAFF3131308D}" dt="2024-11-29T21:48:39.375" v="1586" actId="948"/>
          <ac:spMkLst>
            <pc:docMk/>
            <pc:sldMk cId="1989419852" sldId="257"/>
            <ac:spMk id="8" creationId="{1C531FB5-A7EF-786E-3449-48F67D7C1ACC}"/>
          </ac:spMkLst>
        </pc:spChg>
        <pc:spChg chg="add mod">
          <ac:chgData name="Sarah Carter" userId="4b4e2a7e9c42e1b2" providerId="LiveId" clId="{98FDBEF8-E5C8-4C06-9309-DAFF3131308D}" dt="2024-11-29T21:48:40.036" v="2466" actId="948"/>
          <ac:spMkLst>
            <pc:docMk/>
            <pc:sldMk cId="1989419852" sldId="257"/>
            <ac:spMk id="10" creationId="{7ED9C906-B981-9B38-40FE-37E6D4ECCBF0}"/>
          </ac:spMkLst>
        </pc:spChg>
        <pc:spChg chg="add mod">
          <ac:chgData name="Sarah Carter" userId="4b4e2a7e9c42e1b2" providerId="LiveId" clId="{98FDBEF8-E5C8-4C06-9309-DAFF3131308D}" dt="2024-11-29T21:48:40.147" v="2616" actId="948"/>
          <ac:spMkLst>
            <pc:docMk/>
            <pc:sldMk cId="1989419852" sldId="257"/>
            <ac:spMk id="11" creationId="{A3A3ED41-181A-42E0-7BFF-28842C95F98F}"/>
          </ac:spMkLst>
        </pc:spChg>
        <pc:spChg chg="add mod">
          <ac:chgData name="Sarah Carter" userId="4b4e2a7e9c42e1b2" providerId="LiveId" clId="{98FDBEF8-E5C8-4C06-9309-DAFF3131308D}" dt="2024-11-29T21:48:40.602" v="3496" actId="948"/>
          <ac:spMkLst>
            <pc:docMk/>
            <pc:sldMk cId="1989419852" sldId="257"/>
            <ac:spMk id="13" creationId="{0832EB78-F393-8D05-1332-63F254087E88}"/>
          </ac:spMkLst>
        </pc:spChg>
        <pc:spChg chg="add mod">
          <ac:chgData name="Sarah Carter" userId="4b4e2a7e9c42e1b2" providerId="LiveId" clId="{98FDBEF8-E5C8-4C06-9309-DAFF3131308D}" dt="2024-11-29T21:48:50.040" v="3647" actId="948"/>
          <ac:spMkLst>
            <pc:docMk/>
            <pc:sldMk cId="1989419852" sldId="257"/>
            <ac:spMk id="14" creationId="{D6C64590-B924-E88E-C056-FE41F236E346}"/>
          </ac:spMkLst>
        </pc:spChg>
        <pc:spChg chg="add mod">
          <ac:chgData name="Sarah Carter" userId="4b4e2a7e9c42e1b2" providerId="LiveId" clId="{98FDBEF8-E5C8-4C06-9309-DAFF3131308D}" dt="2024-11-29T21:48:50.464" v="4527" actId="948"/>
          <ac:spMkLst>
            <pc:docMk/>
            <pc:sldMk cId="1989419852" sldId="257"/>
            <ac:spMk id="16" creationId="{E4AE3D2A-FECE-6B7D-56DD-3FD6A0939E93}"/>
          </ac:spMkLst>
        </pc:spChg>
        <pc:spChg chg="add mod">
          <ac:chgData name="Sarah Carter" userId="4b4e2a7e9c42e1b2" providerId="LiveId" clId="{98FDBEF8-E5C8-4C06-9309-DAFF3131308D}" dt="2024-11-29T21:48:50.542" v="4677" actId="948"/>
          <ac:spMkLst>
            <pc:docMk/>
            <pc:sldMk cId="1989419852" sldId="257"/>
            <ac:spMk id="17" creationId="{D9FC138C-B2CD-7BD8-70A0-B831C282045D}"/>
          </ac:spMkLst>
        </pc:spChg>
        <pc:spChg chg="add mod">
          <ac:chgData name="Sarah Carter" userId="4b4e2a7e9c42e1b2" providerId="LiveId" clId="{98FDBEF8-E5C8-4C06-9309-DAFF3131308D}" dt="2024-11-29T21:48:50.998" v="5557" actId="948"/>
          <ac:spMkLst>
            <pc:docMk/>
            <pc:sldMk cId="1989419852" sldId="257"/>
            <ac:spMk id="19" creationId="{C87CBF21-AF89-0680-3C3C-5CEB7454E94D}"/>
          </ac:spMkLst>
        </pc:spChg>
        <pc:spChg chg="mod">
          <ac:chgData name="Sarah Carter" userId="4b4e2a7e9c42e1b2" providerId="LiveId" clId="{98FDBEF8-E5C8-4C06-9309-DAFF3131308D}" dt="2024-11-29T21:49:01.764" v="5693"/>
          <ac:spMkLst>
            <pc:docMk/>
            <pc:sldMk cId="1989419852" sldId="257"/>
            <ac:spMk id="21" creationId="{8D58A5B9-AA67-D734-ABBA-F221C7CE8A65}"/>
          </ac:spMkLst>
        </pc:spChg>
        <pc:grpChg chg="add mod">
          <ac:chgData name="Sarah Carter" userId="4b4e2a7e9c42e1b2" providerId="LiveId" clId="{98FDBEF8-E5C8-4C06-9309-DAFF3131308D}" dt="2024-11-29T21:49:01.764" v="5693"/>
          <ac:grpSpMkLst>
            <pc:docMk/>
            <pc:sldMk cId="1989419852" sldId="257"/>
            <ac:grpSpMk id="20" creationId="{B984A198-A2A6-B762-09A1-01546F40D223}"/>
          </ac:grpSpMkLst>
        </pc:grpChg>
        <pc:graphicFrameChg chg="add mod modGraphic">
          <ac:chgData name="Sarah Carter" userId="4b4e2a7e9c42e1b2" providerId="LiveId" clId="{98FDBEF8-E5C8-4C06-9309-DAFF3131308D}" dt="2024-11-29T21:48:14.881" v="1037" actId="20577"/>
          <ac:graphicFrameMkLst>
            <pc:docMk/>
            <pc:sldMk cId="1989419852" sldId="257"/>
            <ac:graphicFrameMk id="3" creationId="{56EE9A6E-7EB8-DEF5-CFEA-1852F7BF596C}"/>
          </ac:graphicFrameMkLst>
        </pc:graphicFrameChg>
        <pc:graphicFrameChg chg="add mod modGraphic">
          <ac:chgData name="Sarah Carter" userId="4b4e2a7e9c42e1b2" providerId="LiveId" clId="{98FDBEF8-E5C8-4C06-9309-DAFF3131308D}" dt="2024-11-29T21:48:14.896" v="1046" actId="20577"/>
          <ac:graphicFrameMkLst>
            <pc:docMk/>
            <pc:sldMk cId="1989419852" sldId="257"/>
            <ac:graphicFrameMk id="6" creationId="{0EF337EE-AEAD-275C-7871-109808D04037}"/>
          </ac:graphicFrameMkLst>
        </pc:graphicFrameChg>
        <pc:graphicFrameChg chg="add mod modGraphic">
          <ac:chgData name="Sarah Carter" userId="4b4e2a7e9c42e1b2" providerId="LiveId" clId="{98FDBEF8-E5C8-4C06-9309-DAFF3131308D}" dt="2024-11-29T21:48:39.548" v="1794" actId="948"/>
          <ac:graphicFrameMkLst>
            <pc:docMk/>
            <pc:sldMk cId="1989419852" sldId="257"/>
            <ac:graphicFrameMk id="9" creationId="{46C2EE0F-273B-CD52-18F9-FD527BD0943E}"/>
          </ac:graphicFrameMkLst>
        </pc:graphicFrameChg>
        <pc:graphicFrameChg chg="add mod modGraphic">
          <ac:chgData name="Sarah Carter" userId="4b4e2a7e9c42e1b2" providerId="LiveId" clId="{98FDBEF8-E5C8-4C06-9309-DAFF3131308D}" dt="2024-11-29T21:48:40.320" v="2824" actId="948"/>
          <ac:graphicFrameMkLst>
            <pc:docMk/>
            <pc:sldMk cId="1989419852" sldId="257"/>
            <ac:graphicFrameMk id="12" creationId="{9F39EE6B-1C31-1DD3-17E6-621019CF4FE2}"/>
          </ac:graphicFrameMkLst>
        </pc:graphicFrameChg>
        <pc:graphicFrameChg chg="add mod modGraphic">
          <ac:chgData name="Sarah Carter" userId="4b4e2a7e9c42e1b2" providerId="LiveId" clId="{98FDBEF8-E5C8-4C06-9309-DAFF3131308D}" dt="2024-11-29T21:48:50.149" v="3855" actId="948"/>
          <ac:graphicFrameMkLst>
            <pc:docMk/>
            <pc:sldMk cId="1989419852" sldId="257"/>
            <ac:graphicFrameMk id="15" creationId="{7EE5C4CD-CD87-0D7E-95B5-A5C1E33F18CE}"/>
          </ac:graphicFrameMkLst>
        </pc:graphicFrameChg>
        <pc:graphicFrameChg chg="add mod modGraphic">
          <ac:chgData name="Sarah Carter" userId="4b4e2a7e9c42e1b2" providerId="LiveId" clId="{98FDBEF8-E5C8-4C06-9309-DAFF3131308D}" dt="2024-11-29T21:48:50.652" v="4885" actId="948"/>
          <ac:graphicFrameMkLst>
            <pc:docMk/>
            <pc:sldMk cId="1989419852" sldId="257"/>
            <ac:graphicFrameMk id="18" creationId="{CF7072AF-85B2-3F34-E31A-87E269409F90}"/>
          </ac:graphicFrameMkLst>
        </pc:graphicFrameChg>
        <pc:picChg chg="mod">
          <ac:chgData name="Sarah Carter" userId="4b4e2a7e9c42e1b2" providerId="LiveId" clId="{98FDBEF8-E5C8-4C06-9309-DAFF3131308D}" dt="2024-11-29T21:49:01.764" v="5693"/>
          <ac:picMkLst>
            <pc:docMk/>
            <pc:sldMk cId="1989419852" sldId="257"/>
            <ac:picMk id="22" creationId="{C7190D8C-16FF-510F-7CA9-3888F34D52EB}"/>
          </ac:picMkLst>
        </pc:picChg>
      </pc:sldChg>
      <pc:sldChg chg="addSp delSp modSp new del mod">
        <pc:chgData name="Sarah Carter" userId="4b4e2a7e9c42e1b2" providerId="LiveId" clId="{98FDBEF8-E5C8-4C06-9309-DAFF3131308D}" dt="2024-11-29T21:47:43.261" v="549" actId="2696"/>
        <pc:sldMkLst>
          <pc:docMk/>
          <pc:sldMk cId="3423277032" sldId="257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3594277809" sldId="257"/>
        </pc:sldMkLst>
      </pc:sldChg>
      <pc:sldChg chg="delSp modSp add del mod">
        <pc:chgData name="Sarah Carter" userId="4b4e2a7e9c42e1b2" providerId="LiveId" clId="{98FDBEF8-E5C8-4C06-9309-DAFF3131308D}" dt="2024-11-29T21:47:40.332" v="548" actId="2696"/>
        <pc:sldMkLst>
          <pc:docMk/>
          <pc:sldMk cId="1562288117" sldId="258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1713492078" sldId="258"/>
        </pc:sldMkLst>
      </pc:sldChg>
      <pc:sldChg chg="addSp modSp add del mod">
        <pc:chgData name="Sarah Carter" userId="4b4e2a7e9c42e1b2" providerId="LiveId" clId="{98FDBEF8-E5C8-4C06-9309-DAFF3131308D}" dt="2024-12-18T15:02:41.968" v="5707" actId="2696"/>
        <pc:sldMkLst>
          <pc:docMk/>
          <pc:sldMk cId="2471854078" sldId="258"/>
        </pc:sldMkLst>
      </pc:sldChg>
      <pc:sldChg chg="addSp modSp add mod">
        <pc:chgData name="Sarah Carter" userId="4b4e2a7e9c42e1b2" providerId="LiveId" clId="{98FDBEF8-E5C8-4C06-9309-DAFF3131308D}" dt="2024-11-29T21:49:03.589" v="5694"/>
        <pc:sldMkLst>
          <pc:docMk/>
          <pc:sldMk cId="1857947283" sldId="259"/>
        </pc:sldMkLst>
        <pc:spChg chg="mod">
          <ac:chgData name="Sarah Carter" userId="4b4e2a7e9c42e1b2" providerId="LiveId" clId="{98FDBEF8-E5C8-4C06-9309-DAFF3131308D}" dt="2024-11-29T21:48:15.970" v="1093" actId="20577"/>
          <ac:spMkLst>
            <pc:docMk/>
            <pc:sldMk cId="1857947283" sldId="259"/>
            <ac:spMk id="2" creationId="{0DE10505-3871-A7AB-B426-EC9F73F72291}"/>
          </ac:spMkLst>
        </pc:spChg>
        <pc:spChg chg="mod">
          <ac:chgData name="Sarah Carter" userId="4b4e2a7e9c42e1b2" providerId="LiveId" clId="{98FDBEF8-E5C8-4C06-9309-DAFF3131308D}" dt="2024-11-29T21:48:15.985" v="1103" actId="20577"/>
          <ac:spMkLst>
            <pc:docMk/>
            <pc:sldMk cId="1857947283" sldId="259"/>
            <ac:spMk id="5" creationId="{13550D54-A5F2-1EBB-4CA7-6EE59C8AAF63}"/>
          </ac:spMkLst>
        </pc:spChg>
        <pc:spChg chg="mod">
          <ac:chgData name="Sarah Carter" userId="4b4e2a7e9c42e1b2" providerId="LiveId" clId="{98FDBEF8-E5C8-4C06-9309-DAFF3131308D}" dt="2024-11-29T21:48:39.392" v="1601" actId="948"/>
          <ac:spMkLst>
            <pc:docMk/>
            <pc:sldMk cId="1857947283" sldId="259"/>
            <ac:spMk id="8" creationId="{5B9C397C-AD39-DF1F-11D0-138E0892832B}"/>
          </ac:spMkLst>
        </pc:spChg>
        <pc:spChg chg="mod">
          <ac:chgData name="Sarah Carter" userId="4b4e2a7e9c42e1b2" providerId="LiveId" clId="{98FDBEF8-E5C8-4C06-9309-DAFF3131308D}" dt="2024-11-29T21:48:40.036" v="2481" actId="948"/>
          <ac:spMkLst>
            <pc:docMk/>
            <pc:sldMk cId="1857947283" sldId="259"/>
            <ac:spMk id="10" creationId="{DBEDE9F2-BC3F-0AF2-C2E6-4F0F5EFA36AF}"/>
          </ac:spMkLst>
        </pc:spChg>
        <pc:spChg chg="mod">
          <ac:chgData name="Sarah Carter" userId="4b4e2a7e9c42e1b2" providerId="LiveId" clId="{98FDBEF8-E5C8-4C06-9309-DAFF3131308D}" dt="2024-11-29T21:48:40.147" v="2631" actId="948"/>
          <ac:spMkLst>
            <pc:docMk/>
            <pc:sldMk cId="1857947283" sldId="259"/>
            <ac:spMk id="11" creationId="{2795CC98-3E84-01EB-FDA9-EAA5C30B7FB1}"/>
          </ac:spMkLst>
        </pc:spChg>
        <pc:spChg chg="mod">
          <ac:chgData name="Sarah Carter" userId="4b4e2a7e9c42e1b2" providerId="LiveId" clId="{98FDBEF8-E5C8-4C06-9309-DAFF3131308D}" dt="2024-11-29T21:48:40.618" v="3511" actId="948"/>
          <ac:spMkLst>
            <pc:docMk/>
            <pc:sldMk cId="1857947283" sldId="259"/>
            <ac:spMk id="13" creationId="{6DCA1C40-6667-DFF5-8F2C-E6C97F36378A}"/>
          </ac:spMkLst>
        </pc:spChg>
        <pc:spChg chg="mod">
          <ac:chgData name="Sarah Carter" userId="4b4e2a7e9c42e1b2" providerId="LiveId" clId="{98FDBEF8-E5C8-4C06-9309-DAFF3131308D}" dt="2024-11-29T21:48:50.055" v="3662" actId="948"/>
          <ac:spMkLst>
            <pc:docMk/>
            <pc:sldMk cId="1857947283" sldId="259"/>
            <ac:spMk id="14" creationId="{52891790-BF77-72BF-F0A0-76B26081EBE1}"/>
          </ac:spMkLst>
        </pc:spChg>
        <pc:spChg chg="mod">
          <ac:chgData name="Sarah Carter" userId="4b4e2a7e9c42e1b2" providerId="LiveId" clId="{98FDBEF8-E5C8-4C06-9309-DAFF3131308D}" dt="2024-11-29T21:48:50.464" v="4542" actId="948"/>
          <ac:spMkLst>
            <pc:docMk/>
            <pc:sldMk cId="1857947283" sldId="259"/>
            <ac:spMk id="16" creationId="{9478A41A-EDBE-0D3A-E7C1-3F21CE47F8E4}"/>
          </ac:spMkLst>
        </pc:spChg>
        <pc:spChg chg="mod">
          <ac:chgData name="Sarah Carter" userId="4b4e2a7e9c42e1b2" providerId="LiveId" clId="{98FDBEF8-E5C8-4C06-9309-DAFF3131308D}" dt="2024-11-29T21:48:50.542" v="4692" actId="948"/>
          <ac:spMkLst>
            <pc:docMk/>
            <pc:sldMk cId="1857947283" sldId="259"/>
            <ac:spMk id="17" creationId="{984FC217-CCCD-93A3-5CC9-0BB1A517E6BC}"/>
          </ac:spMkLst>
        </pc:spChg>
        <pc:spChg chg="mod">
          <ac:chgData name="Sarah Carter" userId="4b4e2a7e9c42e1b2" providerId="LiveId" clId="{98FDBEF8-E5C8-4C06-9309-DAFF3131308D}" dt="2024-11-29T21:48:50.998" v="5572" actId="948"/>
          <ac:spMkLst>
            <pc:docMk/>
            <pc:sldMk cId="1857947283" sldId="259"/>
            <ac:spMk id="19" creationId="{3B2F5BDF-2B08-0203-A95C-4CADF5BFD3CE}"/>
          </ac:spMkLst>
        </pc:spChg>
        <pc:spChg chg="mod">
          <ac:chgData name="Sarah Carter" userId="4b4e2a7e9c42e1b2" providerId="LiveId" clId="{98FDBEF8-E5C8-4C06-9309-DAFF3131308D}" dt="2024-11-29T21:49:03.589" v="5694"/>
          <ac:spMkLst>
            <pc:docMk/>
            <pc:sldMk cId="1857947283" sldId="259"/>
            <ac:spMk id="21" creationId="{4929DC6D-168C-48FF-2641-6312DE87EEF8}"/>
          </ac:spMkLst>
        </pc:spChg>
        <pc:grpChg chg="add mod">
          <ac:chgData name="Sarah Carter" userId="4b4e2a7e9c42e1b2" providerId="LiveId" clId="{98FDBEF8-E5C8-4C06-9309-DAFF3131308D}" dt="2024-11-29T21:49:03.589" v="5694"/>
          <ac:grpSpMkLst>
            <pc:docMk/>
            <pc:sldMk cId="1857947283" sldId="259"/>
            <ac:grpSpMk id="20" creationId="{B24CC51D-F8DD-737B-FB44-3A352113C077}"/>
          </ac:grpSpMkLst>
        </pc:grpChg>
        <pc:graphicFrameChg chg="mod modGraphic">
          <ac:chgData name="Sarah Carter" userId="4b4e2a7e9c42e1b2" providerId="LiveId" clId="{98FDBEF8-E5C8-4C06-9309-DAFF3131308D}" dt="2024-11-29T21:48:17.149" v="1159" actId="20577"/>
          <ac:graphicFrameMkLst>
            <pc:docMk/>
            <pc:sldMk cId="1857947283" sldId="259"/>
            <ac:graphicFrameMk id="3" creationId="{1FEBA503-4E08-4ABB-7D33-FF6EC8C0FAD6}"/>
          </ac:graphicFrameMkLst>
        </pc:graphicFrameChg>
        <pc:graphicFrameChg chg="mod modGraphic">
          <ac:chgData name="Sarah Carter" userId="4b4e2a7e9c42e1b2" providerId="LiveId" clId="{98FDBEF8-E5C8-4C06-9309-DAFF3131308D}" dt="2024-11-29T21:48:17.149" v="1168" actId="20577"/>
          <ac:graphicFrameMkLst>
            <pc:docMk/>
            <pc:sldMk cId="1857947283" sldId="259"/>
            <ac:graphicFrameMk id="6" creationId="{115F7E3F-48C2-DE89-BD9F-AD0D538EB891}"/>
          </ac:graphicFrameMkLst>
        </pc:graphicFrameChg>
        <pc:graphicFrameChg chg="mod modGraphic">
          <ac:chgData name="Sarah Carter" userId="4b4e2a7e9c42e1b2" providerId="LiveId" clId="{98FDBEF8-E5C8-4C06-9309-DAFF3131308D}" dt="2024-11-29T21:48:39.579" v="1867" actId="948"/>
          <ac:graphicFrameMkLst>
            <pc:docMk/>
            <pc:sldMk cId="1857947283" sldId="259"/>
            <ac:graphicFrameMk id="9" creationId="{7E9A4C7A-EA34-5032-69B7-1B01F4F19CE6}"/>
          </ac:graphicFrameMkLst>
        </pc:graphicFrameChg>
        <pc:graphicFrameChg chg="mod modGraphic">
          <ac:chgData name="Sarah Carter" userId="4b4e2a7e9c42e1b2" providerId="LiveId" clId="{98FDBEF8-E5C8-4C06-9309-DAFF3131308D}" dt="2024-11-29T21:48:40.351" v="2897" actId="948"/>
          <ac:graphicFrameMkLst>
            <pc:docMk/>
            <pc:sldMk cId="1857947283" sldId="259"/>
            <ac:graphicFrameMk id="12" creationId="{4C74BA19-29CA-D9B4-CA18-D78418F2A9D2}"/>
          </ac:graphicFrameMkLst>
        </pc:graphicFrameChg>
        <pc:graphicFrameChg chg="mod modGraphic">
          <ac:chgData name="Sarah Carter" userId="4b4e2a7e9c42e1b2" providerId="LiveId" clId="{98FDBEF8-E5C8-4C06-9309-DAFF3131308D}" dt="2024-11-29T21:48:50.181" v="3928" actId="948"/>
          <ac:graphicFrameMkLst>
            <pc:docMk/>
            <pc:sldMk cId="1857947283" sldId="259"/>
            <ac:graphicFrameMk id="15" creationId="{D0BE3865-0704-CD35-95DA-A33918A2181C}"/>
          </ac:graphicFrameMkLst>
        </pc:graphicFrameChg>
        <pc:graphicFrameChg chg="mod modGraphic">
          <ac:chgData name="Sarah Carter" userId="4b4e2a7e9c42e1b2" providerId="LiveId" clId="{98FDBEF8-E5C8-4C06-9309-DAFF3131308D}" dt="2024-11-29T21:48:50.699" v="4958" actId="948"/>
          <ac:graphicFrameMkLst>
            <pc:docMk/>
            <pc:sldMk cId="1857947283" sldId="259"/>
            <ac:graphicFrameMk id="18" creationId="{312007BD-61C3-3432-4EB3-AB333DB438D8}"/>
          </ac:graphicFrameMkLst>
        </pc:graphicFrameChg>
        <pc:picChg chg="mod">
          <ac:chgData name="Sarah Carter" userId="4b4e2a7e9c42e1b2" providerId="LiveId" clId="{98FDBEF8-E5C8-4C06-9309-DAFF3131308D}" dt="2024-11-29T21:49:03.589" v="5694"/>
          <ac:picMkLst>
            <pc:docMk/>
            <pc:sldMk cId="1857947283" sldId="259"/>
            <ac:picMk id="22" creationId="{F0CC6A68-184D-5123-D417-07B3C4ADA3A3}"/>
          </ac:picMkLst>
        </pc:picChg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1860293725" sldId="259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944882526" sldId="260"/>
        </pc:sldMkLst>
      </pc:sldChg>
      <pc:sldChg chg="addSp modSp add del mod">
        <pc:chgData name="Sarah Carter" userId="4b4e2a7e9c42e1b2" providerId="LiveId" clId="{98FDBEF8-E5C8-4C06-9309-DAFF3131308D}" dt="2024-12-18T15:02:41.968" v="5707" actId="2696"/>
        <pc:sldMkLst>
          <pc:docMk/>
          <pc:sldMk cId="1634668664" sldId="260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127560908" sldId="261"/>
        </pc:sldMkLst>
      </pc:sldChg>
      <pc:sldChg chg="addSp modSp add mod">
        <pc:chgData name="Sarah Carter" userId="4b4e2a7e9c42e1b2" providerId="LiveId" clId="{98FDBEF8-E5C8-4C06-9309-DAFF3131308D}" dt="2024-11-29T21:49:07.023" v="5695"/>
        <pc:sldMkLst>
          <pc:docMk/>
          <pc:sldMk cId="1040997739" sldId="261"/>
        </pc:sldMkLst>
        <pc:spChg chg="mod">
          <ac:chgData name="Sarah Carter" userId="4b4e2a7e9c42e1b2" providerId="LiveId" clId="{98FDBEF8-E5C8-4C06-9309-DAFF3131308D}" dt="2024-11-29T21:48:18.282" v="1215" actId="20577"/>
          <ac:spMkLst>
            <pc:docMk/>
            <pc:sldMk cId="1040997739" sldId="261"/>
            <ac:spMk id="2" creationId="{45A46FB9-5D42-7FCD-1439-7BF669F815F9}"/>
          </ac:spMkLst>
        </pc:spChg>
        <pc:spChg chg="mod">
          <ac:chgData name="Sarah Carter" userId="4b4e2a7e9c42e1b2" providerId="LiveId" clId="{98FDBEF8-E5C8-4C06-9309-DAFF3131308D}" dt="2024-11-29T21:48:18.282" v="1225" actId="20577"/>
          <ac:spMkLst>
            <pc:docMk/>
            <pc:sldMk cId="1040997739" sldId="261"/>
            <ac:spMk id="5" creationId="{93DC0D08-22BB-9398-E00D-881D86940C5B}"/>
          </ac:spMkLst>
        </pc:spChg>
        <pc:spChg chg="mod">
          <ac:chgData name="Sarah Carter" userId="4b4e2a7e9c42e1b2" providerId="LiveId" clId="{98FDBEF8-E5C8-4C06-9309-DAFF3131308D}" dt="2024-11-29T21:48:39.392" v="1616" actId="948"/>
          <ac:spMkLst>
            <pc:docMk/>
            <pc:sldMk cId="1040997739" sldId="261"/>
            <ac:spMk id="8" creationId="{66186DDC-D5BF-9A6B-9761-56CA25FC3C80}"/>
          </ac:spMkLst>
        </pc:spChg>
        <pc:spChg chg="mod">
          <ac:chgData name="Sarah Carter" userId="4b4e2a7e9c42e1b2" providerId="LiveId" clId="{98FDBEF8-E5C8-4C06-9309-DAFF3131308D}" dt="2024-11-29T21:48:40.052" v="2496" actId="948"/>
          <ac:spMkLst>
            <pc:docMk/>
            <pc:sldMk cId="1040997739" sldId="261"/>
            <ac:spMk id="10" creationId="{AEF470A3-0457-44BE-679C-9F99908C2AE4}"/>
          </ac:spMkLst>
        </pc:spChg>
        <pc:spChg chg="mod">
          <ac:chgData name="Sarah Carter" userId="4b4e2a7e9c42e1b2" providerId="LiveId" clId="{98FDBEF8-E5C8-4C06-9309-DAFF3131308D}" dt="2024-11-29T21:48:40.162" v="2646" actId="948"/>
          <ac:spMkLst>
            <pc:docMk/>
            <pc:sldMk cId="1040997739" sldId="261"/>
            <ac:spMk id="11" creationId="{9E26AECC-5936-2386-4605-B76C0A3D3EC0}"/>
          </ac:spMkLst>
        </pc:spChg>
        <pc:spChg chg="mod">
          <ac:chgData name="Sarah Carter" userId="4b4e2a7e9c42e1b2" providerId="LiveId" clId="{98FDBEF8-E5C8-4C06-9309-DAFF3131308D}" dt="2024-11-29T21:48:40.618" v="3526" actId="948"/>
          <ac:spMkLst>
            <pc:docMk/>
            <pc:sldMk cId="1040997739" sldId="261"/>
            <ac:spMk id="13" creationId="{48C9C5EA-2D05-9B04-BCDE-FEEE192EE0D3}"/>
          </ac:spMkLst>
        </pc:spChg>
        <pc:spChg chg="mod">
          <ac:chgData name="Sarah Carter" userId="4b4e2a7e9c42e1b2" providerId="LiveId" clId="{98FDBEF8-E5C8-4C06-9309-DAFF3131308D}" dt="2024-11-29T21:48:50.055" v="3677" actId="948"/>
          <ac:spMkLst>
            <pc:docMk/>
            <pc:sldMk cId="1040997739" sldId="261"/>
            <ac:spMk id="14" creationId="{D6FB558A-791E-D66B-C1F8-152F2048C364}"/>
          </ac:spMkLst>
        </pc:spChg>
        <pc:spChg chg="mod">
          <ac:chgData name="Sarah Carter" userId="4b4e2a7e9c42e1b2" providerId="LiveId" clId="{98FDBEF8-E5C8-4C06-9309-DAFF3131308D}" dt="2024-11-29T21:48:50.481" v="4557" actId="948"/>
          <ac:spMkLst>
            <pc:docMk/>
            <pc:sldMk cId="1040997739" sldId="261"/>
            <ac:spMk id="16" creationId="{8315CA13-B27A-1C88-CBB3-A3E9FF2B1CF8}"/>
          </ac:spMkLst>
        </pc:spChg>
        <pc:spChg chg="mod">
          <ac:chgData name="Sarah Carter" userId="4b4e2a7e9c42e1b2" providerId="LiveId" clId="{98FDBEF8-E5C8-4C06-9309-DAFF3131308D}" dt="2024-11-29T21:48:50.542" v="4707" actId="948"/>
          <ac:spMkLst>
            <pc:docMk/>
            <pc:sldMk cId="1040997739" sldId="261"/>
            <ac:spMk id="17" creationId="{26AE9C36-DBF8-7F78-E021-37A629E030AB}"/>
          </ac:spMkLst>
        </pc:spChg>
        <pc:spChg chg="mod">
          <ac:chgData name="Sarah Carter" userId="4b4e2a7e9c42e1b2" providerId="LiveId" clId="{98FDBEF8-E5C8-4C06-9309-DAFF3131308D}" dt="2024-11-29T21:48:51.014" v="5587" actId="948"/>
          <ac:spMkLst>
            <pc:docMk/>
            <pc:sldMk cId="1040997739" sldId="261"/>
            <ac:spMk id="19" creationId="{E61D7FB6-051D-AE63-5F10-C467BD1905AD}"/>
          </ac:spMkLst>
        </pc:spChg>
        <pc:spChg chg="mod">
          <ac:chgData name="Sarah Carter" userId="4b4e2a7e9c42e1b2" providerId="LiveId" clId="{98FDBEF8-E5C8-4C06-9309-DAFF3131308D}" dt="2024-11-29T21:49:07.023" v="5695"/>
          <ac:spMkLst>
            <pc:docMk/>
            <pc:sldMk cId="1040997739" sldId="261"/>
            <ac:spMk id="21" creationId="{A8A91975-E169-D17A-0272-1B223F1202D6}"/>
          </ac:spMkLst>
        </pc:spChg>
        <pc:grpChg chg="add mod">
          <ac:chgData name="Sarah Carter" userId="4b4e2a7e9c42e1b2" providerId="LiveId" clId="{98FDBEF8-E5C8-4C06-9309-DAFF3131308D}" dt="2024-11-29T21:49:07.023" v="5695"/>
          <ac:grpSpMkLst>
            <pc:docMk/>
            <pc:sldMk cId="1040997739" sldId="261"/>
            <ac:grpSpMk id="20" creationId="{F40E70E2-FCBE-B64D-5373-BFB9290D567B}"/>
          </ac:grpSpMkLst>
        </pc:grpChg>
        <pc:graphicFrameChg chg="mod modGraphic">
          <ac:chgData name="Sarah Carter" userId="4b4e2a7e9c42e1b2" providerId="LiveId" clId="{98FDBEF8-E5C8-4C06-9309-DAFF3131308D}" dt="2024-11-29T21:48:19.433" v="1281" actId="20577"/>
          <ac:graphicFrameMkLst>
            <pc:docMk/>
            <pc:sldMk cId="1040997739" sldId="261"/>
            <ac:graphicFrameMk id="3" creationId="{E426034F-7EFD-66D7-B1AA-F79D639D2175}"/>
          </ac:graphicFrameMkLst>
        </pc:graphicFrameChg>
        <pc:graphicFrameChg chg="mod modGraphic">
          <ac:chgData name="Sarah Carter" userId="4b4e2a7e9c42e1b2" providerId="LiveId" clId="{98FDBEF8-E5C8-4C06-9309-DAFF3131308D}" dt="2024-11-29T21:48:19.448" v="1290" actId="20577"/>
          <ac:graphicFrameMkLst>
            <pc:docMk/>
            <pc:sldMk cId="1040997739" sldId="261"/>
            <ac:graphicFrameMk id="6" creationId="{A766D876-BED2-CE51-25DA-3136E0B52E58}"/>
          </ac:graphicFrameMkLst>
        </pc:graphicFrameChg>
        <pc:graphicFrameChg chg="mod modGraphic">
          <ac:chgData name="Sarah Carter" userId="4b4e2a7e9c42e1b2" providerId="LiveId" clId="{98FDBEF8-E5C8-4C06-9309-DAFF3131308D}" dt="2024-11-29T21:48:39.626" v="1940" actId="948"/>
          <ac:graphicFrameMkLst>
            <pc:docMk/>
            <pc:sldMk cId="1040997739" sldId="261"/>
            <ac:graphicFrameMk id="9" creationId="{4938F035-E359-84CE-E7B7-4664BD801432}"/>
          </ac:graphicFrameMkLst>
        </pc:graphicFrameChg>
        <pc:graphicFrameChg chg="mod modGraphic">
          <ac:chgData name="Sarah Carter" userId="4b4e2a7e9c42e1b2" providerId="LiveId" clId="{98FDBEF8-E5C8-4C06-9309-DAFF3131308D}" dt="2024-11-29T21:48:40.383" v="2970" actId="948"/>
          <ac:graphicFrameMkLst>
            <pc:docMk/>
            <pc:sldMk cId="1040997739" sldId="261"/>
            <ac:graphicFrameMk id="12" creationId="{A6E9AC1D-7DB7-893B-085A-565197ECC6B0}"/>
          </ac:graphicFrameMkLst>
        </pc:graphicFrameChg>
        <pc:graphicFrameChg chg="mod modGraphic">
          <ac:chgData name="Sarah Carter" userId="4b4e2a7e9c42e1b2" providerId="LiveId" clId="{98FDBEF8-E5C8-4C06-9309-DAFF3131308D}" dt="2024-11-29T21:48:50.212" v="4001" actId="948"/>
          <ac:graphicFrameMkLst>
            <pc:docMk/>
            <pc:sldMk cId="1040997739" sldId="261"/>
            <ac:graphicFrameMk id="15" creationId="{268917F3-FF5A-22B0-B7AE-D63DD38A6FAA}"/>
          </ac:graphicFrameMkLst>
        </pc:graphicFrameChg>
        <pc:graphicFrameChg chg="mod modGraphic">
          <ac:chgData name="Sarah Carter" userId="4b4e2a7e9c42e1b2" providerId="LiveId" clId="{98FDBEF8-E5C8-4C06-9309-DAFF3131308D}" dt="2024-11-29T21:48:50.730" v="5031" actId="948"/>
          <ac:graphicFrameMkLst>
            <pc:docMk/>
            <pc:sldMk cId="1040997739" sldId="261"/>
            <ac:graphicFrameMk id="18" creationId="{27CE694F-C8B2-DB0B-DA87-1CEFF83F69FF}"/>
          </ac:graphicFrameMkLst>
        </pc:graphicFrameChg>
        <pc:picChg chg="mod">
          <ac:chgData name="Sarah Carter" userId="4b4e2a7e9c42e1b2" providerId="LiveId" clId="{98FDBEF8-E5C8-4C06-9309-DAFF3131308D}" dt="2024-11-29T21:49:07.023" v="5695"/>
          <ac:picMkLst>
            <pc:docMk/>
            <pc:sldMk cId="1040997739" sldId="261"/>
            <ac:picMk id="22" creationId="{2A21CA03-D637-F1C3-646A-68AA78DACBD9}"/>
          </ac:picMkLst>
        </pc:picChg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2361341162" sldId="262"/>
        </pc:sldMkLst>
      </pc:sldChg>
      <pc:sldChg chg="addSp modSp add del mod">
        <pc:chgData name="Sarah Carter" userId="4b4e2a7e9c42e1b2" providerId="LiveId" clId="{98FDBEF8-E5C8-4C06-9309-DAFF3131308D}" dt="2024-12-18T15:02:41.968" v="5707" actId="2696"/>
        <pc:sldMkLst>
          <pc:docMk/>
          <pc:sldMk cId="2762941845" sldId="262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938379947" sldId="263"/>
        </pc:sldMkLst>
      </pc:sldChg>
      <pc:sldChg chg="addSp modSp add mod">
        <pc:chgData name="Sarah Carter" userId="4b4e2a7e9c42e1b2" providerId="LiveId" clId="{98FDBEF8-E5C8-4C06-9309-DAFF3131308D}" dt="2024-11-29T21:49:08.371" v="5696"/>
        <pc:sldMkLst>
          <pc:docMk/>
          <pc:sldMk cId="2510427815" sldId="263"/>
        </pc:sldMkLst>
        <pc:spChg chg="mod">
          <ac:chgData name="Sarah Carter" userId="4b4e2a7e9c42e1b2" providerId="LiveId" clId="{98FDBEF8-E5C8-4C06-9309-DAFF3131308D}" dt="2024-11-29T21:48:20.566" v="1337" actId="20577"/>
          <ac:spMkLst>
            <pc:docMk/>
            <pc:sldMk cId="2510427815" sldId="263"/>
            <ac:spMk id="2" creationId="{0D0644BE-D04C-E70A-7433-5D228C5334A0}"/>
          </ac:spMkLst>
        </pc:spChg>
        <pc:spChg chg="mod">
          <ac:chgData name="Sarah Carter" userId="4b4e2a7e9c42e1b2" providerId="LiveId" clId="{98FDBEF8-E5C8-4C06-9309-DAFF3131308D}" dt="2024-11-29T21:48:20.581" v="1347" actId="20577"/>
          <ac:spMkLst>
            <pc:docMk/>
            <pc:sldMk cId="2510427815" sldId="263"/>
            <ac:spMk id="5" creationId="{D41221E0-EE4E-24F5-A450-C833D19C783A}"/>
          </ac:spMkLst>
        </pc:spChg>
        <pc:spChg chg="mod">
          <ac:chgData name="Sarah Carter" userId="4b4e2a7e9c42e1b2" providerId="LiveId" clId="{98FDBEF8-E5C8-4C06-9309-DAFF3131308D}" dt="2024-11-29T21:48:39.406" v="1631" actId="948"/>
          <ac:spMkLst>
            <pc:docMk/>
            <pc:sldMk cId="2510427815" sldId="263"/>
            <ac:spMk id="8" creationId="{4223E5A3-042C-757D-9E5E-67DCE90F70E2}"/>
          </ac:spMkLst>
        </pc:spChg>
        <pc:spChg chg="mod">
          <ac:chgData name="Sarah Carter" userId="4b4e2a7e9c42e1b2" providerId="LiveId" clId="{98FDBEF8-E5C8-4C06-9309-DAFF3131308D}" dt="2024-11-29T21:48:40.068" v="2511" actId="948"/>
          <ac:spMkLst>
            <pc:docMk/>
            <pc:sldMk cId="2510427815" sldId="263"/>
            <ac:spMk id="10" creationId="{EC2B0C76-DADC-BF09-C9A0-32ADB3D805D0}"/>
          </ac:spMkLst>
        </pc:spChg>
        <pc:spChg chg="mod">
          <ac:chgData name="Sarah Carter" userId="4b4e2a7e9c42e1b2" providerId="LiveId" clId="{98FDBEF8-E5C8-4C06-9309-DAFF3131308D}" dt="2024-11-29T21:48:40.179" v="2661" actId="948"/>
          <ac:spMkLst>
            <pc:docMk/>
            <pc:sldMk cId="2510427815" sldId="263"/>
            <ac:spMk id="11" creationId="{7AFC41B9-DA26-F400-7C36-5D2412966618}"/>
          </ac:spMkLst>
        </pc:spChg>
        <pc:spChg chg="mod">
          <ac:chgData name="Sarah Carter" userId="4b4e2a7e9c42e1b2" providerId="LiveId" clId="{98FDBEF8-E5C8-4C06-9309-DAFF3131308D}" dt="2024-11-29T21:48:40.618" v="3541" actId="948"/>
          <ac:spMkLst>
            <pc:docMk/>
            <pc:sldMk cId="2510427815" sldId="263"/>
            <ac:spMk id="13" creationId="{9602A148-1A84-4DB1-7ED5-8ED38EC1BC79}"/>
          </ac:spMkLst>
        </pc:spChg>
        <pc:spChg chg="mod">
          <ac:chgData name="Sarah Carter" userId="4b4e2a7e9c42e1b2" providerId="LiveId" clId="{98FDBEF8-E5C8-4C06-9309-DAFF3131308D}" dt="2024-11-29T21:48:50.055" v="3692" actId="948"/>
          <ac:spMkLst>
            <pc:docMk/>
            <pc:sldMk cId="2510427815" sldId="263"/>
            <ac:spMk id="14" creationId="{A77200E6-E943-C215-AFD1-62B4EBF9139A}"/>
          </ac:spMkLst>
        </pc:spChg>
        <pc:spChg chg="mod">
          <ac:chgData name="Sarah Carter" userId="4b4e2a7e9c42e1b2" providerId="LiveId" clId="{98FDBEF8-E5C8-4C06-9309-DAFF3131308D}" dt="2024-11-29T21:48:50.482" v="4572" actId="948"/>
          <ac:spMkLst>
            <pc:docMk/>
            <pc:sldMk cId="2510427815" sldId="263"/>
            <ac:spMk id="16" creationId="{4416FC18-B76E-020D-15A0-26D5E3234E8A}"/>
          </ac:spMkLst>
        </pc:spChg>
        <pc:spChg chg="mod">
          <ac:chgData name="Sarah Carter" userId="4b4e2a7e9c42e1b2" providerId="LiveId" clId="{98FDBEF8-E5C8-4C06-9309-DAFF3131308D}" dt="2024-11-29T21:48:50.558" v="4722" actId="948"/>
          <ac:spMkLst>
            <pc:docMk/>
            <pc:sldMk cId="2510427815" sldId="263"/>
            <ac:spMk id="17" creationId="{26213046-15EC-2021-9015-19D993E27B10}"/>
          </ac:spMkLst>
        </pc:spChg>
        <pc:spChg chg="mod">
          <ac:chgData name="Sarah Carter" userId="4b4e2a7e9c42e1b2" providerId="LiveId" clId="{98FDBEF8-E5C8-4C06-9309-DAFF3131308D}" dt="2024-11-29T21:48:51.014" v="5602" actId="948"/>
          <ac:spMkLst>
            <pc:docMk/>
            <pc:sldMk cId="2510427815" sldId="263"/>
            <ac:spMk id="19" creationId="{099809C1-C440-AAC4-8219-A601E4B5355B}"/>
          </ac:spMkLst>
        </pc:spChg>
        <pc:spChg chg="mod">
          <ac:chgData name="Sarah Carter" userId="4b4e2a7e9c42e1b2" providerId="LiveId" clId="{98FDBEF8-E5C8-4C06-9309-DAFF3131308D}" dt="2024-11-29T21:49:08.371" v="5696"/>
          <ac:spMkLst>
            <pc:docMk/>
            <pc:sldMk cId="2510427815" sldId="263"/>
            <ac:spMk id="21" creationId="{4029695C-C770-6EF7-9BEE-03D6DFC6FD44}"/>
          </ac:spMkLst>
        </pc:spChg>
        <pc:grpChg chg="add mod">
          <ac:chgData name="Sarah Carter" userId="4b4e2a7e9c42e1b2" providerId="LiveId" clId="{98FDBEF8-E5C8-4C06-9309-DAFF3131308D}" dt="2024-11-29T21:49:08.371" v="5696"/>
          <ac:grpSpMkLst>
            <pc:docMk/>
            <pc:sldMk cId="2510427815" sldId="263"/>
            <ac:grpSpMk id="20" creationId="{B1EC5AEA-5E31-B516-E702-90E25A7BFD6E}"/>
          </ac:grpSpMkLst>
        </pc:grpChg>
        <pc:graphicFrameChg chg="mod modGraphic">
          <ac:chgData name="Sarah Carter" userId="4b4e2a7e9c42e1b2" providerId="LiveId" clId="{98FDBEF8-E5C8-4C06-9309-DAFF3131308D}" dt="2024-11-29T21:48:21.746" v="1403" actId="20577"/>
          <ac:graphicFrameMkLst>
            <pc:docMk/>
            <pc:sldMk cId="2510427815" sldId="263"/>
            <ac:graphicFrameMk id="3" creationId="{B286FA09-E30A-5BC4-B0F7-48B9972CD0AC}"/>
          </ac:graphicFrameMkLst>
        </pc:graphicFrameChg>
        <pc:graphicFrameChg chg="mod modGraphic">
          <ac:chgData name="Sarah Carter" userId="4b4e2a7e9c42e1b2" providerId="LiveId" clId="{98FDBEF8-E5C8-4C06-9309-DAFF3131308D}" dt="2024-11-29T21:48:21.763" v="1412" actId="20577"/>
          <ac:graphicFrameMkLst>
            <pc:docMk/>
            <pc:sldMk cId="2510427815" sldId="263"/>
            <ac:graphicFrameMk id="6" creationId="{DFDA6DF0-3F0A-7151-14F6-34802929E980}"/>
          </ac:graphicFrameMkLst>
        </pc:graphicFrameChg>
        <pc:graphicFrameChg chg="mod modGraphic">
          <ac:chgData name="Sarah Carter" userId="4b4e2a7e9c42e1b2" providerId="LiveId" clId="{98FDBEF8-E5C8-4C06-9309-DAFF3131308D}" dt="2024-11-29T21:48:39.674" v="2013" actId="948"/>
          <ac:graphicFrameMkLst>
            <pc:docMk/>
            <pc:sldMk cId="2510427815" sldId="263"/>
            <ac:graphicFrameMk id="9" creationId="{C9C8209A-B1FF-8C19-76C1-E028DF911C33}"/>
          </ac:graphicFrameMkLst>
        </pc:graphicFrameChg>
        <pc:graphicFrameChg chg="mod modGraphic">
          <ac:chgData name="Sarah Carter" userId="4b4e2a7e9c42e1b2" providerId="LiveId" clId="{98FDBEF8-E5C8-4C06-9309-DAFF3131308D}" dt="2024-11-29T21:48:40.414" v="3043" actId="948"/>
          <ac:graphicFrameMkLst>
            <pc:docMk/>
            <pc:sldMk cId="2510427815" sldId="263"/>
            <ac:graphicFrameMk id="12" creationId="{B85C0538-941F-5992-92DD-88B993095A4F}"/>
          </ac:graphicFrameMkLst>
        </pc:graphicFrameChg>
        <pc:graphicFrameChg chg="mod modGraphic">
          <ac:chgData name="Sarah Carter" userId="4b4e2a7e9c42e1b2" providerId="LiveId" clId="{98FDBEF8-E5C8-4C06-9309-DAFF3131308D}" dt="2024-11-29T21:48:50.244" v="4074" actId="948"/>
          <ac:graphicFrameMkLst>
            <pc:docMk/>
            <pc:sldMk cId="2510427815" sldId="263"/>
            <ac:graphicFrameMk id="15" creationId="{86BE395B-7543-F3EB-B1A4-B200E12005F9}"/>
          </ac:graphicFrameMkLst>
        </pc:graphicFrameChg>
        <pc:graphicFrameChg chg="mod modGraphic">
          <ac:chgData name="Sarah Carter" userId="4b4e2a7e9c42e1b2" providerId="LiveId" clId="{98FDBEF8-E5C8-4C06-9309-DAFF3131308D}" dt="2024-11-29T21:48:50.777" v="5104" actId="948"/>
          <ac:graphicFrameMkLst>
            <pc:docMk/>
            <pc:sldMk cId="2510427815" sldId="263"/>
            <ac:graphicFrameMk id="18" creationId="{1A9ED5B2-9928-B3BB-5399-1E0BB06D07D1}"/>
          </ac:graphicFrameMkLst>
        </pc:graphicFrameChg>
        <pc:picChg chg="mod">
          <ac:chgData name="Sarah Carter" userId="4b4e2a7e9c42e1b2" providerId="LiveId" clId="{98FDBEF8-E5C8-4C06-9309-DAFF3131308D}" dt="2024-11-29T21:49:08.371" v="5696"/>
          <ac:picMkLst>
            <pc:docMk/>
            <pc:sldMk cId="2510427815" sldId="263"/>
            <ac:picMk id="22" creationId="{384ACCB5-B59E-A96E-EB65-5FB020118476}"/>
          </ac:picMkLst>
        </pc:picChg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1385496822" sldId="264"/>
        </pc:sldMkLst>
      </pc:sldChg>
      <pc:sldChg chg="addSp modSp add del mod">
        <pc:chgData name="Sarah Carter" userId="4b4e2a7e9c42e1b2" providerId="LiveId" clId="{98FDBEF8-E5C8-4C06-9309-DAFF3131308D}" dt="2024-12-18T15:02:41.968" v="5707" actId="2696"/>
        <pc:sldMkLst>
          <pc:docMk/>
          <pc:sldMk cId="3433122710" sldId="264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3758235211" sldId="265"/>
        </pc:sldMkLst>
      </pc:sldChg>
      <pc:sldChg chg="addSp modSp add mod">
        <pc:chgData name="Sarah Carter" userId="4b4e2a7e9c42e1b2" providerId="LiveId" clId="{98FDBEF8-E5C8-4C06-9309-DAFF3131308D}" dt="2024-11-29T21:49:10.156" v="5697"/>
        <pc:sldMkLst>
          <pc:docMk/>
          <pc:sldMk cId="4034623895" sldId="265"/>
        </pc:sldMkLst>
        <pc:spChg chg="mod">
          <ac:chgData name="Sarah Carter" userId="4b4e2a7e9c42e1b2" providerId="LiveId" clId="{98FDBEF8-E5C8-4C06-9309-DAFF3131308D}" dt="2024-11-29T21:48:22.914" v="1459" actId="20577"/>
          <ac:spMkLst>
            <pc:docMk/>
            <pc:sldMk cId="4034623895" sldId="265"/>
            <ac:spMk id="2" creationId="{FEE2A2BB-1A56-A260-D1DA-FB8053858B73}"/>
          </ac:spMkLst>
        </pc:spChg>
        <pc:spChg chg="mod">
          <ac:chgData name="Sarah Carter" userId="4b4e2a7e9c42e1b2" providerId="LiveId" clId="{98FDBEF8-E5C8-4C06-9309-DAFF3131308D}" dt="2024-11-29T21:48:22.914" v="1469" actId="20577"/>
          <ac:spMkLst>
            <pc:docMk/>
            <pc:sldMk cId="4034623895" sldId="265"/>
            <ac:spMk id="5" creationId="{7C35B8EE-0781-AE41-62B6-D5F190876C7C}"/>
          </ac:spMkLst>
        </pc:spChg>
        <pc:spChg chg="mod">
          <ac:chgData name="Sarah Carter" userId="4b4e2a7e9c42e1b2" providerId="LiveId" clId="{98FDBEF8-E5C8-4C06-9309-DAFF3131308D}" dt="2024-11-29T21:48:39.406" v="1646" actId="948"/>
          <ac:spMkLst>
            <pc:docMk/>
            <pc:sldMk cId="4034623895" sldId="265"/>
            <ac:spMk id="8" creationId="{7FB43CC9-EC4A-E369-52DB-163394A14BAB}"/>
          </ac:spMkLst>
        </pc:spChg>
        <pc:spChg chg="mod">
          <ac:chgData name="Sarah Carter" userId="4b4e2a7e9c42e1b2" providerId="LiveId" clId="{98FDBEF8-E5C8-4C06-9309-DAFF3131308D}" dt="2024-11-29T21:48:40.070" v="2526" actId="948"/>
          <ac:spMkLst>
            <pc:docMk/>
            <pc:sldMk cId="4034623895" sldId="265"/>
            <ac:spMk id="10" creationId="{553478E8-ED3F-FB25-8EBE-FBB673CC0F2F}"/>
          </ac:spMkLst>
        </pc:spChg>
        <pc:spChg chg="mod">
          <ac:chgData name="Sarah Carter" userId="4b4e2a7e9c42e1b2" providerId="LiveId" clId="{98FDBEF8-E5C8-4C06-9309-DAFF3131308D}" dt="2024-11-29T21:48:40.179" v="2676" actId="948"/>
          <ac:spMkLst>
            <pc:docMk/>
            <pc:sldMk cId="4034623895" sldId="265"/>
            <ac:spMk id="11" creationId="{92495BBC-A4F2-E4BA-CB59-ABF0543C4147}"/>
          </ac:spMkLst>
        </pc:spChg>
        <pc:spChg chg="mod">
          <ac:chgData name="Sarah Carter" userId="4b4e2a7e9c42e1b2" providerId="LiveId" clId="{98FDBEF8-E5C8-4C06-9309-DAFF3131308D}" dt="2024-11-29T21:48:40.634" v="3556" actId="948"/>
          <ac:spMkLst>
            <pc:docMk/>
            <pc:sldMk cId="4034623895" sldId="265"/>
            <ac:spMk id="13" creationId="{8494F7B7-F17F-031D-61D7-48CC66496DB8}"/>
          </ac:spMkLst>
        </pc:spChg>
        <pc:spChg chg="mod">
          <ac:chgData name="Sarah Carter" userId="4b4e2a7e9c42e1b2" providerId="LiveId" clId="{98FDBEF8-E5C8-4C06-9309-DAFF3131308D}" dt="2024-11-29T21:48:50.071" v="3707" actId="948"/>
          <ac:spMkLst>
            <pc:docMk/>
            <pc:sldMk cId="4034623895" sldId="265"/>
            <ac:spMk id="14" creationId="{D247BCF6-6448-0249-F1C1-498C183D5DC1}"/>
          </ac:spMkLst>
        </pc:spChg>
        <pc:spChg chg="mod">
          <ac:chgData name="Sarah Carter" userId="4b4e2a7e9c42e1b2" providerId="LiveId" clId="{98FDBEF8-E5C8-4C06-9309-DAFF3131308D}" dt="2024-11-29T21:48:50.496" v="4587" actId="948"/>
          <ac:spMkLst>
            <pc:docMk/>
            <pc:sldMk cId="4034623895" sldId="265"/>
            <ac:spMk id="16" creationId="{AF623812-1F1A-4B39-4D0C-0154902CA9A9}"/>
          </ac:spMkLst>
        </pc:spChg>
        <pc:spChg chg="mod">
          <ac:chgData name="Sarah Carter" userId="4b4e2a7e9c42e1b2" providerId="LiveId" clId="{98FDBEF8-E5C8-4C06-9309-DAFF3131308D}" dt="2024-11-29T21:48:50.558" v="4737" actId="948"/>
          <ac:spMkLst>
            <pc:docMk/>
            <pc:sldMk cId="4034623895" sldId="265"/>
            <ac:spMk id="17" creationId="{A2A692EC-DE69-D63F-617F-37E6615DF083}"/>
          </ac:spMkLst>
        </pc:spChg>
        <pc:spChg chg="mod">
          <ac:chgData name="Sarah Carter" userId="4b4e2a7e9c42e1b2" providerId="LiveId" clId="{98FDBEF8-E5C8-4C06-9309-DAFF3131308D}" dt="2024-11-29T21:48:51.014" v="5617" actId="948"/>
          <ac:spMkLst>
            <pc:docMk/>
            <pc:sldMk cId="4034623895" sldId="265"/>
            <ac:spMk id="19" creationId="{3F5B9E07-65D2-477A-E2EB-55704B095B8F}"/>
          </ac:spMkLst>
        </pc:spChg>
        <pc:spChg chg="mod">
          <ac:chgData name="Sarah Carter" userId="4b4e2a7e9c42e1b2" providerId="LiveId" clId="{98FDBEF8-E5C8-4C06-9309-DAFF3131308D}" dt="2024-11-29T21:49:10.156" v="5697"/>
          <ac:spMkLst>
            <pc:docMk/>
            <pc:sldMk cId="4034623895" sldId="265"/>
            <ac:spMk id="21" creationId="{4024F2B7-BBEC-B574-3E4E-87C5B7266709}"/>
          </ac:spMkLst>
        </pc:spChg>
        <pc:grpChg chg="add mod">
          <ac:chgData name="Sarah Carter" userId="4b4e2a7e9c42e1b2" providerId="LiveId" clId="{98FDBEF8-E5C8-4C06-9309-DAFF3131308D}" dt="2024-11-29T21:49:10.156" v="5697"/>
          <ac:grpSpMkLst>
            <pc:docMk/>
            <pc:sldMk cId="4034623895" sldId="265"/>
            <ac:grpSpMk id="20" creationId="{08569C68-60C3-3632-EF56-4911F6210E1F}"/>
          </ac:grpSpMkLst>
        </pc:grpChg>
        <pc:graphicFrameChg chg="mod modGraphic">
          <ac:chgData name="Sarah Carter" userId="4b4e2a7e9c42e1b2" providerId="LiveId" clId="{98FDBEF8-E5C8-4C06-9309-DAFF3131308D}" dt="2024-11-29T21:48:24.066" v="1525" actId="20577"/>
          <ac:graphicFrameMkLst>
            <pc:docMk/>
            <pc:sldMk cId="4034623895" sldId="265"/>
            <ac:graphicFrameMk id="3" creationId="{E57ECDB6-4AD7-1405-AA6F-594CD993D2F3}"/>
          </ac:graphicFrameMkLst>
        </pc:graphicFrameChg>
        <pc:graphicFrameChg chg="mod modGraphic">
          <ac:chgData name="Sarah Carter" userId="4b4e2a7e9c42e1b2" providerId="LiveId" clId="{98FDBEF8-E5C8-4C06-9309-DAFF3131308D}" dt="2024-11-29T21:48:24.066" v="1534" actId="20577"/>
          <ac:graphicFrameMkLst>
            <pc:docMk/>
            <pc:sldMk cId="4034623895" sldId="265"/>
            <ac:graphicFrameMk id="6" creationId="{F497DCD3-D77E-61AC-FAAF-2F5179DB5044}"/>
          </ac:graphicFrameMkLst>
        </pc:graphicFrameChg>
        <pc:graphicFrameChg chg="mod modGraphic">
          <ac:chgData name="Sarah Carter" userId="4b4e2a7e9c42e1b2" providerId="LiveId" clId="{98FDBEF8-E5C8-4C06-9309-DAFF3131308D}" dt="2024-11-29T21:48:39.737" v="2086" actId="948"/>
          <ac:graphicFrameMkLst>
            <pc:docMk/>
            <pc:sldMk cId="4034623895" sldId="265"/>
            <ac:graphicFrameMk id="9" creationId="{223746D9-DDE8-0ECD-6816-9641642C2608}"/>
          </ac:graphicFrameMkLst>
        </pc:graphicFrameChg>
        <pc:graphicFrameChg chg="mod modGraphic">
          <ac:chgData name="Sarah Carter" userId="4b4e2a7e9c42e1b2" providerId="LiveId" clId="{98FDBEF8-E5C8-4C06-9309-DAFF3131308D}" dt="2024-11-29T21:48:40.445" v="3116" actId="948"/>
          <ac:graphicFrameMkLst>
            <pc:docMk/>
            <pc:sldMk cId="4034623895" sldId="265"/>
            <ac:graphicFrameMk id="12" creationId="{CABBFD51-08B7-AD23-EBFA-EBD5D1533C57}"/>
          </ac:graphicFrameMkLst>
        </pc:graphicFrameChg>
        <pc:graphicFrameChg chg="mod modGraphic">
          <ac:chgData name="Sarah Carter" userId="4b4e2a7e9c42e1b2" providerId="LiveId" clId="{98FDBEF8-E5C8-4C06-9309-DAFF3131308D}" dt="2024-11-29T21:48:50.276" v="4147" actId="948"/>
          <ac:graphicFrameMkLst>
            <pc:docMk/>
            <pc:sldMk cId="4034623895" sldId="265"/>
            <ac:graphicFrameMk id="15" creationId="{46C96069-2F7C-F9C5-FEBC-B936642096A5}"/>
          </ac:graphicFrameMkLst>
        </pc:graphicFrameChg>
        <pc:graphicFrameChg chg="mod modGraphic">
          <ac:chgData name="Sarah Carter" userId="4b4e2a7e9c42e1b2" providerId="LiveId" clId="{98FDBEF8-E5C8-4C06-9309-DAFF3131308D}" dt="2024-11-29T21:48:50.809" v="5177" actId="948"/>
          <ac:graphicFrameMkLst>
            <pc:docMk/>
            <pc:sldMk cId="4034623895" sldId="265"/>
            <ac:graphicFrameMk id="18" creationId="{A46E391D-F6AF-6036-BFA2-43178573F3E4}"/>
          </ac:graphicFrameMkLst>
        </pc:graphicFrameChg>
        <pc:picChg chg="mod">
          <ac:chgData name="Sarah Carter" userId="4b4e2a7e9c42e1b2" providerId="LiveId" clId="{98FDBEF8-E5C8-4C06-9309-DAFF3131308D}" dt="2024-11-29T21:49:10.156" v="5697"/>
          <ac:picMkLst>
            <pc:docMk/>
            <pc:sldMk cId="4034623895" sldId="265"/>
            <ac:picMk id="22" creationId="{FEC6B273-31C1-C3DC-EB44-82A25F828125}"/>
          </ac:picMkLst>
        </pc:picChg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737508240" sldId="266"/>
        </pc:sldMkLst>
      </pc:sldChg>
      <pc:sldChg chg="addSp modSp add del mod">
        <pc:chgData name="Sarah Carter" userId="4b4e2a7e9c42e1b2" providerId="LiveId" clId="{98FDBEF8-E5C8-4C06-9309-DAFF3131308D}" dt="2024-12-18T15:02:41.968" v="5707" actId="2696"/>
        <pc:sldMkLst>
          <pc:docMk/>
          <pc:sldMk cId="922832036" sldId="266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1653460291" sldId="267"/>
        </pc:sldMkLst>
      </pc:sldChg>
      <pc:sldChg chg="add">
        <pc:chgData name="Sarah Carter" userId="4b4e2a7e9c42e1b2" providerId="LiveId" clId="{98FDBEF8-E5C8-4C06-9309-DAFF3131308D}" dt="2024-11-29T21:51:57.938" v="5704"/>
        <pc:sldMkLst>
          <pc:docMk/>
          <pc:sldMk cId="2603898279" sldId="267"/>
        </pc:sldMkLst>
      </pc:sldChg>
      <pc:sldChg chg="add">
        <pc:chgData name="Sarah Carter" userId="4b4e2a7e9c42e1b2" providerId="LiveId" clId="{98FDBEF8-E5C8-4C06-9309-DAFF3131308D}" dt="2024-11-29T21:51:57.938" v="5704"/>
        <pc:sldMkLst>
          <pc:docMk/>
          <pc:sldMk cId="244044805" sldId="268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584176666" sldId="268"/>
        </pc:sldMkLst>
      </pc:sldChg>
      <pc:sldChg chg="add">
        <pc:chgData name="Sarah Carter" userId="4b4e2a7e9c42e1b2" providerId="LiveId" clId="{98FDBEF8-E5C8-4C06-9309-DAFF3131308D}" dt="2024-11-29T21:51:57.938" v="5704"/>
        <pc:sldMkLst>
          <pc:docMk/>
          <pc:sldMk cId="2916994662" sldId="269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3448245739" sldId="269"/>
        </pc:sldMkLst>
      </pc:sldChg>
      <pc:sldChg chg="add">
        <pc:chgData name="Sarah Carter" userId="4b4e2a7e9c42e1b2" providerId="LiveId" clId="{98FDBEF8-E5C8-4C06-9309-DAFF3131308D}" dt="2024-11-29T21:51:57.938" v="5704"/>
        <pc:sldMkLst>
          <pc:docMk/>
          <pc:sldMk cId="1138361051" sldId="270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2647785874" sldId="270"/>
        </pc:sldMkLst>
      </pc:sldChg>
      <pc:sldChg chg="add">
        <pc:chgData name="Sarah Carter" userId="4b4e2a7e9c42e1b2" providerId="LiveId" clId="{98FDBEF8-E5C8-4C06-9309-DAFF3131308D}" dt="2024-11-29T21:51:57.938" v="5704"/>
        <pc:sldMkLst>
          <pc:docMk/>
          <pc:sldMk cId="132005156" sldId="271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1467745495" sldId="271"/>
        </pc:sldMkLst>
      </pc:sldChg>
      <pc:sldChg chg="add del">
        <pc:chgData name="Sarah Carter" userId="4b4e2a7e9c42e1b2" providerId="LiveId" clId="{98FDBEF8-E5C8-4C06-9309-DAFF3131308D}" dt="2024-12-18T15:02:41.968" v="5707" actId="2696"/>
        <pc:sldMkLst>
          <pc:docMk/>
          <pc:sldMk cId="1393189270" sldId="272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4091963356" sldId="272"/>
        </pc:sldMkLst>
      </pc:sldChg>
      <pc:sldChg chg="add del">
        <pc:chgData name="Sarah Carter" userId="4b4e2a7e9c42e1b2" providerId="LiveId" clId="{98FDBEF8-E5C8-4C06-9309-DAFF3131308D}" dt="2024-12-18T15:02:41.968" v="5707" actId="2696"/>
        <pc:sldMkLst>
          <pc:docMk/>
          <pc:sldMk cId="3998368441" sldId="273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4006349991" sldId="273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1726122682" sldId="274"/>
        </pc:sldMkLst>
      </pc:sldChg>
      <pc:sldChg chg="add del">
        <pc:chgData name="Sarah Carter" userId="4b4e2a7e9c42e1b2" providerId="LiveId" clId="{98FDBEF8-E5C8-4C06-9309-DAFF3131308D}" dt="2024-12-18T15:02:41.968" v="5707" actId="2696"/>
        <pc:sldMkLst>
          <pc:docMk/>
          <pc:sldMk cId="4052364669" sldId="274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1505114161" sldId="275"/>
        </pc:sldMkLst>
      </pc:sldChg>
      <pc:sldChg chg="add del">
        <pc:chgData name="Sarah Carter" userId="4b4e2a7e9c42e1b2" providerId="LiveId" clId="{98FDBEF8-E5C8-4C06-9309-DAFF3131308D}" dt="2024-12-18T15:02:41.968" v="5707" actId="2696"/>
        <pc:sldMkLst>
          <pc:docMk/>
          <pc:sldMk cId="4186484162" sldId="275"/>
        </pc:sldMkLst>
      </pc:sldChg>
      <pc:sldChg chg="del">
        <pc:chgData name="Sarah Carter" userId="4b4e2a7e9c42e1b2" providerId="LiveId" clId="{98FDBEF8-E5C8-4C06-9309-DAFF3131308D}" dt="2024-11-29T21:46:14.704" v="5" actId="2696"/>
        <pc:sldMkLst>
          <pc:docMk/>
          <pc:sldMk cId="2250261238" sldId="276"/>
        </pc:sldMkLst>
      </pc:sldChg>
      <pc:sldChg chg="addSp modSp add del">
        <pc:chgData name="Sarah Carter" userId="4b4e2a7e9c42e1b2" providerId="LiveId" clId="{98FDBEF8-E5C8-4C06-9309-DAFF3131308D}" dt="2024-12-18T15:02:41.968" v="5707" actId="2696"/>
        <pc:sldMkLst>
          <pc:docMk/>
          <pc:sldMk cId="4022993026" sldId="276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9B90CE-67AB-9B27-C711-A364024D250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0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CACA4F6-D705-393E-D3CE-17350B1F83C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622C178-E566-3F45-6221-51A4EDD552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96BBD9-2BF0-7414-A51C-11B8F7E1A9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61BB73-3C14-6F58-2EB0-59F6D18CDB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373978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4CEA04D-E44C-7814-5EF5-C07B77694C1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D77434E-DA3D-EB21-C4EA-B7C45F5DEC8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4AB6F52-AD41-E671-6C6E-08CAC298A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5ACC04F-605B-0541-D7D2-1D5DC0F02B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8FDA08-F213-E677-E322-FE32DC8366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81206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EB9A117-2479-DA15-AD23-5BDC042EBE4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3A4AA5C-C8B3-DB37-B59D-5B200009B4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4E74C98-AD86-2F53-AE79-B2CC6012B9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2C66DB-9ACF-1B22-0ADD-EF27BD6825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D593A4-C47A-B697-6F05-3105A19896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74642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97A858-E24E-AF8F-C1C6-DA4E1CA0B9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9F8B3A1-4245-B05A-D803-6F9F285D719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A4058E7-AD5E-1334-0329-8E33E47F0D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E00B05-B790-3017-EA93-048DEFC588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2FF67DE-575D-96E4-F6CB-1836487FF4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17307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08FC09-CC6A-7CA0-BA3D-7677451831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DFA9EAF-85D7-FBA4-7E7F-46930E88EE7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64E89A5-56A8-21C7-22AE-756E579C8B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9D36B72-DC24-AA81-8AAD-DEE3EAB306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D6BB94-6A6B-8CB7-0B24-58B9BDA59DE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30421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C8FB91-0FD6-4E4C-F4E5-BAEBA0828E7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98B4C2-75B6-4BCF-ED4E-C6C39B1A5EA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35E23E6-5259-1F09-85FA-A9133963BA8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5426EF1-8C95-91BD-2319-4A335963EA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387C104-B7A9-D5E9-D0F6-19C72CC1BC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07F3A7-28B3-47D1-718F-24AEABE69A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5890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BB3FFC3-D6D2-B087-1D9F-78ACE193E3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3F3F0DB-6564-A4EF-1D57-12702D4E2E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39511A6-541D-0B53-4052-ECFBFA5711C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68E35F5-7FB0-E7CB-6506-91C9EACBCE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9330E77-2F77-ABDE-838E-C91AE57FFD2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FEC47F83-6DAF-5238-2918-FC7063178B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53DF70-87E0-8890-89FC-24DB3151CC5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431BA49-6BD8-50CD-FFD9-8A76F90F06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6087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31D912D-8CC5-1B3B-9159-409158B421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437CC6AF-F8EA-2E3A-2218-0DE72A87BB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73FDDE5-82B5-AAF6-FDC7-3C94A712BD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78EBFF9-3C5A-FB55-4956-12922AB449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298696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15035B2-E677-76A0-F967-E7CBF63D3D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433947D-061D-9174-7601-06A114FC1E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95172B9-FEA2-5FEF-2126-1915578A7E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07838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C09C5A-C930-4E15-2606-A85245F838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DBAB5C-D4A3-3A31-811A-F3742EB2519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8614D9E6-64FA-3444-A704-07CF6D21C4C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6F07B74-1B5E-4208-1A65-B41C29B7AE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4AA6613-974B-9C4D-1577-B518C483850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3B0722F-C3A0-A58C-05AE-506DEFC1E2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069341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64AF90E-262C-7877-AD37-7FBBE4B77F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A5D4371-6ED5-5CAA-1115-8D0D56C3346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4165901-6EED-146C-7DB4-F489DB42991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0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17EA7D9-F7B0-C980-8875-348B1867A51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E757D4F-B994-D7A4-42A9-2772FD6A26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A9C11E-1012-4CB3-7112-C4DC39DB36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50863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81ABA7D-C02E-7462-0FA1-860434D9EC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4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48DBE8F-A9B1-D699-D883-02F1130A97E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4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EBAF0DA-5B02-3197-D8D6-D3B1D1DEF8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4448F4D-6068-472F-942A-FAD8298B8184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040710-AD85-3797-1950-35802F845F7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09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6C33494-B910-0CEB-967B-6DFA28EC375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86899E3-20B3-4F9C-9DFF-919C51AF32D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52602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B328D480-642C-F7C1-309B-0D15565FD706}"/>
              </a:ext>
            </a:extLst>
          </p:cNvPr>
          <p:cNvSpPr txBox="1"/>
          <p:nvPr/>
        </p:nvSpPr>
        <p:spPr>
          <a:xfrm>
            <a:off x="594361" y="594360"/>
            <a:ext cx="6578600" cy="830997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5400" b="1" dirty="0">
                <a:latin typeface="Century Gothic" panose="020B0502020202020204" pitchFamily="34" charset="0"/>
              </a:rPr>
              <a:t>70 SQUARE PUZZLES</a:t>
            </a:r>
            <a:endParaRPr lang="en-US" sz="5400" dirty="0">
              <a:latin typeface="Century Gothic" panose="020B0502020202020204" pitchFamily="34" charset="0"/>
            </a:endParaRP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372DDF07-2369-FD60-8170-DA9C7519DC1C}"/>
              </a:ext>
            </a:extLst>
          </p:cNvPr>
          <p:cNvSpPr txBox="1"/>
          <p:nvPr/>
        </p:nvSpPr>
        <p:spPr>
          <a:xfrm>
            <a:off x="594361" y="1635421"/>
            <a:ext cx="6578599" cy="175432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dirty="0">
                <a:latin typeface="Century Gothic" panose="020B0502020202020204" pitchFamily="34" charset="0"/>
              </a:rPr>
              <a:t>Each 70 Square Puzzle consists of a square grid (either 3x3 or 4x4) with numbers appearing in each square. </a:t>
            </a:r>
          </a:p>
          <a:p>
            <a:endParaRPr lang="en-US" dirty="0">
              <a:latin typeface="Century Gothic" panose="020B0502020202020204" pitchFamily="34" charset="0"/>
            </a:endParaRPr>
          </a:p>
          <a:p>
            <a:r>
              <a:rPr lang="en-US" dirty="0">
                <a:latin typeface="Century Gothic" panose="020B0502020202020204" pitchFamily="34" charset="0"/>
              </a:rPr>
              <a:t>Add one additional digit to some of the cells so that the sum of the numbers in each row and each column equals 70. </a:t>
            </a:r>
          </a:p>
        </p:txBody>
      </p:sp>
      <p:grpSp>
        <p:nvGrpSpPr>
          <p:cNvPr id="36" name="Group 35">
            <a:extLst>
              <a:ext uri="{FF2B5EF4-FFF2-40B4-BE49-F238E27FC236}">
                <a16:creationId xmlns:a16="http://schemas.microsoft.com/office/drawing/2014/main" id="{0931502F-2CFC-7BE3-1732-9A7693F111C0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7" name="TextBox 6">
              <a:extLst>
                <a:ext uri="{FF2B5EF4-FFF2-40B4-BE49-F238E27FC236}">
                  <a16:creationId xmlns:a16="http://schemas.microsoft.com/office/drawing/2014/main" id="{27EB45B8-6D52-876F-4CBE-7917036E3F9D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9" name="Picture 8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2351D009-C27E-7D73-B427-E684E7BDB91E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  <p:cxnSp>
        <p:nvCxnSpPr>
          <p:cNvPr id="21" name="Straight Arrow Connector 20">
            <a:extLst>
              <a:ext uri="{FF2B5EF4-FFF2-40B4-BE49-F238E27FC236}">
                <a16:creationId xmlns:a16="http://schemas.microsoft.com/office/drawing/2014/main" id="{CA134C82-3567-5B4B-CFA1-006E00BF2D03}"/>
              </a:ext>
            </a:extLst>
          </p:cNvPr>
          <p:cNvCxnSpPr/>
          <p:nvPr/>
        </p:nvCxnSpPr>
        <p:spPr>
          <a:xfrm>
            <a:off x="3553239" y="6593198"/>
            <a:ext cx="781878" cy="0"/>
          </a:xfrm>
          <a:prstGeom prst="straightConnector1">
            <a:avLst/>
          </a:prstGeom>
          <a:ln w="76200">
            <a:solidFill>
              <a:schemeClr val="tx1"/>
            </a:solidFill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2" name="TextBox 21">
            <a:extLst>
              <a:ext uri="{FF2B5EF4-FFF2-40B4-BE49-F238E27FC236}">
                <a16:creationId xmlns:a16="http://schemas.microsoft.com/office/drawing/2014/main" id="{BF2060A7-CB2C-5D6D-F443-696E682936A9}"/>
              </a:ext>
            </a:extLst>
          </p:cNvPr>
          <p:cNvSpPr txBox="1"/>
          <p:nvPr/>
        </p:nvSpPr>
        <p:spPr>
          <a:xfrm>
            <a:off x="745933" y="4452119"/>
            <a:ext cx="2501901" cy="615553"/>
          </a:xfrm>
          <a:prstGeom prst="rect">
            <a:avLst/>
          </a:prstGeom>
          <a:noFill/>
        </p:spPr>
        <p:txBody>
          <a:bodyPr vert="horz" wrap="square" lIns="0" tIns="0" rIns="0" bIns="0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PUZZLE</a:t>
            </a:r>
            <a:endParaRPr lang="en-US" sz="4000" dirty="0">
              <a:latin typeface="Century Gothic" panose="020B0502020202020204" pitchFamily="34" charset="0"/>
            </a:endParaRP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26BE4611-53F0-3B5E-DCB7-036A05E1D76E}"/>
              </a:ext>
            </a:extLst>
          </p:cNvPr>
          <p:cNvSpPr txBox="1"/>
          <p:nvPr/>
        </p:nvSpPr>
        <p:spPr>
          <a:xfrm>
            <a:off x="4543616" y="4413647"/>
            <a:ext cx="2501901" cy="615553"/>
          </a:xfrm>
          <a:prstGeom prst="rect">
            <a:avLst/>
          </a:prstGeom>
          <a:noFill/>
        </p:spPr>
        <p:txBody>
          <a:bodyPr vert="horz" wrap="square" lIns="0" tIns="0" rIns="0" bIns="0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SOLUTION</a:t>
            </a:r>
            <a:endParaRPr lang="en-US" sz="4000" dirty="0">
              <a:latin typeface="Century Gothic" panose="020B0502020202020204" pitchFamily="34" charset="0"/>
            </a:endParaRPr>
          </a:p>
        </p:txBody>
      </p:sp>
      <p:graphicFrame>
        <p:nvGraphicFramePr>
          <p:cNvPr id="37" name="OneHundred1">
            <a:extLst>
              <a:ext uri="{FF2B5EF4-FFF2-40B4-BE49-F238E27FC236}">
                <a16:creationId xmlns:a16="http://schemas.microsoft.com/office/drawing/2014/main" id="{B0F61A45-4EF7-B63F-55EE-A9B7298E4C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3668114"/>
              </p:ext>
            </p:extLst>
          </p:nvPr>
        </p:nvGraphicFramePr>
        <p:xfrm>
          <a:off x="809814" y="5381268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15509699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75872472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6226251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9681648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64807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8573186"/>
                  </a:ext>
                </a:extLst>
              </a:tr>
            </a:tbl>
          </a:graphicData>
        </a:graphic>
      </p:graphicFrame>
      <p:sp>
        <p:nvSpPr>
          <p:cNvPr id="38" name="Level1">
            <a:extLst>
              <a:ext uri="{FF2B5EF4-FFF2-40B4-BE49-F238E27FC236}">
                <a16:creationId xmlns:a16="http://schemas.microsoft.com/office/drawing/2014/main" id="{512EB84C-619E-D1C0-1D5A-16650EE73BF4}"/>
              </a:ext>
            </a:extLst>
          </p:cNvPr>
          <p:cNvSpPr txBox="1"/>
          <p:nvPr/>
        </p:nvSpPr>
        <p:spPr>
          <a:xfrm>
            <a:off x="809814" y="5228868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 dirty="0">
                <a:latin typeface="Century Gothic" panose="020B0502020202020204" pitchFamily="34" charset="0"/>
              </a:rPr>
              <a:t>70</a:t>
            </a:r>
          </a:p>
        </p:txBody>
      </p:sp>
      <p:graphicFrame>
        <p:nvGraphicFramePr>
          <p:cNvPr id="39" name="OneHundred1">
            <a:extLst>
              <a:ext uri="{FF2B5EF4-FFF2-40B4-BE49-F238E27FC236}">
                <a16:creationId xmlns:a16="http://schemas.microsoft.com/office/drawing/2014/main" id="{D33407EF-E99F-BBA1-449B-81FC184416C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3198140"/>
              </p:ext>
            </p:extLst>
          </p:nvPr>
        </p:nvGraphicFramePr>
        <p:xfrm>
          <a:off x="4584526" y="5381268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155096997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758724722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262262518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dirty="0">
                          <a:latin typeface="Century Gothic" panose="020B0502020202020204" pitchFamily="34" charset="0"/>
                        </a:rPr>
                        <a:t>54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896816483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64807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dirty="0">
                          <a:latin typeface="Century Gothic" panose="020B0502020202020204" pitchFamily="34" charset="0"/>
                        </a:rPr>
                        <a:t>12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8573186"/>
                  </a:ext>
                </a:extLst>
              </a:tr>
            </a:tbl>
          </a:graphicData>
        </a:graphic>
      </p:graphicFrame>
      <p:sp>
        <p:nvSpPr>
          <p:cNvPr id="40" name="Level1">
            <a:extLst>
              <a:ext uri="{FF2B5EF4-FFF2-40B4-BE49-F238E27FC236}">
                <a16:creationId xmlns:a16="http://schemas.microsoft.com/office/drawing/2014/main" id="{C1565017-4A5F-1BFA-339E-0AEE91EFD52C}"/>
              </a:ext>
            </a:extLst>
          </p:cNvPr>
          <p:cNvSpPr txBox="1"/>
          <p:nvPr/>
        </p:nvSpPr>
        <p:spPr>
          <a:xfrm>
            <a:off x="4584526" y="5228868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</p:spTree>
    <p:extLst>
      <p:ext uri="{BB962C8B-B14F-4D97-AF65-F5344CB8AC3E}">
        <p14:creationId xmlns:p14="http://schemas.microsoft.com/office/powerpoint/2010/main" val="278552299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648CDED-7A02-F11E-215A-104025FEF8A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AED431B2-E8F6-FDCD-EFAD-C8FBD239A5BE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- 49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733C7866-98C7-FA13-38F1-77AB137FB7C3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0340703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652761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5023375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121549040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659161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24848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902317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129242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B05DFECB-69CF-0A09-F4A2-9FA4D7567773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134DD6EA-BC77-CF89-AA96-ED9CFD4B24DD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- 50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963E0F0C-D2CB-FD75-B077-5044979BD301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42010800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1788250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080693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6510460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677546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48734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278032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015089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7E493CD0-FB5A-00DE-097C-8BE5E4BCC3EB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A0758F5D-3467-E3DD-B0A9-DC6C8D09E8C6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- 51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772864F0-A456-FAD5-56C5-85FFD50D6C8B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78849010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0806063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7412478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6952466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20821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171591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9280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67952434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0379D4E0-C3D7-8793-F6C5-6F1612FB93F8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8503BA81-CAE8-3D21-D7BB-1A854DBAB726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- 52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DA8A41EF-4A50-BAEB-B981-1AFD8CE92BFB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23402600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405384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5839221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8798570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9379270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885603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2418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9657028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4C1D9848-CC62-376B-DB5B-4415BB4642C3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8ABC7C34-F863-E45A-65CC-7B3C9E27DA78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- 53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6FCE7286-1428-98E5-016C-4D6C6EBB72C1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212867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7611334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087292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1388654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807890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036020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5923065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2262089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755637BA-5546-C494-A3C2-3D1E08863F3D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BCA4B6F8-0E74-034E-656B-136140248569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- 54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0242FF70-03A3-9AE3-EFA6-861683CECCD0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3546531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48908915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2743802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018244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599964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43156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445884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0550660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BDAED69B-D7CF-551C-6005-97F531C8E475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70B8A1EB-59A4-A9A1-A61F-5FDB3429A069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CE9D1B79-77EE-341D-053A-7A7883A1E92C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482CA6C1-A67C-2C5D-8B02-BF75D748E0FF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138361051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CB96595-14A1-B79A-D02A-2FE2178C86F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B6FFFD74-CB6C-EDC7-937F-8659874AB794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- 55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30552CB5-B9D8-E8CE-4E60-179E7CE975F4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0340703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652761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5023375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121549040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659161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24848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902317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129242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B9F67B9D-CEFA-D389-5A7B-3D3486B9B16F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05657578-F2B2-F2C3-6CFA-12C809F4E756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- 56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58703307-B5EA-BD0F-B5D2-F273966DB685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42010800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1788250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080693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6510460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677546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48734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278032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015089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9E702781-ADD3-1504-5E26-8746FA1F8FEB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8C6A9FD7-6EF8-C9F4-BE42-11A2875A9A77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- 57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BAC724D7-2BE8-7A86-05B5-6D56355F01F4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78849010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0806063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7412478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6952466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20821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171591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9280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67952434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2316B3B3-709E-8426-2C37-42E429AF8E2B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F0BD24CA-4C69-268C-D12D-BBCA858A9419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- 58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72693641-9F8E-398F-0384-88DEF55DB4D8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23402600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405384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5839221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8798570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9379270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885603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2418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9657028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DCB94065-7606-739A-D3E0-A3D5FC40A686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31CBD25F-DDB2-2FBC-4B7F-E3F2C3AECC68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- 59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9CDCF00E-201E-FAFC-8487-F49F9EF78EB3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212867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7611334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087292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1388654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807890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036020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5923065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2262089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3F88C2CA-57A7-4D17-CD62-A3F545E04906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E348CBD2-B940-0E35-AAB3-AC31E3E48C1B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- 60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21095C5D-E2E1-0B55-9A35-6F4875A600AC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3546531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48908915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2743802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018244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599964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43156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445884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0550660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F6BBAFDF-0F66-0EC2-C54D-C619F09752E3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1D8271AD-6AD7-D4B3-9A28-E5EC40DD4BE0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CFE12FFA-1889-BBF1-7991-5283CFFDF996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391791F5-707F-77CD-9187-0A9F516FF231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3200515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E6B08DB4-B036-1493-D9ED-9E08D86CA4E5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56EE9A6E-7EB8-DEF5-CFEA-1852F7BF596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47816368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93948605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7026401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473013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3350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45336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0929336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93F3BAF5-C202-1B68-33FD-0731D6BE9C39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2935A7FE-69C9-4CC7-F215-A3E167ADB79E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0EF337EE-AEAD-275C-7871-109808D0403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0577762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3647890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200268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84875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899051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95842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5806930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92764C0E-999B-123B-7C12-08401ED65460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1C531FB5-A7EF-786E-3449-48F67D7C1ACC}"/>
              </a:ext>
            </a:extLst>
          </p:cNvPr>
          <p:cNvSpPr txBox="1"/>
          <p:nvPr/>
        </p:nvSpPr>
        <p:spPr>
          <a:xfrm>
            <a:off x="9144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46C2EE0F-273B-CD52-18F9-FD527BD0943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75205124"/>
              </p:ext>
            </p:extLst>
          </p:nvPr>
        </p:nvGraphicFramePr>
        <p:xfrm>
          <a:off x="9144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4969794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978242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6907019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01778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736067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2322678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7ED9C906-B981-9B38-40FE-37E6D4ECCBF0}"/>
              </a:ext>
            </a:extLst>
          </p:cNvPr>
          <p:cNvSpPr txBox="1"/>
          <p:nvPr/>
        </p:nvSpPr>
        <p:spPr>
          <a:xfrm>
            <a:off x="9144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A3A3ED41-181A-42E0-7BFF-28842C95F98F}"/>
              </a:ext>
            </a:extLst>
          </p:cNvPr>
          <p:cNvSpPr txBox="1"/>
          <p:nvPr/>
        </p:nvSpPr>
        <p:spPr>
          <a:xfrm>
            <a:off x="43561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9F39EE6B-1C31-1DD3-17E6-621019CF4FE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0486910"/>
              </p:ext>
            </p:extLst>
          </p:nvPr>
        </p:nvGraphicFramePr>
        <p:xfrm>
          <a:off x="43561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701215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5277509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41329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51199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48987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07850568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0832EB78-F393-8D05-1332-63F254087E88}"/>
              </a:ext>
            </a:extLst>
          </p:cNvPr>
          <p:cNvSpPr txBox="1"/>
          <p:nvPr/>
        </p:nvSpPr>
        <p:spPr>
          <a:xfrm>
            <a:off x="43561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D6C64590-B924-E88E-C056-FE41F236E346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7EE5C4CD-CD87-0D7E-95B5-A5C1E33F18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97704622"/>
              </p:ext>
            </p:extLst>
          </p:nvPr>
        </p:nvGraphicFramePr>
        <p:xfrm>
          <a:off x="9144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5046528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4040229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0470183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64596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089871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350645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E4AE3D2A-FECE-6B7D-56DD-3FD6A0939E93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D9FC138C-B2CD-7BD8-70A0-B831C282045D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- 6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CF7072AF-85B2-3F34-E31A-87E269409F9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00854363"/>
              </p:ext>
            </p:extLst>
          </p:nvPr>
        </p:nvGraphicFramePr>
        <p:xfrm>
          <a:off x="43561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63762188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2037010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72277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278645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81659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9835447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C87CBF21-AF89-0680-3C3C-5CEB7454E94D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B984A198-A2A6-B762-09A1-01546F40D223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8D58A5B9-AA67-D734-ABBA-F221C7CE8A65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C7190D8C-16FF-510F-7CA9-3888F34D52EB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9894198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C4DD704-AC4B-86F6-9A22-9DE7E9971DB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0DE10505-3871-A7AB-B426-EC9F73F72291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- 7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1FEBA503-4E08-4ABB-7D33-FF6EC8C0FAD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13929279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93948605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7026401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473013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3350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45336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0929336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B34D2364-DBFB-4DD2-A1FD-6DCC5F0402A4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13550D54-A5F2-1EBB-4CA7-6EE59C8AAF63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- 8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115F7E3F-48C2-DE89-BD9F-AD0D538EB89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21235141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3647890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200268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84875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899051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95842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5806930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02701E30-7BBF-E1BF-3556-1537302FC1B2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5B9C397C-AD39-DF1F-11D0-138E0892832B}"/>
              </a:ext>
            </a:extLst>
          </p:cNvPr>
          <p:cNvSpPr txBox="1"/>
          <p:nvPr/>
        </p:nvSpPr>
        <p:spPr>
          <a:xfrm>
            <a:off x="9144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- 9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7E9A4C7A-EA34-5032-69B7-1B01F4F19CE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67473183"/>
              </p:ext>
            </p:extLst>
          </p:nvPr>
        </p:nvGraphicFramePr>
        <p:xfrm>
          <a:off x="9144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4969794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978242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6907019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01778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736067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2322678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DBEDE9F2-BC3F-0AF2-C2E6-4F0F5EFA36AF}"/>
              </a:ext>
            </a:extLst>
          </p:cNvPr>
          <p:cNvSpPr txBox="1"/>
          <p:nvPr/>
        </p:nvSpPr>
        <p:spPr>
          <a:xfrm>
            <a:off x="9144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2795CC98-3E84-01EB-FDA9-EAA5C30B7FB1}"/>
              </a:ext>
            </a:extLst>
          </p:cNvPr>
          <p:cNvSpPr txBox="1"/>
          <p:nvPr/>
        </p:nvSpPr>
        <p:spPr>
          <a:xfrm>
            <a:off x="43561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- 10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4C74BA19-29CA-D9B4-CA18-D78418F2A9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2486102"/>
              </p:ext>
            </p:extLst>
          </p:nvPr>
        </p:nvGraphicFramePr>
        <p:xfrm>
          <a:off x="43561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701215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5277509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41329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51199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48987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07850568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6DCA1C40-6667-DFF5-8F2C-E6C97F36378A}"/>
              </a:ext>
            </a:extLst>
          </p:cNvPr>
          <p:cNvSpPr txBox="1"/>
          <p:nvPr/>
        </p:nvSpPr>
        <p:spPr>
          <a:xfrm>
            <a:off x="43561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52891790-BF77-72BF-F0A0-76B26081EBE1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- 11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D0BE3865-0704-CD35-95DA-A33918A2181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68964522"/>
              </p:ext>
            </p:extLst>
          </p:nvPr>
        </p:nvGraphicFramePr>
        <p:xfrm>
          <a:off x="9144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5046528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4040229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0470183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64596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089871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350645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9478A41A-EDBE-0D3A-E7C1-3F21CE47F8E4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984FC217-CCCD-93A3-5CC9-0BB1A517E6BC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- 12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312007BD-61C3-3432-4EB3-AB333DB438D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89994358"/>
              </p:ext>
            </p:extLst>
          </p:nvPr>
        </p:nvGraphicFramePr>
        <p:xfrm>
          <a:off x="43561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63762188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2037010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72277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278645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81659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9835447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3B2F5BDF-2B08-0203-A95C-4CADF5BFD3CE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B24CC51D-F8DD-737B-FB44-3A352113C077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929DC6D-168C-48FF-2641-6312DE87EEF8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F0CC6A68-184D-5123-D417-07B3C4ADA3A3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8579472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37DD38B-4C0E-2FBE-BE7E-47CA555DAF5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45A46FB9-5D42-7FCD-1439-7BF669F815F9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- 13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E426034F-7EFD-66D7-B1AA-F79D639D217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09737044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93948605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7026401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473013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3350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45336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0929336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50881AF4-EE78-E0EF-AB13-429BE1A3E79D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93DC0D08-22BB-9398-E00D-881D86940C5B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- 14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A766D876-BED2-CE51-25DA-3136E0B52E5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09555651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3647890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200268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84875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899051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95842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5806930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659713C8-E383-0C3F-75BE-94EF20556B2A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66186DDC-D5BF-9A6B-9761-56CA25FC3C80}"/>
              </a:ext>
            </a:extLst>
          </p:cNvPr>
          <p:cNvSpPr txBox="1"/>
          <p:nvPr/>
        </p:nvSpPr>
        <p:spPr>
          <a:xfrm>
            <a:off x="9144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- 15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4938F035-E359-84CE-E7B7-4664BD80143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28856141"/>
              </p:ext>
            </p:extLst>
          </p:nvPr>
        </p:nvGraphicFramePr>
        <p:xfrm>
          <a:off x="9144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4969794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978242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6907019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01778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736067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2322678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AEF470A3-0457-44BE-679C-9F99908C2AE4}"/>
              </a:ext>
            </a:extLst>
          </p:cNvPr>
          <p:cNvSpPr txBox="1"/>
          <p:nvPr/>
        </p:nvSpPr>
        <p:spPr>
          <a:xfrm>
            <a:off x="9144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9E26AECC-5936-2386-4605-B76C0A3D3EC0}"/>
              </a:ext>
            </a:extLst>
          </p:cNvPr>
          <p:cNvSpPr txBox="1"/>
          <p:nvPr/>
        </p:nvSpPr>
        <p:spPr>
          <a:xfrm>
            <a:off x="43561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- 16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A6E9AC1D-7DB7-893B-085A-565197ECC6B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7204937"/>
              </p:ext>
            </p:extLst>
          </p:nvPr>
        </p:nvGraphicFramePr>
        <p:xfrm>
          <a:off x="43561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701215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5277509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41329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51199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48987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07850568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48C9C5EA-2D05-9B04-BCDE-FEEE192EE0D3}"/>
              </a:ext>
            </a:extLst>
          </p:cNvPr>
          <p:cNvSpPr txBox="1"/>
          <p:nvPr/>
        </p:nvSpPr>
        <p:spPr>
          <a:xfrm>
            <a:off x="43561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D6FB558A-791E-D66B-C1F8-152F2048C364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- 17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268917F3-FF5A-22B0-B7AE-D63DD38A6FA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29190619"/>
              </p:ext>
            </p:extLst>
          </p:nvPr>
        </p:nvGraphicFramePr>
        <p:xfrm>
          <a:off x="9144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5046528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4040229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0470183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64596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089871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350645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8315CA13-B27A-1C88-CBB3-A3E9FF2B1CF8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26AE9C36-DBF8-7F78-E021-37A629E030AB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- 18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27CE694F-C8B2-DB0B-DA87-1CEFF83F69F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70637468"/>
              </p:ext>
            </p:extLst>
          </p:nvPr>
        </p:nvGraphicFramePr>
        <p:xfrm>
          <a:off x="43561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63762188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2037010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72277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278645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81659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9835447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E61D7FB6-051D-AE63-5F10-C467BD1905AD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F40E70E2-FCBE-B64D-5373-BFB9290D567B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A8A91975-E169-D17A-0272-1B223F1202D6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2A21CA03-D637-F1C3-646A-68AA78DACBD9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10409977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8B85EE7-9548-B851-A70C-A716326FAAE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0D0644BE-D04C-E70A-7433-5D228C5334A0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- 19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B286FA09-E30A-5BC4-B0F7-48B9972CD0A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47484227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93948605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7026401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473013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3350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45336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0929336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B56A670A-8702-F192-8DB5-7284F34ED9CE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D41221E0-EE4E-24F5-A450-C833D19C783A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- 20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DFDA6DF0-3F0A-7151-14F6-34802929E98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0171170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3647890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200268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84875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899051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95842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5806930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D5F3D5BB-6AF3-FEE6-8AE7-BC9EDF450E51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4223E5A3-042C-757D-9E5E-67DCE90F70E2}"/>
              </a:ext>
            </a:extLst>
          </p:cNvPr>
          <p:cNvSpPr txBox="1"/>
          <p:nvPr/>
        </p:nvSpPr>
        <p:spPr>
          <a:xfrm>
            <a:off x="9144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- 21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C9C8209A-B1FF-8C19-76C1-E028DF911C3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73909678"/>
              </p:ext>
            </p:extLst>
          </p:nvPr>
        </p:nvGraphicFramePr>
        <p:xfrm>
          <a:off x="9144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4969794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978242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6907019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01778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736067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2322678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EC2B0C76-DADC-BF09-C9A0-32ADB3D805D0}"/>
              </a:ext>
            </a:extLst>
          </p:cNvPr>
          <p:cNvSpPr txBox="1"/>
          <p:nvPr/>
        </p:nvSpPr>
        <p:spPr>
          <a:xfrm>
            <a:off x="9144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7AFC41B9-DA26-F400-7C36-5D2412966618}"/>
              </a:ext>
            </a:extLst>
          </p:cNvPr>
          <p:cNvSpPr txBox="1"/>
          <p:nvPr/>
        </p:nvSpPr>
        <p:spPr>
          <a:xfrm>
            <a:off x="43561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- 22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B85C0538-941F-5992-92DD-88B993095A4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72658046"/>
              </p:ext>
            </p:extLst>
          </p:nvPr>
        </p:nvGraphicFramePr>
        <p:xfrm>
          <a:off x="43561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701215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5277509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41329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51199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48987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07850568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9602A148-1A84-4DB1-7ED5-8ED38EC1BC79}"/>
              </a:ext>
            </a:extLst>
          </p:cNvPr>
          <p:cNvSpPr txBox="1"/>
          <p:nvPr/>
        </p:nvSpPr>
        <p:spPr>
          <a:xfrm>
            <a:off x="43561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A77200E6-E943-C215-AFD1-62B4EBF9139A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- 23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86BE395B-7543-F3EB-B1A4-B200E12005F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09718063"/>
              </p:ext>
            </p:extLst>
          </p:nvPr>
        </p:nvGraphicFramePr>
        <p:xfrm>
          <a:off x="9144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5046528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4040229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0470183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64596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089871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350645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4416FC18-B76E-020D-15A0-26D5E3234E8A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26213046-15EC-2021-9015-19D993E27B10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- 24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1A9ED5B2-9928-B3BB-5399-1E0BB06D07D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61997031"/>
              </p:ext>
            </p:extLst>
          </p:nvPr>
        </p:nvGraphicFramePr>
        <p:xfrm>
          <a:off x="43561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63762188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2037010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72277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278645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81659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9835447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099809C1-C440-AAC4-8219-A601E4B5355B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B1EC5AEA-5E31-B516-E702-90E25A7BFD6E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29695C-C770-6EF7-9BEE-03D6DFC6FD44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384ACCB5-B59E-A96E-EB65-5FB020118476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51042781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19FC24-3AF7-80B7-C9AA-7D61C669796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FEE2A2BB-1A56-A260-D1DA-FB8053858B73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- 25</a:t>
            </a:r>
          </a:p>
        </p:txBody>
      </p:sp>
      <p:graphicFrame>
        <p:nvGraphicFramePr>
          <p:cNvPr id="3" name="OneHundred1">
            <a:extLst>
              <a:ext uri="{FF2B5EF4-FFF2-40B4-BE49-F238E27FC236}">
                <a16:creationId xmlns:a16="http://schemas.microsoft.com/office/drawing/2014/main" id="{E57ECDB6-4AD7-1405-AA6F-594CD993D2F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787324582"/>
              </p:ext>
            </p:extLst>
          </p:nvPr>
        </p:nvGraphicFramePr>
        <p:xfrm>
          <a:off x="9144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93948605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47026401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473013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33500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6453367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890929336"/>
                  </a:ext>
                </a:extLst>
              </a:tr>
            </a:tbl>
          </a:graphicData>
        </a:graphic>
      </p:graphicFrame>
      <p:sp>
        <p:nvSpPr>
          <p:cNvPr id="4" name="Level1">
            <a:extLst>
              <a:ext uri="{FF2B5EF4-FFF2-40B4-BE49-F238E27FC236}">
                <a16:creationId xmlns:a16="http://schemas.microsoft.com/office/drawing/2014/main" id="{862084AA-7B4E-4AE1-CC83-C163534FDE0B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7C35B8EE-0781-AE41-62B6-D5F190876C7C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- 26</a:t>
            </a:r>
          </a:p>
        </p:txBody>
      </p:sp>
      <p:graphicFrame>
        <p:nvGraphicFramePr>
          <p:cNvPr id="6" name="OneHundred2">
            <a:extLst>
              <a:ext uri="{FF2B5EF4-FFF2-40B4-BE49-F238E27FC236}">
                <a16:creationId xmlns:a16="http://schemas.microsoft.com/office/drawing/2014/main" id="{F497DCD3-D77E-61AC-FAAF-2F5179DB504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30324696"/>
              </p:ext>
            </p:extLst>
          </p:nvPr>
        </p:nvGraphicFramePr>
        <p:xfrm>
          <a:off x="4356100" y="850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36478909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220026855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3184875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899051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69584235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5806930"/>
                  </a:ext>
                </a:extLst>
              </a:tr>
            </a:tbl>
          </a:graphicData>
        </a:graphic>
      </p:graphicFrame>
      <p:sp>
        <p:nvSpPr>
          <p:cNvPr id="7" name="Level2">
            <a:extLst>
              <a:ext uri="{FF2B5EF4-FFF2-40B4-BE49-F238E27FC236}">
                <a16:creationId xmlns:a16="http://schemas.microsoft.com/office/drawing/2014/main" id="{CBB4BD42-163F-7ACB-A992-4652F51462D1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7FB43CC9-EC4A-E369-52DB-163394A14BAB}"/>
              </a:ext>
            </a:extLst>
          </p:cNvPr>
          <p:cNvSpPr txBox="1"/>
          <p:nvPr/>
        </p:nvSpPr>
        <p:spPr>
          <a:xfrm>
            <a:off x="9144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- 27</a:t>
            </a:r>
          </a:p>
        </p:txBody>
      </p:sp>
      <p:graphicFrame>
        <p:nvGraphicFramePr>
          <p:cNvPr id="9" name="OneHundred3">
            <a:extLst>
              <a:ext uri="{FF2B5EF4-FFF2-40B4-BE49-F238E27FC236}">
                <a16:creationId xmlns:a16="http://schemas.microsoft.com/office/drawing/2014/main" id="{223746D9-DDE8-0ECD-6816-9641642C260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0296932"/>
              </p:ext>
            </p:extLst>
          </p:nvPr>
        </p:nvGraphicFramePr>
        <p:xfrm>
          <a:off x="9144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4049697948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4978242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69070198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80177866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97360672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2322678"/>
                  </a:ext>
                </a:extLst>
              </a:tr>
            </a:tbl>
          </a:graphicData>
        </a:graphic>
      </p:graphicFrame>
      <p:sp>
        <p:nvSpPr>
          <p:cNvPr id="10" name="Level3">
            <a:extLst>
              <a:ext uri="{FF2B5EF4-FFF2-40B4-BE49-F238E27FC236}">
                <a16:creationId xmlns:a16="http://schemas.microsoft.com/office/drawing/2014/main" id="{553478E8-ED3F-FB25-8EBE-FBB673CC0F2F}"/>
              </a:ext>
            </a:extLst>
          </p:cNvPr>
          <p:cNvSpPr txBox="1"/>
          <p:nvPr/>
        </p:nvSpPr>
        <p:spPr>
          <a:xfrm>
            <a:off x="9144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92495BBC-A4F2-E4BA-CB59-ABF0543C4147}"/>
              </a:ext>
            </a:extLst>
          </p:cNvPr>
          <p:cNvSpPr txBox="1"/>
          <p:nvPr/>
        </p:nvSpPr>
        <p:spPr>
          <a:xfrm>
            <a:off x="4356100" y="35179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- 28</a:t>
            </a:r>
          </a:p>
        </p:txBody>
      </p:sp>
      <p:graphicFrame>
        <p:nvGraphicFramePr>
          <p:cNvPr id="12" name="OneHundred4">
            <a:extLst>
              <a:ext uri="{FF2B5EF4-FFF2-40B4-BE49-F238E27FC236}">
                <a16:creationId xmlns:a16="http://schemas.microsoft.com/office/drawing/2014/main" id="{CABBFD51-08B7-AD23-EBFA-EBD5D1533C5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10562835"/>
              </p:ext>
            </p:extLst>
          </p:nvPr>
        </p:nvGraphicFramePr>
        <p:xfrm>
          <a:off x="4356100" y="37719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27701215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952775090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5413292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51199309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448987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07850568"/>
                  </a:ext>
                </a:extLst>
              </a:tr>
            </a:tbl>
          </a:graphicData>
        </a:graphic>
      </p:graphicFrame>
      <p:sp>
        <p:nvSpPr>
          <p:cNvPr id="13" name="Level4">
            <a:extLst>
              <a:ext uri="{FF2B5EF4-FFF2-40B4-BE49-F238E27FC236}">
                <a16:creationId xmlns:a16="http://schemas.microsoft.com/office/drawing/2014/main" id="{8494F7B7-F17F-031D-61D7-48CC66496DB8}"/>
              </a:ext>
            </a:extLst>
          </p:cNvPr>
          <p:cNvSpPr txBox="1"/>
          <p:nvPr/>
        </p:nvSpPr>
        <p:spPr>
          <a:xfrm>
            <a:off x="4356100" y="36195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4" name="Title5">
            <a:extLst>
              <a:ext uri="{FF2B5EF4-FFF2-40B4-BE49-F238E27FC236}">
                <a16:creationId xmlns:a16="http://schemas.microsoft.com/office/drawing/2014/main" id="{D247BCF6-6448-0249-F1C1-498C183D5DC1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- 29</a:t>
            </a:r>
          </a:p>
        </p:txBody>
      </p:sp>
      <p:graphicFrame>
        <p:nvGraphicFramePr>
          <p:cNvPr id="15" name="OneHundred5">
            <a:extLst>
              <a:ext uri="{FF2B5EF4-FFF2-40B4-BE49-F238E27FC236}">
                <a16:creationId xmlns:a16="http://schemas.microsoft.com/office/drawing/2014/main" id="{46C96069-2F7C-F9C5-FEBC-B936642096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45679423"/>
              </p:ext>
            </p:extLst>
          </p:nvPr>
        </p:nvGraphicFramePr>
        <p:xfrm>
          <a:off x="9144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504652849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940402296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004701833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096459620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0898714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4350645"/>
                  </a:ext>
                </a:extLst>
              </a:tr>
            </a:tbl>
          </a:graphicData>
        </a:graphic>
      </p:graphicFrame>
      <p:sp>
        <p:nvSpPr>
          <p:cNvPr id="16" name="Level5">
            <a:extLst>
              <a:ext uri="{FF2B5EF4-FFF2-40B4-BE49-F238E27FC236}">
                <a16:creationId xmlns:a16="http://schemas.microsoft.com/office/drawing/2014/main" id="{AF623812-1F1A-4B39-4D0C-0154902CA9A9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7" name="Title6">
            <a:extLst>
              <a:ext uri="{FF2B5EF4-FFF2-40B4-BE49-F238E27FC236}">
                <a16:creationId xmlns:a16="http://schemas.microsoft.com/office/drawing/2014/main" id="{A2A692EC-DE69-D63F-617F-37E6615DF083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- 30</a:t>
            </a:r>
          </a:p>
        </p:txBody>
      </p:sp>
      <p:graphicFrame>
        <p:nvGraphicFramePr>
          <p:cNvPr id="18" name="OneHundred6">
            <a:extLst>
              <a:ext uri="{FF2B5EF4-FFF2-40B4-BE49-F238E27FC236}">
                <a16:creationId xmlns:a16="http://schemas.microsoft.com/office/drawing/2014/main" id="{A46E391D-F6AF-6036-BFA2-43178573F3E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910833971"/>
              </p:ext>
            </p:extLst>
          </p:nvPr>
        </p:nvGraphicFramePr>
        <p:xfrm>
          <a:off x="4356100" y="6705600"/>
          <a:ext cx="2501901" cy="2501901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833967">
                  <a:extLst>
                    <a:ext uri="{9D8B030D-6E8A-4147-A177-3AD203B41FA5}">
                      <a16:colId xmlns:a16="http://schemas.microsoft.com/office/drawing/2014/main" val="3637621884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2120370101"/>
                    </a:ext>
                  </a:extLst>
                </a:gridCol>
                <a:gridCol w="833967">
                  <a:extLst>
                    <a:ext uri="{9D8B030D-6E8A-4147-A177-3AD203B41FA5}">
                      <a16:colId xmlns:a16="http://schemas.microsoft.com/office/drawing/2014/main" val="3097227746"/>
                    </a:ext>
                  </a:extLst>
                </a:gridCol>
              </a:tblGrid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2786457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568165931"/>
                  </a:ext>
                </a:extLst>
              </a:tr>
              <a:tr h="833967"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45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09835447"/>
                  </a:ext>
                </a:extLst>
              </a:tr>
            </a:tbl>
          </a:graphicData>
        </a:graphic>
      </p:graphicFrame>
      <p:sp>
        <p:nvSpPr>
          <p:cNvPr id="19" name="Level6">
            <a:extLst>
              <a:ext uri="{FF2B5EF4-FFF2-40B4-BE49-F238E27FC236}">
                <a16:creationId xmlns:a16="http://schemas.microsoft.com/office/drawing/2014/main" id="{3F5B9E07-65D2-477A-E2EB-55704B095B8F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0" name="Group 19">
            <a:extLst>
              <a:ext uri="{FF2B5EF4-FFF2-40B4-BE49-F238E27FC236}">
                <a16:creationId xmlns:a16="http://schemas.microsoft.com/office/drawing/2014/main" id="{08569C68-60C3-3632-EF56-4911F6210E1F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4024F2B7-BBEC-B574-3E4E-87C5B7266709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FEC6B273-31C1-C3DC-EB44-82A25F828125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403462389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58D19379-D577-1BC7-83C9-66E978EB75D6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- 31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F0A95877-22ED-9966-7B38-E4C167585B0F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0340703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652761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5023375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121549040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659161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24848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902317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129242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A836C4F7-DDF8-0B17-18F8-897528C8C424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82986EA8-5A5D-D9F4-B21C-C593811EC342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- 32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146D8E0F-EDBD-6E5C-6917-3FE1F5112A5A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42010800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1788250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080693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6510460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677546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48734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278032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015089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124C21A8-7BCF-E47E-FF75-5EED5E37BFCD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21A32859-2AD0-E404-9159-CF5B5F80FF7F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- 33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95CFF25A-74D8-D50B-2771-2C2F98ACA0E5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78849010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0806063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7412478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6952466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20821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171591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9280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67952434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CE47BBAA-81B8-62E9-4349-0DEA754C6AD3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1FF8E328-0598-8536-A66D-5C403CF6BD37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- 34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CFB5A3E1-D16D-5C63-B789-31769900D928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23402600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405384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5839221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8798570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9379270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885603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2418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9657028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B1F16970-3856-70E0-07FC-9C6D95D27BB7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223C307E-374A-8DAB-0F1E-F86F9B16B1D8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- 35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CF1288B8-FB44-25CE-99E9-83EA21AFE2D0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212867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7611334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087292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1388654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807890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036020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5923065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2262089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5E5B97B9-6067-F6D8-0EE7-64EE7FA53641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B6DA1228-F132-66B2-9668-7BF91C141755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- 36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C5C3CA37-8B67-FD92-C430-62FA809A2B31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3546531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48908915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2743802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018244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599964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43156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445884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0550660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7BAD3849-4E9B-47C4-EF40-A5E93C821CE2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2" name="Group 21">
            <a:extLst>
              <a:ext uri="{FF2B5EF4-FFF2-40B4-BE49-F238E27FC236}">
                <a16:creationId xmlns:a16="http://schemas.microsoft.com/office/drawing/2014/main" id="{988992CF-9AF2-F9C9-E8DF-60788EA9927B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23" name="TextBox 22">
              <a:extLst>
                <a:ext uri="{FF2B5EF4-FFF2-40B4-BE49-F238E27FC236}">
                  <a16:creationId xmlns:a16="http://schemas.microsoft.com/office/drawing/2014/main" id="{2D3674C3-A207-BC51-3C24-248AA6676735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4" name="Picture 23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AA856F2D-98C4-A2FC-DB4B-E13488F4B4E1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60389827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1E9646F-B167-AEF4-3538-B19BDE4BFA7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CBED057B-E384-9FEC-BACA-574DC0D7F331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- 37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F971CEF2-BED1-46A6-2A57-E6926701B95E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0340703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652761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5023375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121549040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659161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24848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902317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129242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349DB506-779A-EFEB-E3A1-1CE4944F79A4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B4B72182-B3D4-C6FC-7CC1-FF061A5ACD5D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- 38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01065174-AE7A-4B7B-6F3B-EBAE1A416F1E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42010800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1788250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080693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6510460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677546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48734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278032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015089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8CD95BAA-59DC-A92F-36A0-72575AF07E07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59E39721-D091-2DD6-16F2-2EBF5D4F46D3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- 39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8281A4BF-1FBF-0A4A-6338-2F9ADB8B1586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78849010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0806063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7412478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6952466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20821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171591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9280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67952434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021DCAB6-C289-03BA-8332-26BECC839650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FB94E087-AFDF-1862-1F82-EB7420900E1F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- 40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1E56BE64-D000-63BB-CCD7-8E1F549C1F9A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23402600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405384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5839221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8798570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9379270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885603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2418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9657028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64AD4D08-7061-C673-D4B8-01EDBAFC1177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D3076072-6336-9907-80C1-3FBC148FC515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- 41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B7F9AB41-E72C-1024-716F-33D3DA8D0042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212867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7611334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087292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1388654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807890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036020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5923065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2262089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569DB2FE-B51D-4B5F-FEDD-8CD62252E26E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8E277E8A-3DB7-CD5B-AEF2-73E64BD5097B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- 42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B04F7140-4A32-D49A-686B-036171A5C563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3546531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48908915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2743802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018244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599964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43156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445884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0550660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23D17C92-08C5-9486-A1D9-5F77210938D8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AE791230-9AF2-E410-8B73-6F0945083000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B5F98340-EA08-0DE5-B137-BCBB976A8722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6E937608-C47B-A84E-724E-0E1CA40972C8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4404480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E69CB2D-2BE1-F235-A513-70EEB60C541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1">
            <a:extLst>
              <a:ext uri="{FF2B5EF4-FFF2-40B4-BE49-F238E27FC236}">
                <a16:creationId xmlns:a16="http://schemas.microsoft.com/office/drawing/2014/main" id="{661239E5-0A0C-9B1C-0C6B-0CD260F1280C}"/>
              </a:ext>
            </a:extLst>
          </p:cNvPr>
          <p:cNvSpPr txBox="1"/>
          <p:nvPr/>
        </p:nvSpPr>
        <p:spPr>
          <a:xfrm>
            <a:off x="9144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- 43</a:t>
            </a:r>
          </a:p>
        </p:txBody>
      </p:sp>
      <p:graphicFrame>
        <p:nvGraphicFramePr>
          <p:cNvPr id="5" name="OneHundred1">
            <a:extLst>
              <a:ext uri="{FF2B5EF4-FFF2-40B4-BE49-F238E27FC236}">
                <a16:creationId xmlns:a16="http://schemas.microsoft.com/office/drawing/2014/main" id="{8B60E345-62ED-889E-AF71-FFA983C1501F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80340703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246527617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50233753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121549040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659161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2484800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9023172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11292424"/>
                  </a:ext>
                </a:extLst>
              </a:tr>
            </a:tbl>
          </a:graphicData>
        </a:graphic>
      </p:graphicFrame>
      <p:sp>
        <p:nvSpPr>
          <p:cNvPr id="6" name="Level1">
            <a:extLst>
              <a:ext uri="{FF2B5EF4-FFF2-40B4-BE49-F238E27FC236}">
                <a16:creationId xmlns:a16="http://schemas.microsoft.com/office/drawing/2014/main" id="{F4D23A75-78C8-B326-37C1-46CF91544402}"/>
              </a:ext>
            </a:extLst>
          </p:cNvPr>
          <p:cNvSpPr txBox="1"/>
          <p:nvPr/>
        </p:nvSpPr>
        <p:spPr>
          <a:xfrm>
            <a:off x="9144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7" name="Title2">
            <a:extLst>
              <a:ext uri="{FF2B5EF4-FFF2-40B4-BE49-F238E27FC236}">
                <a16:creationId xmlns:a16="http://schemas.microsoft.com/office/drawing/2014/main" id="{59663A27-2ABD-D0B7-217E-6218E01D6FC2}"/>
              </a:ext>
            </a:extLst>
          </p:cNvPr>
          <p:cNvSpPr txBox="1"/>
          <p:nvPr/>
        </p:nvSpPr>
        <p:spPr>
          <a:xfrm>
            <a:off x="4356100" y="596900"/>
            <a:ext cx="2501900" cy="184666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- 44</a:t>
            </a:r>
          </a:p>
        </p:txBody>
      </p:sp>
      <p:graphicFrame>
        <p:nvGraphicFramePr>
          <p:cNvPr id="8" name="OneHundred2">
            <a:extLst>
              <a:ext uri="{FF2B5EF4-FFF2-40B4-BE49-F238E27FC236}">
                <a16:creationId xmlns:a16="http://schemas.microsoft.com/office/drawing/2014/main" id="{9C32C9B6-0087-FB6F-F8AB-3FA74BBEEEC1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8509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42010800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91788250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08069356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665104605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56775464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2948734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87278032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0150899"/>
                  </a:ext>
                </a:extLst>
              </a:tr>
            </a:tbl>
          </a:graphicData>
        </a:graphic>
      </p:graphicFrame>
      <p:sp>
        <p:nvSpPr>
          <p:cNvPr id="9" name="Level2">
            <a:extLst>
              <a:ext uri="{FF2B5EF4-FFF2-40B4-BE49-F238E27FC236}">
                <a16:creationId xmlns:a16="http://schemas.microsoft.com/office/drawing/2014/main" id="{0C139AAB-E262-7BCC-D57A-BC256103C85D}"/>
              </a:ext>
            </a:extLst>
          </p:cNvPr>
          <p:cNvSpPr txBox="1"/>
          <p:nvPr/>
        </p:nvSpPr>
        <p:spPr>
          <a:xfrm>
            <a:off x="4356100" y="698500"/>
            <a:ext cx="1270000" cy="153888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0" name="Title3">
            <a:extLst>
              <a:ext uri="{FF2B5EF4-FFF2-40B4-BE49-F238E27FC236}">
                <a16:creationId xmlns:a16="http://schemas.microsoft.com/office/drawing/2014/main" id="{691B48B2-CE88-4FF3-5E82-3F85155C9130}"/>
              </a:ext>
            </a:extLst>
          </p:cNvPr>
          <p:cNvSpPr txBox="1"/>
          <p:nvPr/>
        </p:nvSpPr>
        <p:spPr>
          <a:xfrm>
            <a:off x="9144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- 45</a:t>
            </a:r>
          </a:p>
        </p:txBody>
      </p:sp>
      <p:graphicFrame>
        <p:nvGraphicFramePr>
          <p:cNvPr id="11" name="OneHundred3">
            <a:extLst>
              <a:ext uri="{FF2B5EF4-FFF2-40B4-BE49-F238E27FC236}">
                <a16:creationId xmlns:a16="http://schemas.microsoft.com/office/drawing/2014/main" id="{A82B41F8-D89E-0391-D182-87BBADE1B1A1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788490100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108060638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7412478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69524668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5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20821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171591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19280341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67952434"/>
                  </a:ext>
                </a:extLst>
              </a:tr>
            </a:tbl>
          </a:graphicData>
        </a:graphic>
      </p:graphicFrame>
      <p:sp>
        <p:nvSpPr>
          <p:cNvPr id="12" name="Level3">
            <a:extLst>
              <a:ext uri="{FF2B5EF4-FFF2-40B4-BE49-F238E27FC236}">
                <a16:creationId xmlns:a16="http://schemas.microsoft.com/office/drawing/2014/main" id="{669EBDD3-9F4F-736A-634B-B8387A8B96E2}"/>
              </a:ext>
            </a:extLst>
          </p:cNvPr>
          <p:cNvSpPr txBox="1"/>
          <p:nvPr/>
        </p:nvSpPr>
        <p:spPr>
          <a:xfrm>
            <a:off x="9144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3" name="Title4">
            <a:extLst>
              <a:ext uri="{FF2B5EF4-FFF2-40B4-BE49-F238E27FC236}">
                <a16:creationId xmlns:a16="http://schemas.microsoft.com/office/drawing/2014/main" id="{7E834E26-3FE9-C690-9FB6-9FBD5AF07C65}"/>
              </a:ext>
            </a:extLst>
          </p:cNvPr>
          <p:cNvSpPr txBox="1"/>
          <p:nvPr/>
        </p:nvSpPr>
        <p:spPr>
          <a:xfrm>
            <a:off x="4356100" y="3530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- 46</a:t>
            </a:r>
          </a:p>
        </p:txBody>
      </p:sp>
      <p:graphicFrame>
        <p:nvGraphicFramePr>
          <p:cNvPr id="14" name="OneHundred4">
            <a:extLst>
              <a:ext uri="{FF2B5EF4-FFF2-40B4-BE49-F238E27FC236}">
                <a16:creationId xmlns:a16="http://schemas.microsoft.com/office/drawing/2014/main" id="{C5009B61-9CEA-635D-E100-3C78C1A5A6FB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3784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123402600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40538429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58392215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687985704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9379270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9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28856038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424186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09657028"/>
                  </a:ext>
                </a:extLst>
              </a:tr>
            </a:tbl>
          </a:graphicData>
        </a:graphic>
      </p:graphicFrame>
      <p:sp>
        <p:nvSpPr>
          <p:cNvPr id="15" name="Level4">
            <a:extLst>
              <a:ext uri="{FF2B5EF4-FFF2-40B4-BE49-F238E27FC236}">
                <a16:creationId xmlns:a16="http://schemas.microsoft.com/office/drawing/2014/main" id="{367DF623-64A4-2AD1-4E3D-97FC8BA90921}"/>
              </a:ext>
            </a:extLst>
          </p:cNvPr>
          <p:cNvSpPr txBox="1"/>
          <p:nvPr/>
        </p:nvSpPr>
        <p:spPr>
          <a:xfrm>
            <a:off x="4356100" y="3632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6" name="Title5">
            <a:extLst>
              <a:ext uri="{FF2B5EF4-FFF2-40B4-BE49-F238E27FC236}">
                <a16:creationId xmlns:a16="http://schemas.microsoft.com/office/drawing/2014/main" id="{539C4F94-29A9-3881-C3EC-A229408B4A55}"/>
              </a:ext>
            </a:extLst>
          </p:cNvPr>
          <p:cNvSpPr txBox="1"/>
          <p:nvPr/>
        </p:nvSpPr>
        <p:spPr>
          <a:xfrm>
            <a:off x="9144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- 47</a:t>
            </a:r>
          </a:p>
        </p:txBody>
      </p:sp>
      <p:graphicFrame>
        <p:nvGraphicFramePr>
          <p:cNvPr id="17" name="OneHundred5">
            <a:extLst>
              <a:ext uri="{FF2B5EF4-FFF2-40B4-BE49-F238E27FC236}">
                <a16:creationId xmlns:a16="http://schemas.microsoft.com/office/drawing/2014/main" id="{5991A1C3-447D-EEB6-0603-CCD9CE61953D}"/>
              </a:ext>
            </a:extLst>
          </p:cNvPr>
          <p:cNvGraphicFramePr>
            <a:graphicFrameLocks noGrp="1"/>
          </p:cNvGraphicFramePr>
          <p:nvPr/>
        </p:nvGraphicFramePr>
        <p:xfrm>
          <a:off x="9144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382128674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676113343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30872923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3138865476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8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80789022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50360200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59230653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82262089"/>
                  </a:ext>
                </a:extLst>
              </a:tr>
            </a:tbl>
          </a:graphicData>
        </a:graphic>
      </p:graphicFrame>
      <p:sp>
        <p:nvSpPr>
          <p:cNvPr id="18" name="Level5">
            <a:extLst>
              <a:ext uri="{FF2B5EF4-FFF2-40B4-BE49-F238E27FC236}">
                <a16:creationId xmlns:a16="http://schemas.microsoft.com/office/drawing/2014/main" id="{FD4D7084-8B90-3334-CB68-4459F3CE75DA}"/>
              </a:ext>
            </a:extLst>
          </p:cNvPr>
          <p:cNvSpPr txBox="1"/>
          <p:nvPr/>
        </p:nvSpPr>
        <p:spPr>
          <a:xfrm>
            <a:off x="9144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sp>
        <p:nvSpPr>
          <p:cNvPr id="19" name="Title6">
            <a:extLst>
              <a:ext uri="{FF2B5EF4-FFF2-40B4-BE49-F238E27FC236}">
                <a16:creationId xmlns:a16="http://schemas.microsoft.com/office/drawing/2014/main" id="{CE702ECA-C282-AEA8-4453-17B2DA501893}"/>
              </a:ext>
            </a:extLst>
          </p:cNvPr>
          <p:cNvSpPr txBox="1"/>
          <p:nvPr/>
        </p:nvSpPr>
        <p:spPr>
          <a:xfrm>
            <a:off x="4356100" y="6451600"/>
            <a:ext cx="2501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- 48</a:t>
            </a:r>
          </a:p>
        </p:txBody>
      </p:sp>
      <p:graphicFrame>
        <p:nvGraphicFramePr>
          <p:cNvPr id="20" name="OneHundred6">
            <a:extLst>
              <a:ext uri="{FF2B5EF4-FFF2-40B4-BE49-F238E27FC236}">
                <a16:creationId xmlns:a16="http://schemas.microsoft.com/office/drawing/2014/main" id="{068667CC-966B-5CB1-35B7-BEDC1420409F}"/>
              </a:ext>
            </a:extLst>
          </p:cNvPr>
          <p:cNvGraphicFramePr>
            <a:graphicFrameLocks noGrp="1"/>
          </p:cNvGraphicFramePr>
          <p:nvPr/>
        </p:nvGraphicFramePr>
        <p:xfrm>
          <a:off x="4356100" y="6705600"/>
          <a:ext cx="2501900" cy="250190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625475">
                  <a:extLst>
                    <a:ext uri="{9D8B030D-6E8A-4147-A177-3AD203B41FA5}">
                      <a16:colId xmlns:a16="http://schemas.microsoft.com/office/drawing/2014/main" val="235465314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2489089151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927438022"/>
                    </a:ext>
                  </a:extLst>
                </a:gridCol>
                <a:gridCol w="625475">
                  <a:extLst>
                    <a:ext uri="{9D8B030D-6E8A-4147-A177-3AD203B41FA5}">
                      <a16:colId xmlns:a16="http://schemas.microsoft.com/office/drawing/2014/main" val="4140182441"/>
                    </a:ext>
                  </a:extLst>
                </a:gridCol>
              </a:tblGrid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7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25400" cmpd="sng">
                      <a:solidFill>
                        <a:srgbClr val="000000"/>
                      </a:solidFill>
                    </a:lnR>
                    <a:lnT w="254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05999647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4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74315679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3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1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44588446"/>
                  </a:ext>
                </a:extLst>
              </a:tr>
              <a:tr h="625475"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254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2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3400" b="1" i="0" u="none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6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54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254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350550660"/>
                  </a:ext>
                </a:extLst>
              </a:tr>
            </a:tbl>
          </a:graphicData>
        </a:graphic>
      </p:graphicFrame>
      <p:sp>
        <p:nvSpPr>
          <p:cNvPr id="21" name="Level6">
            <a:extLst>
              <a:ext uri="{FF2B5EF4-FFF2-40B4-BE49-F238E27FC236}">
                <a16:creationId xmlns:a16="http://schemas.microsoft.com/office/drawing/2014/main" id="{E27343CE-792B-E76C-0820-E97D75A8E241}"/>
              </a:ext>
            </a:extLst>
          </p:cNvPr>
          <p:cNvSpPr txBox="1"/>
          <p:nvPr/>
        </p:nvSpPr>
        <p:spPr>
          <a:xfrm>
            <a:off x="4356100" y="6553200"/>
            <a:ext cx="1270000" cy="1524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1000" i="1">
                <a:solidFill>
                  <a:srgbClr val="000000"/>
                </a:solidFill>
                <a:latin typeface="Century Gothic" panose="020B0502020202020204" pitchFamily="34" charset="0"/>
              </a:rPr>
              <a:t>70</a:t>
            </a:r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A4BAB6EA-B25A-AE4A-CC11-B8ED9C006A07}"/>
              </a:ext>
            </a:extLst>
          </p:cNvPr>
          <p:cNvGrpSpPr/>
          <p:nvPr/>
        </p:nvGrpSpPr>
        <p:grpSpPr>
          <a:xfrm>
            <a:off x="726882" y="9325540"/>
            <a:ext cx="6578599" cy="276999"/>
            <a:chOff x="726882" y="9325540"/>
            <a:chExt cx="6578599" cy="276999"/>
          </a:xfrm>
        </p:grpSpPr>
        <p:sp>
          <p:nvSpPr>
            <p:cNvPr id="3" name="TextBox 2">
              <a:extLst>
                <a:ext uri="{FF2B5EF4-FFF2-40B4-BE49-F238E27FC236}">
                  <a16:creationId xmlns:a16="http://schemas.microsoft.com/office/drawing/2014/main" id="{8EFA000D-9BCC-0DFE-9210-FDA8D34BCC23}"/>
                </a:ext>
              </a:extLst>
            </p:cNvPr>
            <p:cNvSpPr txBox="1"/>
            <p:nvPr/>
          </p:nvSpPr>
          <p:spPr>
            <a:xfrm>
              <a:off x="726882" y="9325540"/>
              <a:ext cx="6578599" cy="276999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2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22" name="Picture 21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DC4FBFEC-79BC-3968-8C0E-E758AF527AEA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5097448" y="9343158"/>
              <a:ext cx="1948070" cy="256657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291699466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202</TotalTime>
  <Words>1172</Words>
  <Application>Microsoft Office PowerPoint</Application>
  <PresentationFormat>Custom</PresentationFormat>
  <Paragraphs>907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4</cp:revision>
  <dcterms:created xsi:type="dcterms:W3CDTF">2024-11-29T18:30:00Z</dcterms:created>
  <dcterms:modified xsi:type="dcterms:W3CDTF">2024-12-18T15:02:47Z</dcterms:modified>
</cp:coreProperties>
</file>

<file path=docProps/thumbnail.jpeg>
</file>