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DA1EEA-CE58-4A65-84A2-8B1E08D3FE82}" v="7" dt="2025-07-02T02:38:29.6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0" d="100"/>
          <a:sy n="90" d="100"/>
        </p:scale>
        <p:origin x="860" y="-2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9DA1EEA-CE58-4A65-84A2-8B1E08D3FE82}"/>
    <pc:docChg chg="undo custSel modSld">
      <pc:chgData name="Sarah Carter" userId="4b4e2a7e9c42e1b2" providerId="LiveId" clId="{89DA1EEA-CE58-4A65-84A2-8B1E08D3FE82}" dt="2025-07-02T02:42:14.613" v="28" actId="207"/>
      <pc:docMkLst>
        <pc:docMk/>
      </pc:docMkLst>
      <pc:sldChg chg="addSp delSp modSp mod">
        <pc:chgData name="Sarah Carter" userId="4b4e2a7e9c42e1b2" providerId="LiveId" clId="{89DA1EEA-CE58-4A65-84A2-8B1E08D3FE82}" dt="2025-07-02T02:42:14.613" v="28" actId="207"/>
        <pc:sldMkLst>
          <pc:docMk/>
          <pc:sldMk cId="1955780997" sldId="256"/>
        </pc:sldMkLst>
        <pc:graphicFrameChg chg="del">
          <ac:chgData name="Sarah Carter" userId="4b4e2a7e9c42e1b2" providerId="LiveId" clId="{89DA1EEA-CE58-4A65-84A2-8B1E08D3FE82}" dt="2025-07-02T02:38:10.120" v="16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89DA1EEA-CE58-4A65-84A2-8B1E08D3FE82}" dt="2025-07-02T02:38:10.120" v="16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89DA1EEA-CE58-4A65-84A2-8B1E08D3FE82}" dt="2025-07-02T02:38:10.120" v="16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89DA1EEA-CE58-4A65-84A2-8B1E08D3FE82}" dt="2025-07-02T02:38:10.120" v="16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">
          <ac:chgData name="Sarah Carter" userId="4b4e2a7e9c42e1b2" providerId="LiveId" clId="{89DA1EEA-CE58-4A65-84A2-8B1E08D3FE82}" dt="2025-07-02T02:38:29.650" v="19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">
          <ac:chgData name="Sarah Carter" userId="4b4e2a7e9c42e1b2" providerId="LiveId" clId="{89DA1EEA-CE58-4A65-84A2-8B1E08D3FE82}" dt="2025-07-02T02:38:07.263" v="15"/>
          <ac:graphicFrameMkLst>
            <pc:docMk/>
            <pc:sldMk cId="1955780997" sldId="256"/>
            <ac:graphicFrameMk id="7" creationId="{D2F0A001-3BC5-47DB-05B0-AF6EF3084DA3}"/>
          </ac:graphicFrameMkLst>
        </pc:graphicFrameChg>
        <pc:graphicFrameChg chg="add mod">
          <ac:chgData name="Sarah Carter" userId="4b4e2a7e9c42e1b2" providerId="LiveId" clId="{89DA1EEA-CE58-4A65-84A2-8B1E08D3FE82}" dt="2025-07-02T02:38:07.263" v="15"/>
          <ac:graphicFrameMkLst>
            <pc:docMk/>
            <pc:sldMk cId="1955780997" sldId="256"/>
            <ac:graphicFrameMk id="8" creationId="{AF94759C-6FE6-00D9-FD2B-A86A52339BAA}"/>
          </ac:graphicFrameMkLst>
        </pc:graphicFrameChg>
        <pc:graphicFrameChg chg="add mod">
          <ac:chgData name="Sarah Carter" userId="4b4e2a7e9c42e1b2" providerId="LiveId" clId="{89DA1EEA-CE58-4A65-84A2-8B1E08D3FE82}" dt="2025-07-02T02:38:07.263" v="15"/>
          <ac:graphicFrameMkLst>
            <pc:docMk/>
            <pc:sldMk cId="1955780997" sldId="256"/>
            <ac:graphicFrameMk id="9" creationId="{E816456C-1319-0B43-95D1-FB1627C56291}"/>
          </ac:graphicFrameMkLst>
        </pc:graphicFrameChg>
        <pc:graphicFrameChg chg="add mod">
          <ac:chgData name="Sarah Carter" userId="4b4e2a7e9c42e1b2" providerId="LiveId" clId="{89DA1EEA-CE58-4A65-84A2-8B1E08D3FE82}" dt="2025-07-02T02:38:07.263" v="15"/>
          <ac:graphicFrameMkLst>
            <pc:docMk/>
            <pc:sldMk cId="1955780997" sldId="256"/>
            <ac:graphicFrameMk id="10" creationId="{0379B34E-BA06-E0F3-4DE2-D732468759A5}"/>
          </ac:graphicFrameMkLst>
        </pc:graphicFrameChg>
        <pc:graphicFrameChg chg="add mod modGraphic">
          <ac:chgData name="Sarah Carter" userId="4b4e2a7e9c42e1b2" providerId="LiveId" clId="{89DA1EEA-CE58-4A65-84A2-8B1E08D3FE82}" dt="2025-07-02T02:40:38.991" v="22" actId="207"/>
          <ac:graphicFrameMkLst>
            <pc:docMk/>
            <pc:sldMk cId="1955780997" sldId="256"/>
            <ac:graphicFrameMk id="11" creationId="{E405CEC6-69FB-BEFB-C36D-BC668E879AC3}"/>
          </ac:graphicFrameMkLst>
        </pc:graphicFrameChg>
        <pc:graphicFrameChg chg="add mod modGraphic">
          <ac:chgData name="Sarah Carter" userId="4b4e2a7e9c42e1b2" providerId="LiveId" clId="{89DA1EEA-CE58-4A65-84A2-8B1E08D3FE82}" dt="2025-07-02T02:40:55.287" v="23" actId="207"/>
          <ac:graphicFrameMkLst>
            <pc:docMk/>
            <pc:sldMk cId="1955780997" sldId="256"/>
            <ac:graphicFrameMk id="12" creationId="{300DF13C-7515-0196-1957-97D6D90709EE}"/>
          </ac:graphicFrameMkLst>
        </pc:graphicFrameChg>
        <pc:graphicFrameChg chg="add mod modGraphic">
          <ac:chgData name="Sarah Carter" userId="4b4e2a7e9c42e1b2" providerId="LiveId" clId="{89DA1EEA-CE58-4A65-84A2-8B1E08D3FE82}" dt="2025-07-02T02:41:31.516" v="25" actId="207"/>
          <ac:graphicFrameMkLst>
            <pc:docMk/>
            <pc:sldMk cId="1955780997" sldId="256"/>
            <ac:graphicFrameMk id="13" creationId="{E0CA161B-4A40-367B-7C24-FC8C38CB8956}"/>
          </ac:graphicFrameMkLst>
        </pc:graphicFrameChg>
        <pc:graphicFrameChg chg="add mod modGraphic">
          <ac:chgData name="Sarah Carter" userId="4b4e2a7e9c42e1b2" providerId="LiveId" clId="{89DA1EEA-CE58-4A65-84A2-8B1E08D3FE82}" dt="2025-07-02T02:42:14.613" v="28" actId="207"/>
          <ac:graphicFrameMkLst>
            <pc:docMk/>
            <pc:sldMk cId="1955780997" sldId="256"/>
            <ac:graphicFrameMk id="14" creationId="{011BD00C-421F-A6F5-AC0F-19D7DA25C2FB}"/>
          </ac:graphicFrameMkLst>
        </pc:graphicFrameChg>
      </pc:sldChg>
      <pc:sldChg chg="addSp delSp modSp mod">
        <pc:chgData name="Sarah Carter" userId="4b4e2a7e9c42e1b2" providerId="LiveId" clId="{89DA1EEA-CE58-4A65-84A2-8B1E08D3FE82}" dt="2025-07-02T02:37:48.918" v="14" actId="1076"/>
        <pc:sldMkLst>
          <pc:docMk/>
          <pc:sldMk cId="3752153703" sldId="257"/>
        </pc:sldMkLst>
        <pc:graphicFrameChg chg="del">
          <ac:chgData name="Sarah Carter" userId="4b4e2a7e9c42e1b2" providerId="LiveId" clId="{89DA1EEA-CE58-4A65-84A2-8B1E08D3FE82}" dt="2025-07-02T02:36:47.902" v="0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89DA1EEA-CE58-4A65-84A2-8B1E08D3FE82}" dt="2025-07-02T02:36:47.902" v="0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89DA1EEA-CE58-4A65-84A2-8B1E08D3FE82}" dt="2025-07-02T02:36:47.902" v="0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89DA1EEA-CE58-4A65-84A2-8B1E08D3FE82}" dt="2025-07-02T02:36:47.902" v="0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 modGraphic">
          <ac:chgData name="Sarah Carter" userId="4b4e2a7e9c42e1b2" providerId="LiveId" clId="{89DA1EEA-CE58-4A65-84A2-8B1E08D3FE82}" dt="2025-07-02T02:37:35.046" v="11" actId="1076"/>
          <ac:graphicFrameMkLst>
            <pc:docMk/>
            <pc:sldMk cId="3752153703" sldId="257"/>
            <ac:graphicFrameMk id="7" creationId="{EBF9BEBB-D9F3-9997-293D-6C7B0DEACADA}"/>
          </ac:graphicFrameMkLst>
        </pc:graphicFrameChg>
        <pc:graphicFrameChg chg="add mod">
          <ac:chgData name="Sarah Carter" userId="4b4e2a7e9c42e1b2" providerId="LiveId" clId="{89DA1EEA-CE58-4A65-84A2-8B1E08D3FE82}" dt="2025-07-02T02:37:41.103" v="12" actId="1076"/>
          <ac:graphicFrameMkLst>
            <pc:docMk/>
            <pc:sldMk cId="3752153703" sldId="257"/>
            <ac:graphicFrameMk id="8" creationId="{C961AF9A-C8DA-9CCF-1B51-5CD9DAE59F20}"/>
          </ac:graphicFrameMkLst>
        </pc:graphicFrameChg>
        <pc:graphicFrameChg chg="add mod">
          <ac:chgData name="Sarah Carter" userId="4b4e2a7e9c42e1b2" providerId="LiveId" clId="{89DA1EEA-CE58-4A65-84A2-8B1E08D3FE82}" dt="2025-07-02T02:37:48.918" v="14" actId="1076"/>
          <ac:graphicFrameMkLst>
            <pc:docMk/>
            <pc:sldMk cId="3752153703" sldId="257"/>
            <ac:graphicFrameMk id="9" creationId="{7C80FCD1-4565-2E48-33EB-CA59F4331727}"/>
          </ac:graphicFrameMkLst>
        </pc:graphicFrameChg>
        <pc:graphicFrameChg chg="add mod">
          <ac:chgData name="Sarah Carter" userId="4b4e2a7e9c42e1b2" providerId="LiveId" clId="{89DA1EEA-CE58-4A65-84A2-8B1E08D3FE82}" dt="2025-07-02T02:37:48.918" v="14" actId="1076"/>
          <ac:graphicFrameMkLst>
            <pc:docMk/>
            <pc:sldMk cId="3752153703" sldId="257"/>
            <ac:graphicFrameMk id="10" creationId="{5BC31BF8-32A6-7665-7AEF-D8206C28EEB7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58456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7TH GRADE PENTOMINOES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7TH GRADE PENTOMINOES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7TH GRADE PENTOMINOES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7TH GRADE PENTOMINOES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405CEC6-69FB-BEFB-C36D-BC668E879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540387"/>
              </p:ext>
            </p:extLst>
          </p:nvPr>
        </p:nvGraphicFramePr>
        <p:xfrm>
          <a:off x="1275972" y="1413163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0DF13C-7515-0196-1957-97D6D9070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784215"/>
              </p:ext>
            </p:extLst>
          </p:nvPr>
        </p:nvGraphicFramePr>
        <p:xfrm>
          <a:off x="4674958" y="1413163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0CA161B-4A40-367B-7C24-FC8C38CB8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11552"/>
              </p:ext>
            </p:extLst>
          </p:nvPr>
        </p:nvGraphicFramePr>
        <p:xfrm>
          <a:off x="1275972" y="6012872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11BD00C-421F-A6F5-AC0F-19D7DA25C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643348"/>
              </p:ext>
            </p:extLst>
          </p:nvPr>
        </p:nvGraphicFramePr>
        <p:xfrm>
          <a:off x="4674958" y="6012872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F9BEBB-D9F3-9997-293D-6C7B0DEAC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7622"/>
              </p:ext>
            </p:extLst>
          </p:nvPr>
        </p:nvGraphicFramePr>
        <p:xfrm>
          <a:off x="1275972" y="1482436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961AF9A-C8DA-9CCF-1B51-5CD9DAE59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994202"/>
              </p:ext>
            </p:extLst>
          </p:nvPr>
        </p:nvGraphicFramePr>
        <p:xfrm>
          <a:off x="4674958" y="1482436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C80FCD1-4565-2E48-33EB-CA59F4331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266002"/>
              </p:ext>
            </p:extLst>
          </p:nvPr>
        </p:nvGraphicFramePr>
        <p:xfrm>
          <a:off x="1275972" y="6082145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BC31BF8-32A6-7665-7AEF-D8206C28EE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626155"/>
              </p:ext>
            </p:extLst>
          </p:nvPr>
        </p:nvGraphicFramePr>
        <p:xfrm>
          <a:off x="4674958" y="6082145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2025-07-02T02:42:24Z</dcterms:modified>
</cp:coreProperties>
</file>