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28" d="100"/>
          <a:sy n="28" d="100"/>
        </p:scale>
        <p:origin x="225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0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95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9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76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99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07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94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8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08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70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9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3540B7-FDAF-45FF-9852-2F407CE19B62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CCA8CC-D1F5-487C-86BA-9302358F3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1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F1D1ECC-0B58-4805-BA40-1501BBD77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279813"/>
              </p:ext>
            </p:extLst>
          </p:nvPr>
        </p:nvGraphicFramePr>
        <p:xfrm>
          <a:off x="1371600" y="1371600"/>
          <a:ext cx="7315200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914400">
                <a:tc rowSpan="10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3BAB770-BF83-6E68-68D6-9DF6137A7F58}"/>
              </a:ext>
            </a:extLst>
          </p:cNvPr>
          <p:cNvSpPr txBox="1"/>
          <p:nvPr/>
        </p:nvSpPr>
        <p:spPr>
          <a:xfrm>
            <a:off x="493442" y="434415"/>
            <a:ext cx="9071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WELCOME TO 7</a:t>
            </a:r>
            <a:r>
              <a:rPr lang="en-US" sz="5400" b="1" baseline="30000" dirty="0">
                <a:latin typeface="Century Gothic" panose="020B0502020202020204" pitchFamily="34" charset="0"/>
              </a:rPr>
              <a:t>TH</a:t>
            </a:r>
            <a:r>
              <a:rPr lang="en-US" sz="5400" b="1" dirty="0">
                <a:latin typeface="Century Gothic" panose="020B0502020202020204" pitchFamily="34" charset="0"/>
              </a:rPr>
              <a:t> GRADE!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648623-75F3-6EC5-C9FE-A0577813023E}"/>
              </a:ext>
            </a:extLst>
          </p:cNvPr>
          <p:cNvSpPr txBox="1"/>
          <p:nvPr/>
        </p:nvSpPr>
        <p:spPr>
          <a:xfrm>
            <a:off x="4452089" y="14891835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6149418-376A-C617-7307-BF15FD51D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330" y="14601888"/>
            <a:ext cx="2663288" cy="35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836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2119</TotalTime>
  <Words>16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2025-06-26T22:25:57Z</dcterms:created>
  <dcterms:modified xsi:type="dcterms:W3CDTF">2025-07-02T01:48:16Z</dcterms:modified>
</cp:coreProperties>
</file>