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92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312" y="32"/>
      </p:cViewPr>
      <p:guideLst>
        <p:guide orient="horz" pos="3192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1E8AD57B-C496-44CF-B8A5-F54659F6B0B7}"/>
    <pc:docChg chg="delSld">
      <pc:chgData name="Sarah Carter" userId="4b4e2a7e9c42e1b2" providerId="LiveId" clId="{1E8AD57B-C496-44CF-B8A5-F54659F6B0B7}" dt="2025-08-08T14:29:32.963" v="0" actId="2696"/>
      <pc:docMkLst>
        <pc:docMk/>
      </pc:docMkLst>
      <pc:sldChg chg="del">
        <pc:chgData name="Sarah Carter" userId="4b4e2a7e9c42e1b2" providerId="LiveId" clId="{1E8AD57B-C496-44CF-B8A5-F54659F6B0B7}" dt="2025-08-08T14:29:32.963" v="0" actId="2696"/>
        <pc:sldMkLst>
          <pc:docMk/>
          <pc:sldMk cId="3687593606" sldId="264"/>
        </pc:sldMkLst>
      </pc:sldChg>
      <pc:sldChg chg="del">
        <pc:chgData name="Sarah Carter" userId="4b4e2a7e9c42e1b2" providerId="LiveId" clId="{1E8AD57B-C496-44CF-B8A5-F54659F6B0B7}" dt="2025-08-08T14:29:32.963" v="0" actId="2696"/>
        <pc:sldMkLst>
          <pc:docMk/>
          <pc:sldMk cId="2493960319" sldId="265"/>
        </pc:sldMkLst>
      </pc:sldChg>
      <pc:sldChg chg="del">
        <pc:chgData name="Sarah Carter" userId="4b4e2a7e9c42e1b2" providerId="LiveId" clId="{1E8AD57B-C496-44CF-B8A5-F54659F6B0B7}" dt="2025-08-08T14:29:32.963" v="0" actId="2696"/>
        <pc:sldMkLst>
          <pc:docMk/>
          <pc:sldMk cId="373601831" sldId="266"/>
        </pc:sldMkLst>
      </pc:sldChg>
      <pc:sldChg chg="del">
        <pc:chgData name="Sarah Carter" userId="4b4e2a7e9c42e1b2" providerId="LiveId" clId="{1E8AD57B-C496-44CF-B8A5-F54659F6B0B7}" dt="2025-08-08T14:29:32.963" v="0" actId="2696"/>
        <pc:sldMkLst>
          <pc:docMk/>
          <pc:sldMk cId="1086087747" sldId="267"/>
        </pc:sldMkLst>
      </pc:sldChg>
      <pc:sldChg chg="del">
        <pc:chgData name="Sarah Carter" userId="4b4e2a7e9c42e1b2" providerId="LiveId" clId="{1E8AD57B-C496-44CF-B8A5-F54659F6B0B7}" dt="2025-08-08T14:29:32.963" v="0" actId="2696"/>
        <pc:sldMkLst>
          <pc:docMk/>
          <pc:sldMk cId="425147349" sldId="268"/>
        </pc:sldMkLst>
      </pc:sldChg>
      <pc:sldChg chg="del">
        <pc:chgData name="Sarah Carter" userId="4b4e2a7e9c42e1b2" providerId="LiveId" clId="{1E8AD57B-C496-44CF-B8A5-F54659F6B0B7}" dt="2025-08-08T14:29:32.963" v="0" actId="2696"/>
        <pc:sldMkLst>
          <pc:docMk/>
          <pc:sldMk cId="4243766550" sldId="26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48DCE-46F4-3FB6-2D87-B51969BBDC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081B01-3C3D-DC0F-A979-32B2A11437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62F02-E9F1-7FD4-EC25-5A16427BA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BAA825-80E9-31C3-1ACB-69EB2C3A8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18FF1B-1805-29E9-AD90-D19078503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165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A5FDB-9F02-BC62-3802-CD1D2BEC0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55EDA-A125-65FF-FB12-1320D8303A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74977-E92C-738E-7AD0-254607D67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4D643-ED4E-2040-DCB0-CEA69E836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C0F6D-9EB6-4922-CB0B-DA7FE88F2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260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73BB5F-7FEA-A615-2775-1CD3C5B663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CE87C2-7518-1EA9-D2D3-AC9969D2E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3FCA3A-0613-7213-EA80-75CA66229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D0E983-28F7-1699-B203-7B3891AF7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75CA6-01E1-5B71-9760-C7A81DDC1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044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82F5C-A696-EE8B-8044-5A95A4ED6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777E6-EDA7-118F-E914-6BEB4628A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C6A919-7DF0-54F9-1288-0113152FC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76B8C-5476-3165-58C5-59B206569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75E647-C37A-3871-AFA4-4AE5EB529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475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E3A88-B957-BC1A-12EB-11E6EE696E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5BA91F-C15E-9792-13E4-445ACE44B1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E49FCE-E6B8-17A2-662F-3626A8A88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1F36B7-7FCC-3E3E-CEE1-80F1C066D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CE76A2-F0BA-9F95-866E-F6F54A8FF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23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6BC7E-C68C-176C-2F56-6B58E629D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04BB1-643D-AF7C-8BDB-3F67DA0A89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460BEA-55DB-7134-0896-ADF052343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87EBD1-0FDC-A322-9809-48C44B9E5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0D4F51-8A18-8481-6342-BF52E6D91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40190-C1D4-015A-435F-762B33113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544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98BE6-7E1B-9B44-8034-AD380F916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BE40D4-30CB-EEB7-CC56-BE230AF94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736CF1-98C6-9B67-0201-B7A34DDA8B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2B1309-00BA-4D75-3DC7-DF7A97AF72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516B4E-8E7F-4E08-3BEE-094B93CA0B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EC7E76-6E2A-8C4E-99A5-CBEEA14EA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33BF4B-A622-48EA-3C66-3698F0E29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F7F981-6885-408C-86EA-CF041FCFB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764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638B3-DBB8-7970-E598-065112C65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40294E-7215-642C-92AB-3D44E723A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9D7095-08CA-D168-331A-8A63F2E8A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B633CE-D50F-8078-C85B-33075A680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18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497DF1-74DD-6E81-8A28-96425BCDD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710EBF-EBD1-437C-CE5F-D9DE2FAA2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C734AD-1F05-C294-DE97-60F3DC36C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899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20585-17D9-04D1-E0D8-A55E3E8F6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5B63C-CBCA-7B2C-7719-15060BCCC2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D551F1-7BC3-9465-9020-C0A5EE304E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011B10-CCC1-1DA4-1A59-B74ADBCF5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8873CA-E569-8B8E-CBED-2DF79A997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0B199C-29C8-A7BD-E4FD-2482E5942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44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943E3-1D00-1267-431A-C6C0D224D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6C2509-0732-E1B9-EF78-F316134501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55A910-D818-8A5A-7D14-B5497AF8CF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18C578-0823-51FD-D71E-9A899FAE7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30A67-3099-4AB4-8F95-5BD6DD3A5E79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9D7B70-8324-2489-64A3-4BAADB5CA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851547-93BC-2338-7620-4DA1EFDAA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033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C4FEE3-B9C8-06B0-C4DB-EF30AADD4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5A7765-C90B-4C3F-0699-039DE98C5D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8655E6-2345-8BDF-550A-C9E124B829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C30A67-3099-4AB4-8F95-5BD6DD3A5E79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C88BEE-1756-A9EB-3E65-8689066D36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C1D1D-4B6B-C2B4-064C-B07F77C07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446804-26CC-4866-AC32-518DD201A4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33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sv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12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6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svg"/><Relationship Id="rId1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tags" Target="../tags/tag7.xml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4.png"/><Relationship Id="rId4" Type="http://schemas.openxmlformats.org/officeDocument/2006/relationships/tags" Target="../tags/tag8.xml"/><Relationship Id="rId9" Type="http://schemas.openxmlformats.org/officeDocument/2006/relationships/image" Target="../media/image13.svg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svg"/><Relationship Id="rId3" Type="http://schemas.openxmlformats.org/officeDocument/2006/relationships/tags" Target="../tags/tag11.xml"/><Relationship Id="rId7" Type="http://schemas.openxmlformats.org/officeDocument/2006/relationships/image" Target="../media/image19.svg"/><Relationship Id="rId12" Type="http://schemas.openxmlformats.org/officeDocument/2006/relationships/image" Target="../media/image24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8.png"/><Relationship Id="rId11" Type="http://schemas.openxmlformats.org/officeDocument/2006/relationships/image" Target="../media/image23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2.png"/><Relationship Id="rId4" Type="http://schemas.openxmlformats.org/officeDocument/2006/relationships/tags" Target="../tags/tag12.xml"/><Relationship Id="rId9" Type="http://schemas.openxmlformats.org/officeDocument/2006/relationships/image" Target="../media/image21.svg"/><Relationship Id="rId1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svg"/><Relationship Id="rId3" Type="http://schemas.openxmlformats.org/officeDocument/2006/relationships/tags" Target="../tags/tag15.xml"/><Relationship Id="rId7" Type="http://schemas.openxmlformats.org/officeDocument/2006/relationships/image" Target="../media/image27.svg"/><Relationship Id="rId12" Type="http://schemas.openxmlformats.org/officeDocument/2006/relationships/image" Target="../media/image32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26.png"/><Relationship Id="rId11" Type="http://schemas.openxmlformats.org/officeDocument/2006/relationships/image" Target="../media/image31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0.png"/><Relationship Id="rId4" Type="http://schemas.openxmlformats.org/officeDocument/2006/relationships/tags" Target="../tags/tag16.xml"/><Relationship Id="rId9" Type="http://schemas.openxmlformats.org/officeDocument/2006/relationships/image" Target="../media/image29.svg"/><Relationship Id="rId1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svg"/><Relationship Id="rId3" Type="http://schemas.openxmlformats.org/officeDocument/2006/relationships/tags" Target="../tags/tag19.xml"/><Relationship Id="rId7" Type="http://schemas.openxmlformats.org/officeDocument/2006/relationships/image" Target="../media/image35.svg"/><Relationship Id="rId12" Type="http://schemas.openxmlformats.org/officeDocument/2006/relationships/image" Target="../media/image40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34.png"/><Relationship Id="rId11" Type="http://schemas.openxmlformats.org/officeDocument/2006/relationships/image" Target="../media/image39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38.png"/><Relationship Id="rId4" Type="http://schemas.openxmlformats.org/officeDocument/2006/relationships/tags" Target="../tags/tag20.xml"/><Relationship Id="rId9" Type="http://schemas.openxmlformats.org/officeDocument/2006/relationships/image" Target="../media/image37.svg"/><Relationship Id="rId1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svg"/><Relationship Id="rId3" Type="http://schemas.openxmlformats.org/officeDocument/2006/relationships/tags" Target="../tags/tag23.xml"/><Relationship Id="rId7" Type="http://schemas.openxmlformats.org/officeDocument/2006/relationships/image" Target="../media/image43.svg"/><Relationship Id="rId12" Type="http://schemas.openxmlformats.org/officeDocument/2006/relationships/image" Target="../media/image48.pn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42.png"/><Relationship Id="rId11" Type="http://schemas.openxmlformats.org/officeDocument/2006/relationships/image" Target="../media/image47.sv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46.png"/><Relationship Id="rId4" Type="http://schemas.openxmlformats.org/officeDocument/2006/relationships/tags" Target="../tags/tag24.xml"/><Relationship Id="rId9" Type="http://schemas.openxmlformats.org/officeDocument/2006/relationships/image" Target="../media/image45.sv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OTHER_01">
            <a:extLst>
              <a:ext uri="{FF2B5EF4-FFF2-40B4-BE49-F238E27FC236}">
                <a16:creationId xmlns:a16="http://schemas.microsoft.com/office/drawing/2014/main" id="{A0A3CD2F-E87F-ADA6-851F-2F70EBF6D1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1200" y="2159000"/>
            <a:ext cx="2921000" cy="2921000"/>
          </a:xfrm>
          <a:prstGeom prst="rect">
            <a:avLst/>
          </a:prstGeom>
        </p:spPr>
      </p:pic>
      <p:pic>
        <p:nvPicPr>
          <p:cNvPr id="11" name="OTHER_02">
            <a:extLst>
              <a:ext uri="{FF2B5EF4-FFF2-40B4-BE49-F238E27FC236}">
                <a16:creationId xmlns:a16="http://schemas.microsoft.com/office/drawing/2014/main" id="{C17C6BDA-9F37-45BC-B261-55028D8E15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886200" y="2159000"/>
            <a:ext cx="2921000" cy="2921000"/>
          </a:xfrm>
          <a:prstGeom prst="rect">
            <a:avLst/>
          </a:prstGeom>
        </p:spPr>
      </p:pic>
      <p:pic>
        <p:nvPicPr>
          <p:cNvPr id="7" name="OTHER_03">
            <a:extLst>
              <a:ext uri="{FF2B5EF4-FFF2-40B4-BE49-F238E27FC236}">
                <a16:creationId xmlns:a16="http://schemas.microsoft.com/office/drawing/2014/main" id="{B121C86E-8110-D14D-01A0-0E77967A851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11200" y="6019800"/>
            <a:ext cx="2921000" cy="2921000"/>
          </a:xfrm>
          <a:prstGeom prst="rect">
            <a:avLst/>
          </a:prstGeom>
        </p:spPr>
      </p:pic>
      <p:pic>
        <p:nvPicPr>
          <p:cNvPr id="3" name="OTHER_04">
            <a:extLst>
              <a:ext uri="{FF2B5EF4-FFF2-40B4-BE49-F238E27FC236}">
                <a16:creationId xmlns:a16="http://schemas.microsoft.com/office/drawing/2014/main" id="{C1C8D526-5F7E-0DC6-3AC9-60F9B2BD41F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886200" y="6019800"/>
            <a:ext cx="2921000" cy="2921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8E41B70D-B6B3-FC0B-497B-957902090658}"/>
              </a:ext>
            </a:extLst>
          </p:cNvPr>
          <p:cNvSpPr txBox="1"/>
          <p:nvPr/>
        </p:nvSpPr>
        <p:spPr>
          <a:xfrm>
            <a:off x="812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sp>
        <p:nvSpPr>
          <p:cNvPr id="8" name="Textbox_02">
            <a:extLst>
              <a:ext uri="{FF2B5EF4-FFF2-40B4-BE49-F238E27FC236}">
                <a16:creationId xmlns:a16="http://schemas.microsoft.com/office/drawing/2014/main" id="{E71701E3-95C6-A0F3-5A69-DA2105232B72}"/>
              </a:ext>
            </a:extLst>
          </p:cNvPr>
          <p:cNvSpPr txBox="1"/>
          <p:nvPr/>
        </p:nvSpPr>
        <p:spPr>
          <a:xfrm>
            <a:off x="3987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sp>
        <p:nvSpPr>
          <p:cNvPr id="12" name="Textbox_03">
            <a:extLst>
              <a:ext uri="{FF2B5EF4-FFF2-40B4-BE49-F238E27FC236}">
                <a16:creationId xmlns:a16="http://schemas.microsoft.com/office/drawing/2014/main" id="{3B888C3B-C198-9134-77AE-47AB3FF1401E}"/>
              </a:ext>
            </a:extLst>
          </p:cNvPr>
          <p:cNvSpPr txBox="1"/>
          <p:nvPr/>
        </p:nvSpPr>
        <p:spPr>
          <a:xfrm>
            <a:off x="812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sp>
        <p:nvSpPr>
          <p:cNvPr id="16" name="Textbox_04">
            <a:extLst>
              <a:ext uri="{FF2B5EF4-FFF2-40B4-BE49-F238E27FC236}">
                <a16:creationId xmlns:a16="http://schemas.microsoft.com/office/drawing/2014/main" id="{C80BD769-9379-4CBB-E936-164F4676ABBE}"/>
              </a:ext>
            </a:extLst>
          </p:cNvPr>
          <p:cNvSpPr txBox="1"/>
          <p:nvPr/>
        </p:nvSpPr>
        <p:spPr>
          <a:xfrm>
            <a:off x="3987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pic>
        <p:nvPicPr>
          <p:cNvPr id="25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A23D73F-7C17-76C3-6F85-F73D0A2C1BA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26" name="Textbox_05">
            <a:extLst>
              <a:ext uri="{FF2B5EF4-FFF2-40B4-BE49-F238E27FC236}">
                <a16:creationId xmlns:a16="http://schemas.microsoft.com/office/drawing/2014/main" id="{5EDC23FB-3050-A55F-9F6D-29878531AAD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8" name="Textbox_06">
            <a:extLst>
              <a:ext uri="{FF2B5EF4-FFF2-40B4-BE49-F238E27FC236}">
                <a16:creationId xmlns:a16="http://schemas.microsoft.com/office/drawing/2014/main" id="{D638F008-FFC6-8529-6032-4C8CD6D203F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7x7 NUMBER CROSS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EASY</a:t>
            </a:r>
          </a:p>
        </p:txBody>
      </p:sp>
      <p:sp>
        <p:nvSpPr>
          <p:cNvPr id="27" name="Textbox_07">
            <a:extLst>
              <a:ext uri="{FF2B5EF4-FFF2-40B4-BE49-F238E27FC236}">
                <a16:creationId xmlns:a16="http://schemas.microsoft.com/office/drawing/2014/main" id="{1A2B7974-35A5-E1FB-866F-ED1799F7FF6C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Cross out numbers in each grid so that each row and column of the grid sum to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the specified numbers written outside the grid. </a:t>
            </a:r>
          </a:p>
        </p:txBody>
      </p:sp>
    </p:spTree>
    <p:extLst>
      <p:ext uri="{BB962C8B-B14F-4D97-AF65-F5344CB8AC3E}">
        <p14:creationId xmlns:p14="http://schemas.microsoft.com/office/powerpoint/2010/main" val="779618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OTHER_01">
            <a:extLst>
              <a:ext uri="{FF2B5EF4-FFF2-40B4-BE49-F238E27FC236}">
                <a16:creationId xmlns:a16="http://schemas.microsoft.com/office/drawing/2014/main" id="{C0A59C6D-6B09-33AC-DDBB-F659EC0B00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1200" y="2159000"/>
            <a:ext cx="2921000" cy="2921000"/>
          </a:xfrm>
          <a:prstGeom prst="rect">
            <a:avLst/>
          </a:prstGeom>
        </p:spPr>
      </p:pic>
      <p:pic>
        <p:nvPicPr>
          <p:cNvPr id="11" name="OTHER_02">
            <a:extLst>
              <a:ext uri="{FF2B5EF4-FFF2-40B4-BE49-F238E27FC236}">
                <a16:creationId xmlns:a16="http://schemas.microsoft.com/office/drawing/2014/main" id="{5C067F07-03F2-D93E-5FC7-C300E684B3D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886200" y="2159000"/>
            <a:ext cx="2921000" cy="2921000"/>
          </a:xfrm>
          <a:prstGeom prst="rect">
            <a:avLst/>
          </a:prstGeom>
        </p:spPr>
      </p:pic>
      <p:pic>
        <p:nvPicPr>
          <p:cNvPr id="7" name="OTHER_03">
            <a:extLst>
              <a:ext uri="{FF2B5EF4-FFF2-40B4-BE49-F238E27FC236}">
                <a16:creationId xmlns:a16="http://schemas.microsoft.com/office/drawing/2014/main" id="{025202FF-788C-431F-7CF3-155EE5A972E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11200" y="6019800"/>
            <a:ext cx="2921000" cy="2921000"/>
          </a:xfrm>
          <a:prstGeom prst="rect">
            <a:avLst/>
          </a:prstGeom>
        </p:spPr>
      </p:pic>
      <p:pic>
        <p:nvPicPr>
          <p:cNvPr id="3" name="OTHER_04">
            <a:extLst>
              <a:ext uri="{FF2B5EF4-FFF2-40B4-BE49-F238E27FC236}">
                <a16:creationId xmlns:a16="http://schemas.microsoft.com/office/drawing/2014/main" id="{EC6CB19F-DB0C-04C2-E98C-76DB1BB6F56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886200" y="6019800"/>
            <a:ext cx="2921000" cy="2921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47FD3A0D-1F1B-2053-E110-B7DCBF51BC46}"/>
              </a:ext>
            </a:extLst>
          </p:cNvPr>
          <p:cNvSpPr txBox="1"/>
          <p:nvPr/>
        </p:nvSpPr>
        <p:spPr>
          <a:xfrm>
            <a:off x="812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5</a:t>
            </a:r>
          </a:p>
        </p:txBody>
      </p:sp>
      <p:sp>
        <p:nvSpPr>
          <p:cNvPr id="8" name="Textbox_02">
            <a:extLst>
              <a:ext uri="{FF2B5EF4-FFF2-40B4-BE49-F238E27FC236}">
                <a16:creationId xmlns:a16="http://schemas.microsoft.com/office/drawing/2014/main" id="{F0FCD77D-9D98-762E-1C35-E6B157A80C4A}"/>
              </a:ext>
            </a:extLst>
          </p:cNvPr>
          <p:cNvSpPr txBox="1"/>
          <p:nvPr/>
        </p:nvSpPr>
        <p:spPr>
          <a:xfrm>
            <a:off x="3987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6</a:t>
            </a:r>
          </a:p>
        </p:txBody>
      </p:sp>
      <p:sp>
        <p:nvSpPr>
          <p:cNvPr id="12" name="Textbox_03">
            <a:extLst>
              <a:ext uri="{FF2B5EF4-FFF2-40B4-BE49-F238E27FC236}">
                <a16:creationId xmlns:a16="http://schemas.microsoft.com/office/drawing/2014/main" id="{22752C47-8A53-D018-F7DB-59E29DE4C6ED}"/>
              </a:ext>
            </a:extLst>
          </p:cNvPr>
          <p:cNvSpPr txBox="1"/>
          <p:nvPr/>
        </p:nvSpPr>
        <p:spPr>
          <a:xfrm>
            <a:off x="812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7</a:t>
            </a:r>
          </a:p>
        </p:txBody>
      </p:sp>
      <p:sp>
        <p:nvSpPr>
          <p:cNvPr id="16" name="Textbox_04">
            <a:extLst>
              <a:ext uri="{FF2B5EF4-FFF2-40B4-BE49-F238E27FC236}">
                <a16:creationId xmlns:a16="http://schemas.microsoft.com/office/drawing/2014/main" id="{3D92DD95-FE42-E491-8572-3CD0FD4799C6}"/>
              </a:ext>
            </a:extLst>
          </p:cNvPr>
          <p:cNvSpPr txBox="1"/>
          <p:nvPr/>
        </p:nvSpPr>
        <p:spPr>
          <a:xfrm>
            <a:off x="3987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8</a:t>
            </a:r>
          </a:p>
        </p:txBody>
      </p:sp>
      <p:pic>
        <p:nvPicPr>
          <p:cNvPr id="25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9CE336E-09E6-6141-29DF-2B410FCC6FA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26" name="Textbox_05">
            <a:extLst>
              <a:ext uri="{FF2B5EF4-FFF2-40B4-BE49-F238E27FC236}">
                <a16:creationId xmlns:a16="http://schemas.microsoft.com/office/drawing/2014/main" id="{24DFEAE9-BAA0-0496-B639-E5DFFFB831F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8" name="Textbox_06">
            <a:extLst>
              <a:ext uri="{FF2B5EF4-FFF2-40B4-BE49-F238E27FC236}">
                <a16:creationId xmlns:a16="http://schemas.microsoft.com/office/drawing/2014/main" id="{AFF2D272-2345-F923-F5DD-021BC6ADB80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7x7 NUMBER CROSS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EASY</a:t>
            </a:r>
          </a:p>
        </p:txBody>
      </p:sp>
      <p:sp>
        <p:nvSpPr>
          <p:cNvPr id="27" name="Textbox_07">
            <a:extLst>
              <a:ext uri="{FF2B5EF4-FFF2-40B4-BE49-F238E27FC236}">
                <a16:creationId xmlns:a16="http://schemas.microsoft.com/office/drawing/2014/main" id="{CD1AF483-C653-9152-96D4-1D0170F4239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Cross out numbers in each grid so that each row and column of the grid sum to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the specified numbers written outside the grid. </a:t>
            </a:r>
          </a:p>
        </p:txBody>
      </p:sp>
    </p:spTree>
    <p:extLst>
      <p:ext uri="{BB962C8B-B14F-4D97-AF65-F5344CB8AC3E}">
        <p14:creationId xmlns:p14="http://schemas.microsoft.com/office/powerpoint/2010/main" val="2624380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OTHER_01">
            <a:extLst>
              <a:ext uri="{FF2B5EF4-FFF2-40B4-BE49-F238E27FC236}">
                <a16:creationId xmlns:a16="http://schemas.microsoft.com/office/drawing/2014/main" id="{47890C90-D7DC-FC74-0D6C-E7A55BC7BD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1200" y="2159000"/>
            <a:ext cx="2921000" cy="2921000"/>
          </a:xfrm>
          <a:prstGeom prst="rect">
            <a:avLst/>
          </a:prstGeom>
        </p:spPr>
      </p:pic>
      <p:pic>
        <p:nvPicPr>
          <p:cNvPr id="11" name="OTHER_02">
            <a:extLst>
              <a:ext uri="{FF2B5EF4-FFF2-40B4-BE49-F238E27FC236}">
                <a16:creationId xmlns:a16="http://schemas.microsoft.com/office/drawing/2014/main" id="{288FFE97-5C75-0AE1-D299-362A39FDC44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886200" y="2159000"/>
            <a:ext cx="2921000" cy="2921000"/>
          </a:xfrm>
          <a:prstGeom prst="rect">
            <a:avLst/>
          </a:prstGeom>
        </p:spPr>
      </p:pic>
      <p:pic>
        <p:nvPicPr>
          <p:cNvPr id="7" name="OTHER_03">
            <a:extLst>
              <a:ext uri="{FF2B5EF4-FFF2-40B4-BE49-F238E27FC236}">
                <a16:creationId xmlns:a16="http://schemas.microsoft.com/office/drawing/2014/main" id="{CA2581DC-8FF4-CA24-5C20-C4B0D7F664A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11200" y="6019800"/>
            <a:ext cx="2921000" cy="2921000"/>
          </a:xfrm>
          <a:prstGeom prst="rect">
            <a:avLst/>
          </a:prstGeom>
        </p:spPr>
      </p:pic>
      <p:pic>
        <p:nvPicPr>
          <p:cNvPr id="3" name="OTHER_04">
            <a:extLst>
              <a:ext uri="{FF2B5EF4-FFF2-40B4-BE49-F238E27FC236}">
                <a16:creationId xmlns:a16="http://schemas.microsoft.com/office/drawing/2014/main" id="{EA3FB92A-DAF2-2542-0883-BCFB8AB4072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886200" y="6019800"/>
            <a:ext cx="2921000" cy="2921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6691E531-A7BD-DA41-6323-30BBEDFDCF93}"/>
              </a:ext>
            </a:extLst>
          </p:cNvPr>
          <p:cNvSpPr txBox="1"/>
          <p:nvPr/>
        </p:nvSpPr>
        <p:spPr>
          <a:xfrm>
            <a:off x="812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sp>
        <p:nvSpPr>
          <p:cNvPr id="8" name="Textbox_02">
            <a:extLst>
              <a:ext uri="{FF2B5EF4-FFF2-40B4-BE49-F238E27FC236}">
                <a16:creationId xmlns:a16="http://schemas.microsoft.com/office/drawing/2014/main" id="{642FC9F5-CFCE-E11E-1985-D400FBA5DCF4}"/>
              </a:ext>
            </a:extLst>
          </p:cNvPr>
          <p:cNvSpPr txBox="1"/>
          <p:nvPr/>
        </p:nvSpPr>
        <p:spPr>
          <a:xfrm>
            <a:off x="3987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sp>
        <p:nvSpPr>
          <p:cNvPr id="12" name="Textbox_03">
            <a:extLst>
              <a:ext uri="{FF2B5EF4-FFF2-40B4-BE49-F238E27FC236}">
                <a16:creationId xmlns:a16="http://schemas.microsoft.com/office/drawing/2014/main" id="{D9E122F0-8423-12A3-D9F0-F954F130A3B4}"/>
              </a:ext>
            </a:extLst>
          </p:cNvPr>
          <p:cNvSpPr txBox="1"/>
          <p:nvPr/>
        </p:nvSpPr>
        <p:spPr>
          <a:xfrm>
            <a:off x="812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sp>
        <p:nvSpPr>
          <p:cNvPr id="16" name="Textbox_04">
            <a:extLst>
              <a:ext uri="{FF2B5EF4-FFF2-40B4-BE49-F238E27FC236}">
                <a16:creationId xmlns:a16="http://schemas.microsoft.com/office/drawing/2014/main" id="{01E8F217-7A20-1327-7358-668C920D9EBA}"/>
              </a:ext>
            </a:extLst>
          </p:cNvPr>
          <p:cNvSpPr txBox="1"/>
          <p:nvPr/>
        </p:nvSpPr>
        <p:spPr>
          <a:xfrm>
            <a:off x="3987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pic>
        <p:nvPicPr>
          <p:cNvPr id="25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52610B5-BBA2-B5B0-D5DE-A8F9D9E9B2D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26" name="Textbox_05">
            <a:extLst>
              <a:ext uri="{FF2B5EF4-FFF2-40B4-BE49-F238E27FC236}">
                <a16:creationId xmlns:a16="http://schemas.microsoft.com/office/drawing/2014/main" id="{66ECED66-2F32-92E4-4980-1C640218A8C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8" name="Textbox_06">
            <a:extLst>
              <a:ext uri="{FF2B5EF4-FFF2-40B4-BE49-F238E27FC236}">
                <a16:creationId xmlns:a16="http://schemas.microsoft.com/office/drawing/2014/main" id="{2F568993-7BE8-23E4-A50D-A451FEA0A30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7x7 NUMBER CROSS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MEDIUM</a:t>
            </a:r>
          </a:p>
        </p:txBody>
      </p:sp>
      <p:sp>
        <p:nvSpPr>
          <p:cNvPr id="27" name="Textbox_07">
            <a:extLst>
              <a:ext uri="{FF2B5EF4-FFF2-40B4-BE49-F238E27FC236}">
                <a16:creationId xmlns:a16="http://schemas.microsoft.com/office/drawing/2014/main" id="{F528F705-4015-DEAC-29E1-BB6035F0DC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Cross out numbers in each grid so that each row and column of the grid sum to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the specified numbers written outside the grid. </a:t>
            </a:r>
          </a:p>
        </p:txBody>
      </p:sp>
    </p:spTree>
    <p:extLst>
      <p:ext uri="{BB962C8B-B14F-4D97-AF65-F5344CB8AC3E}">
        <p14:creationId xmlns:p14="http://schemas.microsoft.com/office/powerpoint/2010/main" val="2641713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OTHER_01">
            <a:extLst>
              <a:ext uri="{FF2B5EF4-FFF2-40B4-BE49-F238E27FC236}">
                <a16:creationId xmlns:a16="http://schemas.microsoft.com/office/drawing/2014/main" id="{273BE7B3-7683-3107-23E7-20972E9DB1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1200" y="2159000"/>
            <a:ext cx="2921000" cy="2921000"/>
          </a:xfrm>
          <a:prstGeom prst="rect">
            <a:avLst/>
          </a:prstGeom>
        </p:spPr>
      </p:pic>
      <p:pic>
        <p:nvPicPr>
          <p:cNvPr id="11" name="OTHER_02">
            <a:extLst>
              <a:ext uri="{FF2B5EF4-FFF2-40B4-BE49-F238E27FC236}">
                <a16:creationId xmlns:a16="http://schemas.microsoft.com/office/drawing/2014/main" id="{834C0FBB-AC40-60A2-6099-9326DAEC870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886200" y="2159000"/>
            <a:ext cx="2921000" cy="2921000"/>
          </a:xfrm>
          <a:prstGeom prst="rect">
            <a:avLst/>
          </a:prstGeom>
        </p:spPr>
      </p:pic>
      <p:pic>
        <p:nvPicPr>
          <p:cNvPr id="7" name="OTHER_03">
            <a:extLst>
              <a:ext uri="{FF2B5EF4-FFF2-40B4-BE49-F238E27FC236}">
                <a16:creationId xmlns:a16="http://schemas.microsoft.com/office/drawing/2014/main" id="{4491D59A-380A-FD22-A8B8-43852330D27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11200" y="6019800"/>
            <a:ext cx="2921000" cy="2921000"/>
          </a:xfrm>
          <a:prstGeom prst="rect">
            <a:avLst/>
          </a:prstGeom>
        </p:spPr>
      </p:pic>
      <p:pic>
        <p:nvPicPr>
          <p:cNvPr id="3" name="OTHER_04">
            <a:extLst>
              <a:ext uri="{FF2B5EF4-FFF2-40B4-BE49-F238E27FC236}">
                <a16:creationId xmlns:a16="http://schemas.microsoft.com/office/drawing/2014/main" id="{928A91B4-DA27-3947-0D82-CB8E7201113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886200" y="6019800"/>
            <a:ext cx="2921000" cy="2921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74C59881-AFDB-237D-ECB3-910FB4AF353E}"/>
              </a:ext>
            </a:extLst>
          </p:cNvPr>
          <p:cNvSpPr txBox="1"/>
          <p:nvPr/>
        </p:nvSpPr>
        <p:spPr>
          <a:xfrm>
            <a:off x="812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5</a:t>
            </a:r>
          </a:p>
        </p:txBody>
      </p:sp>
      <p:sp>
        <p:nvSpPr>
          <p:cNvPr id="8" name="Textbox_02">
            <a:extLst>
              <a:ext uri="{FF2B5EF4-FFF2-40B4-BE49-F238E27FC236}">
                <a16:creationId xmlns:a16="http://schemas.microsoft.com/office/drawing/2014/main" id="{6102A4EE-5861-FBF4-790E-1AF80C4FF518}"/>
              </a:ext>
            </a:extLst>
          </p:cNvPr>
          <p:cNvSpPr txBox="1"/>
          <p:nvPr/>
        </p:nvSpPr>
        <p:spPr>
          <a:xfrm>
            <a:off x="3987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6</a:t>
            </a:r>
          </a:p>
        </p:txBody>
      </p:sp>
      <p:sp>
        <p:nvSpPr>
          <p:cNvPr id="12" name="Textbox_03">
            <a:extLst>
              <a:ext uri="{FF2B5EF4-FFF2-40B4-BE49-F238E27FC236}">
                <a16:creationId xmlns:a16="http://schemas.microsoft.com/office/drawing/2014/main" id="{28177790-5FDC-7391-C0E3-058E2032A1AE}"/>
              </a:ext>
            </a:extLst>
          </p:cNvPr>
          <p:cNvSpPr txBox="1"/>
          <p:nvPr/>
        </p:nvSpPr>
        <p:spPr>
          <a:xfrm>
            <a:off x="812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7</a:t>
            </a:r>
          </a:p>
        </p:txBody>
      </p:sp>
      <p:sp>
        <p:nvSpPr>
          <p:cNvPr id="16" name="Textbox_04">
            <a:extLst>
              <a:ext uri="{FF2B5EF4-FFF2-40B4-BE49-F238E27FC236}">
                <a16:creationId xmlns:a16="http://schemas.microsoft.com/office/drawing/2014/main" id="{F7EE8E42-5CFC-CFA6-65C0-EB5AFF6CA8EC}"/>
              </a:ext>
            </a:extLst>
          </p:cNvPr>
          <p:cNvSpPr txBox="1"/>
          <p:nvPr/>
        </p:nvSpPr>
        <p:spPr>
          <a:xfrm>
            <a:off x="3987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8</a:t>
            </a:r>
          </a:p>
        </p:txBody>
      </p:sp>
      <p:pic>
        <p:nvPicPr>
          <p:cNvPr id="25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822487C-2D10-B4F4-CE40-4A468BE7162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26" name="Textbox_05">
            <a:extLst>
              <a:ext uri="{FF2B5EF4-FFF2-40B4-BE49-F238E27FC236}">
                <a16:creationId xmlns:a16="http://schemas.microsoft.com/office/drawing/2014/main" id="{C04B938B-C9A5-7E8E-4C72-667B4E3816B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8" name="Textbox_06">
            <a:extLst>
              <a:ext uri="{FF2B5EF4-FFF2-40B4-BE49-F238E27FC236}">
                <a16:creationId xmlns:a16="http://schemas.microsoft.com/office/drawing/2014/main" id="{FA47F52D-6A71-2479-F4C4-7BF58E3BC35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7x7 NUMBER CROSS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MEDIUM</a:t>
            </a:r>
          </a:p>
        </p:txBody>
      </p:sp>
      <p:sp>
        <p:nvSpPr>
          <p:cNvPr id="27" name="Textbox_07">
            <a:extLst>
              <a:ext uri="{FF2B5EF4-FFF2-40B4-BE49-F238E27FC236}">
                <a16:creationId xmlns:a16="http://schemas.microsoft.com/office/drawing/2014/main" id="{85A73E49-DD97-8D9B-BC46-3285B8658DFD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Cross out numbers in each grid so that each row and column of the grid sum to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the specified numbers written outside the grid. </a:t>
            </a:r>
          </a:p>
        </p:txBody>
      </p:sp>
    </p:spTree>
    <p:extLst>
      <p:ext uri="{BB962C8B-B14F-4D97-AF65-F5344CB8AC3E}">
        <p14:creationId xmlns:p14="http://schemas.microsoft.com/office/powerpoint/2010/main" val="633875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OTHER_01">
            <a:extLst>
              <a:ext uri="{FF2B5EF4-FFF2-40B4-BE49-F238E27FC236}">
                <a16:creationId xmlns:a16="http://schemas.microsoft.com/office/drawing/2014/main" id="{721FA9BA-A8A5-FD27-B746-6623F92D66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1200" y="2159000"/>
            <a:ext cx="2921000" cy="2921000"/>
          </a:xfrm>
          <a:prstGeom prst="rect">
            <a:avLst/>
          </a:prstGeom>
        </p:spPr>
      </p:pic>
      <p:pic>
        <p:nvPicPr>
          <p:cNvPr id="11" name="OTHER_02">
            <a:extLst>
              <a:ext uri="{FF2B5EF4-FFF2-40B4-BE49-F238E27FC236}">
                <a16:creationId xmlns:a16="http://schemas.microsoft.com/office/drawing/2014/main" id="{F734A0D9-5335-6DAB-2C6A-F6A98C73600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886200" y="2159000"/>
            <a:ext cx="2921000" cy="2921000"/>
          </a:xfrm>
          <a:prstGeom prst="rect">
            <a:avLst/>
          </a:prstGeom>
        </p:spPr>
      </p:pic>
      <p:pic>
        <p:nvPicPr>
          <p:cNvPr id="7" name="OTHER_03">
            <a:extLst>
              <a:ext uri="{FF2B5EF4-FFF2-40B4-BE49-F238E27FC236}">
                <a16:creationId xmlns:a16="http://schemas.microsoft.com/office/drawing/2014/main" id="{A880FF0C-0CA2-1B94-3BBE-E49D77824D4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11200" y="6019800"/>
            <a:ext cx="2921000" cy="2921000"/>
          </a:xfrm>
          <a:prstGeom prst="rect">
            <a:avLst/>
          </a:prstGeom>
        </p:spPr>
      </p:pic>
      <p:pic>
        <p:nvPicPr>
          <p:cNvPr id="3" name="OTHER_04">
            <a:extLst>
              <a:ext uri="{FF2B5EF4-FFF2-40B4-BE49-F238E27FC236}">
                <a16:creationId xmlns:a16="http://schemas.microsoft.com/office/drawing/2014/main" id="{E6C73BA5-BEA4-BDFA-C28A-869B30E1770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886200" y="6019800"/>
            <a:ext cx="2921000" cy="2921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4506A80B-E9E8-6EA8-4377-44D0ED262C82}"/>
              </a:ext>
            </a:extLst>
          </p:cNvPr>
          <p:cNvSpPr txBox="1"/>
          <p:nvPr/>
        </p:nvSpPr>
        <p:spPr>
          <a:xfrm>
            <a:off x="812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sp>
        <p:nvSpPr>
          <p:cNvPr id="8" name="Textbox_02">
            <a:extLst>
              <a:ext uri="{FF2B5EF4-FFF2-40B4-BE49-F238E27FC236}">
                <a16:creationId xmlns:a16="http://schemas.microsoft.com/office/drawing/2014/main" id="{0F8F1887-2D96-A1A1-2F6A-201DBE37958F}"/>
              </a:ext>
            </a:extLst>
          </p:cNvPr>
          <p:cNvSpPr txBox="1"/>
          <p:nvPr/>
        </p:nvSpPr>
        <p:spPr>
          <a:xfrm>
            <a:off x="3987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sp>
        <p:nvSpPr>
          <p:cNvPr id="12" name="Textbox_03">
            <a:extLst>
              <a:ext uri="{FF2B5EF4-FFF2-40B4-BE49-F238E27FC236}">
                <a16:creationId xmlns:a16="http://schemas.microsoft.com/office/drawing/2014/main" id="{1E92C6E1-42F1-E952-0BBC-6994BC19D686}"/>
              </a:ext>
            </a:extLst>
          </p:cNvPr>
          <p:cNvSpPr txBox="1"/>
          <p:nvPr/>
        </p:nvSpPr>
        <p:spPr>
          <a:xfrm>
            <a:off x="812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sp>
        <p:nvSpPr>
          <p:cNvPr id="16" name="Textbox_04">
            <a:extLst>
              <a:ext uri="{FF2B5EF4-FFF2-40B4-BE49-F238E27FC236}">
                <a16:creationId xmlns:a16="http://schemas.microsoft.com/office/drawing/2014/main" id="{AE75D7B3-D6F7-91A6-7DCB-4B308F4BA3AE}"/>
              </a:ext>
            </a:extLst>
          </p:cNvPr>
          <p:cNvSpPr txBox="1"/>
          <p:nvPr/>
        </p:nvSpPr>
        <p:spPr>
          <a:xfrm>
            <a:off x="3987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pic>
        <p:nvPicPr>
          <p:cNvPr id="25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573690D-1AFC-9AE1-9FED-B466DBBED6D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26" name="Textbox_05">
            <a:extLst>
              <a:ext uri="{FF2B5EF4-FFF2-40B4-BE49-F238E27FC236}">
                <a16:creationId xmlns:a16="http://schemas.microsoft.com/office/drawing/2014/main" id="{0FCBA3F6-C928-C5E1-F823-CB364409308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8" name="Textbox_06">
            <a:extLst>
              <a:ext uri="{FF2B5EF4-FFF2-40B4-BE49-F238E27FC236}">
                <a16:creationId xmlns:a16="http://schemas.microsoft.com/office/drawing/2014/main" id="{9FCF8AED-F393-2020-0C87-DC4E1D8FB86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7x7 NUMBER CROSS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HARD</a:t>
            </a:r>
          </a:p>
        </p:txBody>
      </p:sp>
      <p:sp>
        <p:nvSpPr>
          <p:cNvPr id="27" name="Textbox_07">
            <a:extLst>
              <a:ext uri="{FF2B5EF4-FFF2-40B4-BE49-F238E27FC236}">
                <a16:creationId xmlns:a16="http://schemas.microsoft.com/office/drawing/2014/main" id="{8F892448-8DF8-720C-FFCB-B68E5C35AE73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Cross out numbers in each grid so that each row and column of the grid sum to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the specified numbers written outside the grid. </a:t>
            </a:r>
          </a:p>
        </p:txBody>
      </p:sp>
    </p:spTree>
    <p:extLst>
      <p:ext uri="{BB962C8B-B14F-4D97-AF65-F5344CB8AC3E}">
        <p14:creationId xmlns:p14="http://schemas.microsoft.com/office/powerpoint/2010/main" val="453803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OTHER_01">
            <a:extLst>
              <a:ext uri="{FF2B5EF4-FFF2-40B4-BE49-F238E27FC236}">
                <a16:creationId xmlns:a16="http://schemas.microsoft.com/office/drawing/2014/main" id="{BB68BBB8-5645-CED1-F152-4E01F97EB4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1200" y="2159000"/>
            <a:ext cx="2921000" cy="2921000"/>
          </a:xfrm>
          <a:prstGeom prst="rect">
            <a:avLst/>
          </a:prstGeom>
        </p:spPr>
      </p:pic>
      <p:pic>
        <p:nvPicPr>
          <p:cNvPr id="11" name="OTHER_02">
            <a:extLst>
              <a:ext uri="{FF2B5EF4-FFF2-40B4-BE49-F238E27FC236}">
                <a16:creationId xmlns:a16="http://schemas.microsoft.com/office/drawing/2014/main" id="{75D83B2A-1FEF-6310-8F52-3FAC876471E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886200" y="2159000"/>
            <a:ext cx="2921000" cy="2921000"/>
          </a:xfrm>
          <a:prstGeom prst="rect">
            <a:avLst/>
          </a:prstGeom>
        </p:spPr>
      </p:pic>
      <p:pic>
        <p:nvPicPr>
          <p:cNvPr id="7" name="OTHER_03">
            <a:extLst>
              <a:ext uri="{FF2B5EF4-FFF2-40B4-BE49-F238E27FC236}">
                <a16:creationId xmlns:a16="http://schemas.microsoft.com/office/drawing/2014/main" id="{B7219374-CAB4-C7FB-60D7-00E96CF49FD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11200" y="6019800"/>
            <a:ext cx="2921000" cy="2921000"/>
          </a:xfrm>
          <a:prstGeom prst="rect">
            <a:avLst/>
          </a:prstGeom>
        </p:spPr>
      </p:pic>
      <p:pic>
        <p:nvPicPr>
          <p:cNvPr id="3" name="OTHER_04">
            <a:extLst>
              <a:ext uri="{FF2B5EF4-FFF2-40B4-BE49-F238E27FC236}">
                <a16:creationId xmlns:a16="http://schemas.microsoft.com/office/drawing/2014/main" id="{494395C1-7B33-D511-D1D9-BDF3EDAC7C2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886200" y="6019800"/>
            <a:ext cx="2921000" cy="29210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05FFDC99-B476-2D6D-49E7-B1EA638D1A63}"/>
              </a:ext>
            </a:extLst>
          </p:cNvPr>
          <p:cNvSpPr txBox="1"/>
          <p:nvPr/>
        </p:nvSpPr>
        <p:spPr>
          <a:xfrm>
            <a:off x="812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5</a:t>
            </a:r>
          </a:p>
        </p:txBody>
      </p:sp>
      <p:sp>
        <p:nvSpPr>
          <p:cNvPr id="8" name="Textbox_02">
            <a:extLst>
              <a:ext uri="{FF2B5EF4-FFF2-40B4-BE49-F238E27FC236}">
                <a16:creationId xmlns:a16="http://schemas.microsoft.com/office/drawing/2014/main" id="{FABE10E7-CBC0-C589-BD06-D3D923952900}"/>
              </a:ext>
            </a:extLst>
          </p:cNvPr>
          <p:cNvSpPr txBox="1"/>
          <p:nvPr/>
        </p:nvSpPr>
        <p:spPr>
          <a:xfrm>
            <a:off x="3987800" y="1955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6</a:t>
            </a:r>
          </a:p>
        </p:txBody>
      </p:sp>
      <p:sp>
        <p:nvSpPr>
          <p:cNvPr id="12" name="Textbox_03">
            <a:extLst>
              <a:ext uri="{FF2B5EF4-FFF2-40B4-BE49-F238E27FC236}">
                <a16:creationId xmlns:a16="http://schemas.microsoft.com/office/drawing/2014/main" id="{13E10591-CA10-6608-EE58-8FDD09983E58}"/>
              </a:ext>
            </a:extLst>
          </p:cNvPr>
          <p:cNvSpPr txBox="1"/>
          <p:nvPr/>
        </p:nvSpPr>
        <p:spPr>
          <a:xfrm>
            <a:off x="812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7</a:t>
            </a:r>
          </a:p>
        </p:txBody>
      </p:sp>
      <p:sp>
        <p:nvSpPr>
          <p:cNvPr id="16" name="Textbox_04">
            <a:extLst>
              <a:ext uri="{FF2B5EF4-FFF2-40B4-BE49-F238E27FC236}">
                <a16:creationId xmlns:a16="http://schemas.microsoft.com/office/drawing/2014/main" id="{76A3E680-CF66-D87D-0988-113752702B2A}"/>
              </a:ext>
            </a:extLst>
          </p:cNvPr>
          <p:cNvSpPr txBox="1"/>
          <p:nvPr/>
        </p:nvSpPr>
        <p:spPr>
          <a:xfrm>
            <a:off x="3987800" y="5829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8</a:t>
            </a:r>
          </a:p>
        </p:txBody>
      </p:sp>
      <p:pic>
        <p:nvPicPr>
          <p:cNvPr id="21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35727AB-61D6-D5B5-3ADC-D2D234CD09E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22" name="Textbox_05">
            <a:extLst>
              <a:ext uri="{FF2B5EF4-FFF2-40B4-BE49-F238E27FC236}">
                <a16:creationId xmlns:a16="http://schemas.microsoft.com/office/drawing/2014/main" id="{26C9ED36-5ED6-DEA5-6CC3-E5E0DFEE3C8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3" name="Textbox_06">
            <a:extLst>
              <a:ext uri="{FF2B5EF4-FFF2-40B4-BE49-F238E27FC236}">
                <a16:creationId xmlns:a16="http://schemas.microsoft.com/office/drawing/2014/main" id="{F62FB7CB-9466-2BE3-45FB-ED593C95FC3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7x7 NUMBER CROSS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HARD</a:t>
            </a:r>
          </a:p>
        </p:txBody>
      </p:sp>
      <p:sp>
        <p:nvSpPr>
          <p:cNvPr id="24" name="Textbox_07">
            <a:extLst>
              <a:ext uri="{FF2B5EF4-FFF2-40B4-BE49-F238E27FC236}">
                <a16:creationId xmlns:a16="http://schemas.microsoft.com/office/drawing/2014/main" id="{4FD343A7-136E-5E58-F54F-1FABE50490C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Cross out numbers in each grid so that each row and column of the grid sum to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the specified numbers written outside the grid. </a:t>
            </a:r>
          </a:p>
        </p:txBody>
      </p:sp>
    </p:spTree>
    <p:extLst>
      <p:ext uri="{BB962C8B-B14F-4D97-AF65-F5344CB8AC3E}">
        <p14:creationId xmlns:p14="http://schemas.microsoft.com/office/powerpoint/2010/main" val="40017061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SLIDES" val="1,2,3,4,5,6,7,8,9,10,11,12"/>
  <p:tag name="RESULT" val="slide-258-2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SLIDES" val="1,2,3,4,5,6,7,8,9,10,11,12"/>
  <p:tag name="RESULT" val="slide-260-2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0"/>
  <p:tag name="SLIDES" val="1,2,3,4,5,6,7,8,9,10,11,12"/>
  <p:tag name="RESULT" val="slide-260-2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1"/>
  <p:tag name="SLIDES" val="1,2,3,4,5,6,7,8,9,10,11,12"/>
  <p:tag name="RESULT" val="slide-260-2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SLIDES" val="1,2,3,4,5,6,7,8,9,10,11,12"/>
  <p:tag name="RESULT" val="slide-261-2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SLIDES" val="1,2,3,4,5,6,7,8,9,10,11,12"/>
  <p:tag name="RESULT" val="slide-261-2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0"/>
  <p:tag name="SLIDES" val="1,2,3,4,5,6,7,8,9,10,11,12"/>
  <p:tag name="RESULT" val="slide-261-2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1"/>
  <p:tag name="SLIDES" val="1,2,3,4,5,6,7,8,9,10,11,12"/>
  <p:tag name="RESULT" val="slide-261-2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SLIDES" val="1,2,3,4,5,6,7,8,9,10,11,12"/>
  <p:tag name="RESULT" val="slide-262-2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SLIDES" val="1,2,3,4,5,6,7,8,9,10,11,12"/>
  <p:tag name="RESULT" val="slide-262-2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0"/>
  <p:tag name="SLIDES" val="1,2,3,4,5,6,7,8,9,10,11,12"/>
  <p:tag name="RESULT" val="slide-262-2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SLIDES" val="1,2,3,4,5,6,7,8,9,10,11,12"/>
  <p:tag name="RESULT" val="slide-258-2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1"/>
  <p:tag name="SLIDES" val="1,2,3,4,5,6,7,8,9,10,11,12"/>
  <p:tag name="RESULT" val="slide-262-2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RESULT" val="slide-263-21"/>
  <p:tag name="SLIDES" val="1,2,3,4,5,6,7,8,9,10,11,1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RESULT" val="slide-263-22"/>
  <p:tag name="SLIDES" val="1,2,3,4,5,6,7,8,9,10,11,1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0"/>
  <p:tag name="RESULT" val="slide-263-23"/>
  <p:tag name="SLIDES" val="1,2,3,4,5,6,7,8,9,10,11,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1"/>
  <p:tag name="RESULT" val="slide-263-24"/>
  <p:tag name="SLIDES" val="1,2,3,4,5,6,7,8,9,10,11,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0"/>
  <p:tag name="SLIDES" val="1,2,3,4,5,6,7,8,9,10,11,12"/>
  <p:tag name="RESULT" val="slide-258-2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1"/>
  <p:tag name="SLIDES" val="1,2,3,4,5,6,7,8,9,10,11,12"/>
  <p:tag name="RESULT" val="slide-258-2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SLIDES" val="1,2,3,4,5,6,7,8,9,10,11,12"/>
  <p:tag name="RESULT" val="slide-259-2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9"/>
  <p:tag name="SLIDES" val="1,2,3,4,5,6,7,8,9,10,11,12"/>
  <p:tag name="RESULT" val="slide-259-2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0"/>
  <p:tag name="SLIDES" val="1,2,3,4,5,6,7,8,9,10,11,12"/>
  <p:tag name="RESULT" val="slide-259-2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11"/>
  <p:tag name="SLIDES" val="1,2,3,4,5,6,7,8,9,10,11,12"/>
  <p:tag name="RESULT" val="slide-259-2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8"/>
  <p:tag name="SLIDES" val="1,2,3,4,5,6,7,8,9,10,11,12"/>
  <p:tag name="RESULT" val="slide-260-2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312</Words>
  <Application>Microsoft Office PowerPoint</Application>
  <PresentationFormat>Custom</PresentationFormat>
  <Paragraphs>48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7</cp:revision>
  <dcterms:created xsi:type="dcterms:W3CDTF">2025-06-11T01:55:18Z</dcterms:created>
  <dcterms:modified xsi:type="dcterms:W3CDTF">2025-08-08T14:29:39Z</dcterms:modified>
</cp:coreProperties>
</file>