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2406" y="66"/>
      </p:cViewPr>
      <p:guideLst>
        <p:guide orient="horz" pos="28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C501E1F-F807-42EF-A109-68129822E698}"/>
    <pc:docChg chg="modSld">
      <pc:chgData name="Sarah Carter" userId="4b4e2a7e9c42e1b2" providerId="LiveId" clId="{5C501E1F-F807-42EF-A109-68129822E698}" dt="2024-11-07T16:09:20.252" v="1" actId="1076"/>
      <pc:docMkLst>
        <pc:docMk/>
      </pc:docMkLst>
      <pc:sldChg chg="modSp mod">
        <pc:chgData name="Sarah Carter" userId="4b4e2a7e9c42e1b2" providerId="LiveId" clId="{5C501E1F-F807-42EF-A109-68129822E698}" dt="2024-11-07T16:09:20.252" v="1" actId="1076"/>
        <pc:sldMkLst>
          <pc:docMk/>
          <pc:sldMk cId="2636312524" sldId="257"/>
        </pc:sldMkLst>
        <pc:picChg chg="mod">
          <ac:chgData name="Sarah Carter" userId="4b4e2a7e9c42e1b2" providerId="LiveId" clId="{5C501E1F-F807-42EF-A109-68129822E698}" dt="2024-11-07T16:09:20.252" v="1" actId="1076"/>
          <ac:picMkLst>
            <pc:docMk/>
            <pc:sldMk cId="2636312524" sldId="257"/>
            <ac:picMk id="11" creationId="{0036A5CF-B573-A30C-053D-AFA6A9923CB9}"/>
          </ac:picMkLst>
        </pc:picChg>
        <pc:picChg chg="mod">
          <ac:chgData name="Sarah Carter" userId="4b4e2a7e9c42e1b2" providerId="LiveId" clId="{5C501E1F-F807-42EF-A109-68129822E698}" dt="2024-11-07T16:09:18.620" v="0" actId="1076"/>
          <ac:picMkLst>
            <pc:docMk/>
            <pc:sldMk cId="2636312524" sldId="257"/>
            <ac:picMk id="12" creationId="{37405E59-6C89-1ECF-763B-903C4015915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8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5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1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87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10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0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6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7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1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2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A631F1DA-EF52-C0E5-7FC9-BE22730E1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48" y="215309"/>
            <a:ext cx="6823076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EIGHT BATS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F2948A0A-DEE7-501E-BB81-BC4C5641B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48" y="1238251"/>
            <a:ext cx="6823076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 HALLOWEEN 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824448-D55D-6081-D462-BB092B07E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48" y="1724819"/>
            <a:ext cx="6823076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Place eight bats on the checkerboard below so that no two bats are on the same line, either vertically, horizontally, or diagonally.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3293143-5BE9-C3AE-B70B-A65B38B1E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961866"/>
              </p:ext>
            </p:extLst>
          </p:nvPr>
        </p:nvGraphicFramePr>
        <p:xfrm>
          <a:off x="457199" y="2221311"/>
          <a:ext cx="6858002" cy="6857998"/>
        </p:xfrm>
        <a:graphic>
          <a:graphicData uri="http://schemas.openxmlformats.org/drawingml/2006/table">
            <a:tbl>
              <a:tblPr/>
              <a:tblGrid>
                <a:gridCol w="857238">
                  <a:extLst>
                    <a:ext uri="{9D8B030D-6E8A-4147-A177-3AD203B41FA5}">
                      <a16:colId xmlns:a16="http://schemas.microsoft.com/office/drawing/2014/main" val="2886577584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545526140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232412283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1411186109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975222670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1991633163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67430289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1224533417"/>
                    </a:ext>
                  </a:extLst>
                </a:gridCol>
              </a:tblGrid>
              <a:tr h="85724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209263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8443776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325437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57543"/>
                  </a:ext>
                </a:extLst>
              </a:tr>
              <a:tr h="85724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468897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654598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44797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341053"/>
                  </a:ext>
                </a:extLst>
              </a:tr>
            </a:tbl>
          </a:graphicData>
        </a:graphic>
      </p:graphicFrame>
      <p:sp>
        <p:nvSpPr>
          <p:cNvPr id="8" name="Control 5">
            <a:extLst>
              <a:ext uri="{FF2B5EF4-FFF2-40B4-BE49-F238E27FC236}">
                <a16:creationId xmlns:a16="http://schemas.microsoft.com/office/drawing/2014/main" id="{13B88DF6-208D-4390-9279-E644773C9143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152525" y="4927600"/>
            <a:ext cx="6858000" cy="68580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BBCFC2BD-8508-5193-4DC0-D46A35C4A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662" y="9209087"/>
            <a:ext cx="6823076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This is a variation on a classic chess puzzle first published by Max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Bezzel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in 1848.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FA4A427-F5CE-3747-87C5-EA5D9C18CFA8}"/>
              </a:ext>
            </a:extLst>
          </p:cNvPr>
          <p:cNvGrpSpPr/>
          <p:nvPr/>
        </p:nvGrpSpPr>
        <p:grpSpPr>
          <a:xfrm>
            <a:off x="-511203" y="9409906"/>
            <a:ext cx="7808941" cy="445293"/>
            <a:chOff x="338123" y="9500394"/>
            <a:chExt cx="7808941" cy="445293"/>
          </a:xfrm>
        </p:grpSpPr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id="{D6B38EDC-52D1-CF62-DFB9-C03A671FD2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123" y="9545637"/>
              <a:ext cx="6823076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Puzzle Formatted by Sarah Carter | @mathequalslove | mathequalslove.net |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EE72A9EE-250E-781E-9BBB-4FA72B9B08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7114" y="9500394"/>
              <a:ext cx="2139950" cy="296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7629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7405E59-6C89-1ECF-763B-903C4015915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552" y="233762"/>
            <a:ext cx="3961905" cy="23142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F0F501-9A22-F458-E3E4-CECC79BC6E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553" y="2019700"/>
            <a:ext cx="3961905" cy="23142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307D38-06F1-58FC-9496-5FB79895DB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553" y="3872057"/>
            <a:ext cx="3961905" cy="23142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40449C-1FD2-0807-59CB-0B46CD6E8DB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553" y="5724415"/>
            <a:ext cx="3961905" cy="23142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88ED46-C1FE-DD9E-6F16-D2E84A95E6F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553" y="7576772"/>
            <a:ext cx="3961905" cy="23142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36A5CF-B573-A30C-053D-AFA6A9923C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4998" y="233762"/>
            <a:ext cx="3961905" cy="23142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815962-EB1D-5B93-D18E-1A33CD5330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4999" y="2019700"/>
            <a:ext cx="3961905" cy="23142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E5BFC88-20F8-D2A8-83B2-ABC627C37FC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4999" y="3872057"/>
            <a:ext cx="3961905" cy="23142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A1A4CBA-F218-3E09-C51F-09C14EA239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4999" y="5724415"/>
            <a:ext cx="3961905" cy="23142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02CFB7-4E42-7D80-467A-A6EFE58D26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4999" y="7576772"/>
            <a:ext cx="3961905" cy="23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12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125</Words>
  <Application>Microsoft Office PowerPoint</Application>
  <PresentationFormat>Custom</PresentationFormat>
  <Paragraphs>69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2024-11-07T15:34:03Z</dcterms:created>
  <dcterms:modified xsi:type="dcterms:W3CDTF">2024-11-07T16:09:27Z</dcterms:modified>
</cp:coreProperties>
</file>