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016A8C-99F3-43AF-BCCC-C70D916DB580}" v="15" dt="2024-11-07T19:40:35.3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2406" y="60"/>
      </p:cViewPr>
      <p:guideLst>
        <p:guide orient="horz" pos="28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F016A8C-99F3-43AF-BCCC-C70D916DB580}"/>
    <pc:docChg chg="custSel modSld">
      <pc:chgData name="Sarah Carter" userId="4b4e2a7e9c42e1b2" providerId="LiveId" clId="{5F016A8C-99F3-43AF-BCCC-C70D916DB580}" dt="2024-11-07T20:20:09.723" v="109" actId="478"/>
      <pc:docMkLst>
        <pc:docMk/>
      </pc:docMkLst>
      <pc:sldChg chg="delSp modSp mod">
        <pc:chgData name="Sarah Carter" userId="4b4e2a7e9c42e1b2" providerId="LiveId" clId="{5F016A8C-99F3-43AF-BCCC-C70D916DB580}" dt="2024-11-07T20:20:09.723" v="109" actId="478"/>
        <pc:sldMkLst>
          <pc:docMk/>
          <pc:sldMk cId="4176299072" sldId="256"/>
        </pc:sldMkLst>
        <pc:spChg chg="mod">
          <ac:chgData name="Sarah Carter" userId="4b4e2a7e9c42e1b2" providerId="LiveId" clId="{5F016A8C-99F3-43AF-BCCC-C70D916DB580}" dt="2024-11-07T19:37:33.629" v="9" actId="1076"/>
          <ac:spMkLst>
            <pc:docMk/>
            <pc:sldMk cId="4176299072" sldId="256"/>
            <ac:spMk id="4" creationId="{A631F1DA-EF52-C0E5-7FC9-BE22730E1E1E}"/>
          </ac:spMkLst>
        </pc:spChg>
        <pc:spChg chg="mod">
          <ac:chgData name="Sarah Carter" userId="4b4e2a7e9c42e1b2" providerId="LiveId" clId="{5F016A8C-99F3-43AF-BCCC-C70D916DB580}" dt="2024-11-07T19:37:50.042" v="24" actId="20577"/>
          <ac:spMkLst>
            <pc:docMk/>
            <pc:sldMk cId="4176299072" sldId="256"/>
            <ac:spMk id="6" creationId="{75824448-D55D-6081-D462-BB092B07E2A7}"/>
          </ac:spMkLst>
        </pc:spChg>
        <pc:spChg chg="mod">
          <ac:chgData name="Sarah Carter" userId="4b4e2a7e9c42e1b2" providerId="LiveId" clId="{5F016A8C-99F3-43AF-BCCC-C70D916DB580}" dt="2024-11-07T19:38:08.938" v="49" actId="20577"/>
          <ac:spMkLst>
            <pc:docMk/>
            <pc:sldMk cId="4176299072" sldId="256"/>
            <ac:spMk id="9" creationId="{BBCFC2BD-8508-5193-4DC0-D46A35C4A491}"/>
          </ac:spMkLst>
        </pc:spChg>
        <pc:graphicFrameChg chg="del">
          <ac:chgData name="Sarah Carter" userId="4b4e2a7e9c42e1b2" providerId="LiveId" clId="{5F016A8C-99F3-43AF-BCCC-C70D916DB580}" dt="2024-11-07T20:20:09.723" v="109" actId="478"/>
          <ac:graphicFrameMkLst>
            <pc:docMk/>
            <pc:sldMk cId="4176299072" sldId="256"/>
            <ac:graphicFrameMk id="2" creationId="{E2C7A8EE-3DEE-03AB-5353-259A52F63E50}"/>
          </ac:graphicFrameMkLst>
        </pc:graphicFrameChg>
      </pc:sldChg>
      <pc:sldChg chg="addSp delSp modSp mod">
        <pc:chgData name="Sarah Carter" userId="4b4e2a7e9c42e1b2" providerId="LiveId" clId="{5F016A8C-99F3-43AF-BCCC-C70D916DB580}" dt="2024-11-07T19:40:40.180" v="108" actId="1076"/>
        <pc:sldMkLst>
          <pc:docMk/>
          <pc:sldMk cId="2636312524" sldId="257"/>
        </pc:sldMkLst>
        <pc:graphicFrameChg chg="mod modGraphic">
          <ac:chgData name="Sarah Carter" userId="4b4e2a7e9c42e1b2" providerId="LiveId" clId="{5F016A8C-99F3-43AF-BCCC-C70D916DB580}" dt="2024-11-07T19:40:15.540" v="99" actId="1076"/>
          <ac:graphicFrameMkLst>
            <pc:docMk/>
            <pc:sldMk cId="2636312524" sldId="257"/>
            <ac:graphicFrameMk id="5" creationId="{D532D68E-316A-5D3D-8254-777FC585A742}"/>
          </ac:graphicFrameMkLst>
        </pc:graphicFrameChg>
        <pc:graphicFrameChg chg="del">
          <ac:chgData name="Sarah Carter" userId="4b4e2a7e9c42e1b2" providerId="LiveId" clId="{5F016A8C-99F3-43AF-BCCC-C70D916DB580}" dt="2024-11-07T19:39:55.060" v="95" actId="478"/>
          <ac:graphicFrameMkLst>
            <pc:docMk/>
            <pc:sldMk cId="2636312524" sldId="257"/>
            <ac:graphicFrameMk id="23" creationId="{FE48D166-ED3F-CA1F-9100-5B455E8E7FEA}"/>
          </ac:graphicFrameMkLst>
        </pc:graphicFrameChg>
        <pc:graphicFrameChg chg="del">
          <ac:chgData name="Sarah Carter" userId="4b4e2a7e9c42e1b2" providerId="LiveId" clId="{5F016A8C-99F3-43AF-BCCC-C70D916DB580}" dt="2024-11-07T19:39:42.353" v="88" actId="478"/>
          <ac:graphicFrameMkLst>
            <pc:docMk/>
            <pc:sldMk cId="2636312524" sldId="257"/>
            <ac:graphicFrameMk id="32" creationId="{0FC3886C-77A4-22B3-9502-1FC2B0D04632}"/>
          </ac:graphicFrameMkLst>
        </pc:graphicFrameChg>
        <pc:graphicFrameChg chg="del">
          <ac:chgData name="Sarah Carter" userId="4b4e2a7e9c42e1b2" providerId="LiveId" clId="{5F016A8C-99F3-43AF-BCCC-C70D916DB580}" dt="2024-11-07T19:39:41.055" v="87" actId="478"/>
          <ac:graphicFrameMkLst>
            <pc:docMk/>
            <pc:sldMk cId="2636312524" sldId="257"/>
            <ac:graphicFrameMk id="41" creationId="{9D3C2DD2-D336-3437-9712-B2BF8799CEFF}"/>
          </ac:graphicFrameMkLst>
        </pc:graphicFrameChg>
        <pc:graphicFrameChg chg="del">
          <ac:chgData name="Sarah Carter" userId="4b4e2a7e9c42e1b2" providerId="LiveId" clId="{5F016A8C-99F3-43AF-BCCC-C70D916DB580}" dt="2024-11-07T19:39:52.430" v="94" actId="478"/>
          <ac:graphicFrameMkLst>
            <pc:docMk/>
            <pc:sldMk cId="2636312524" sldId="257"/>
            <ac:graphicFrameMk id="50" creationId="{B1DD562A-E742-8F3C-A5C9-37640146DA3E}"/>
          </ac:graphicFrameMkLst>
        </pc:graphicFrameChg>
        <pc:graphicFrameChg chg="del">
          <ac:chgData name="Sarah Carter" userId="4b4e2a7e9c42e1b2" providerId="LiveId" clId="{5F016A8C-99F3-43AF-BCCC-C70D916DB580}" dt="2024-11-07T19:39:52.430" v="94" actId="478"/>
          <ac:graphicFrameMkLst>
            <pc:docMk/>
            <pc:sldMk cId="2636312524" sldId="257"/>
            <ac:graphicFrameMk id="59" creationId="{63CA4CB1-465C-5C14-EFDC-08C68A327261}"/>
          </ac:graphicFrameMkLst>
        </pc:graphicFrameChg>
        <pc:graphicFrameChg chg="del">
          <ac:chgData name="Sarah Carter" userId="4b4e2a7e9c42e1b2" providerId="LiveId" clId="{5F016A8C-99F3-43AF-BCCC-C70D916DB580}" dt="2024-11-07T19:39:50.508" v="93" actId="478"/>
          <ac:graphicFrameMkLst>
            <pc:docMk/>
            <pc:sldMk cId="2636312524" sldId="257"/>
            <ac:graphicFrameMk id="68" creationId="{9A05A274-24BD-2639-EE56-0283E323AF61}"/>
          </ac:graphicFrameMkLst>
        </pc:graphicFrameChg>
        <pc:graphicFrameChg chg="del">
          <ac:chgData name="Sarah Carter" userId="4b4e2a7e9c42e1b2" providerId="LiveId" clId="{5F016A8C-99F3-43AF-BCCC-C70D916DB580}" dt="2024-11-07T19:39:50.508" v="93" actId="478"/>
          <ac:graphicFrameMkLst>
            <pc:docMk/>
            <pc:sldMk cId="2636312524" sldId="257"/>
            <ac:graphicFrameMk id="77" creationId="{A63A895D-4E3A-43D3-6BBC-F2818C339B5E}"/>
          </ac:graphicFrameMkLst>
        </pc:graphicFrameChg>
        <pc:graphicFrameChg chg="del">
          <ac:chgData name="Sarah Carter" userId="4b4e2a7e9c42e1b2" providerId="LiveId" clId="{5F016A8C-99F3-43AF-BCCC-C70D916DB580}" dt="2024-11-07T19:39:57.390" v="96" actId="478"/>
          <ac:graphicFrameMkLst>
            <pc:docMk/>
            <pc:sldMk cId="2636312524" sldId="257"/>
            <ac:graphicFrameMk id="86" creationId="{3EFE4BD4-DC76-3666-FBB3-E05957474EDE}"/>
          </ac:graphicFrameMkLst>
        </pc:graphicFrameChg>
        <pc:graphicFrameChg chg="del">
          <ac:chgData name="Sarah Carter" userId="4b4e2a7e9c42e1b2" providerId="LiveId" clId="{5F016A8C-99F3-43AF-BCCC-C70D916DB580}" dt="2024-11-07T19:39:57.390" v="96" actId="478"/>
          <ac:graphicFrameMkLst>
            <pc:docMk/>
            <pc:sldMk cId="2636312524" sldId="257"/>
            <ac:graphicFrameMk id="95" creationId="{9ADCAA4B-E036-5076-6D6D-B96DB402C61E}"/>
          </ac:graphicFrameMkLst>
        </pc:graphicFrameChg>
        <pc:graphicFrameChg chg="add mod">
          <ac:chgData name="Sarah Carter" userId="4b4e2a7e9c42e1b2" providerId="LiveId" clId="{5F016A8C-99F3-43AF-BCCC-C70D916DB580}" dt="2024-11-07T19:40:15.540" v="99" actId="1076"/>
          <ac:graphicFrameMkLst>
            <pc:docMk/>
            <pc:sldMk cId="2636312524" sldId="257"/>
            <ac:graphicFrameMk id="104" creationId="{E1060EE1-4FD7-EB30-06B4-509723770DCD}"/>
          </ac:graphicFrameMkLst>
        </pc:graphicFrameChg>
        <pc:graphicFrameChg chg="add mod">
          <ac:chgData name="Sarah Carter" userId="4b4e2a7e9c42e1b2" providerId="LiveId" clId="{5F016A8C-99F3-43AF-BCCC-C70D916DB580}" dt="2024-11-07T19:40:23.935" v="101" actId="1076"/>
          <ac:graphicFrameMkLst>
            <pc:docMk/>
            <pc:sldMk cId="2636312524" sldId="257"/>
            <ac:graphicFrameMk id="105" creationId="{9559CEA6-CBDF-8FC7-D45A-DCA93EB6A77B}"/>
          </ac:graphicFrameMkLst>
        </pc:graphicFrameChg>
        <pc:graphicFrameChg chg="add mod">
          <ac:chgData name="Sarah Carter" userId="4b4e2a7e9c42e1b2" providerId="LiveId" clId="{5F016A8C-99F3-43AF-BCCC-C70D916DB580}" dt="2024-11-07T19:40:23.935" v="101" actId="1076"/>
          <ac:graphicFrameMkLst>
            <pc:docMk/>
            <pc:sldMk cId="2636312524" sldId="257"/>
            <ac:graphicFrameMk id="106" creationId="{5802F7C2-B7DC-FAE9-A4A6-255766385AE5}"/>
          </ac:graphicFrameMkLst>
        </pc:graphicFrameChg>
        <pc:graphicFrameChg chg="add mod">
          <ac:chgData name="Sarah Carter" userId="4b4e2a7e9c42e1b2" providerId="LiveId" clId="{5F016A8C-99F3-43AF-BCCC-C70D916DB580}" dt="2024-11-07T19:40:29.293" v="103" actId="1076"/>
          <ac:graphicFrameMkLst>
            <pc:docMk/>
            <pc:sldMk cId="2636312524" sldId="257"/>
            <ac:graphicFrameMk id="107" creationId="{13A999F9-7610-CBE7-C71C-178D9EDD79B8}"/>
          </ac:graphicFrameMkLst>
        </pc:graphicFrameChg>
        <pc:graphicFrameChg chg="add mod">
          <ac:chgData name="Sarah Carter" userId="4b4e2a7e9c42e1b2" providerId="LiveId" clId="{5F016A8C-99F3-43AF-BCCC-C70D916DB580}" dt="2024-11-07T19:40:29.293" v="103" actId="1076"/>
          <ac:graphicFrameMkLst>
            <pc:docMk/>
            <pc:sldMk cId="2636312524" sldId="257"/>
            <ac:graphicFrameMk id="108" creationId="{3F62B1AB-36C1-A1BC-80C5-0C946AC54CE7}"/>
          </ac:graphicFrameMkLst>
        </pc:graphicFrameChg>
        <pc:graphicFrameChg chg="add mod">
          <ac:chgData name="Sarah Carter" userId="4b4e2a7e9c42e1b2" providerId="LiveId" clId="{5F016A8C-99F3-43AF-BCCC-C70D916DB580}" dt="2024-11-07T19:40:33.633" v="105" actId="1076"/>
          <ac:graphicFrameMkLst>
            <pc:docMk/>
            <pc:sldMk cId="2636312524" sldId="257"/>
            <ac:graphicFrameMk id="109" creationId="{8C6F329C-76D5-38BD-5FD7-11031B4E79CA}"/>
          </ac:graphicFrameMkLst>
        </pc:graphicFrameChg>
        <pc:graphicFrameChg chg="add mod">
          <ac:chgData name="Sarah Carter" userId="4b4e2a7e9c42e1b2" providerId="LiveId" clId="{5F016A8C-99F3-43AF-BCCC-C70D916DB580}" dt="2024-11-07T19:40:33.633" v="105" actId="1076"/>
          <ac:graphicFrameMkLst>
            <pc:docMk/>
            <pc:sldMk cId="2636312524" sldId="257"/>
            <ac:graphicFrameMk id="110" creationId="{63ED06A8-32E8-F978-F050-EE520E920487}"/>
          </ac:graphicFrameMkLst>
        </pc:graphicFrameChg>
        <pc:graphicFrameChg chg="add mod">
          <ac:chgData name="Sarah Carter" userId="4b4e2a7e9c42e1b2" providerId="LiveId" clId="{5F016A8C-99F3-43AF-BCCC-C70D916DB580}" dt="2024-11-07T19:40:40.180" v="108" actId="1076"/>
          <ac:graphicFrameMkLst>
            <pc:docMk/>
            <pc:sldMk cId="2636312524" sldId="257"/>
            <ac:graphicFrameMk id="111" creationId="{33799922-57FA-3F2F-F66A-9AC31311BF98}"/>
          </ac:graphicFrameMkLst>
        </pc:graphicFrameChg>
        <pc:graphicFrameChg chg="add mod">
          <ac:chgData name="Sarah Carter" userId="4b4e2a7e9c42e1b2" providerId="LiveId" clId="{5F016A8C-99F3-43AF-BCCC-C70D916DB580}" dt="2024-11-07T19:40:40.180" v="108" actId="1076"/>
          <ac:graphicFrameMkLst>
            <pc:docMk/>
            <pc:sldMk cId="2636312524" sldId="257"/>
            <ac:graphicFrameMk id="112" creationId="{E5135D99-2AA8-4B9D-AA7E-26E5524B39B5}"/>
          </ac:graphicFrameMkLst>
        </pc:graphicFrame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3" creationId="{8C4ECB0C-22CE-E2AC-C2C7-D07FBAD38C14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6" creationId="{BE8CED3C-25E4-BE06-E96F-518E416106F7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17" creationId="{25DACD8A-41AF-FE75-ED2A-4B62B95534C1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18" creationId="{CB4A2C3E-24F2-71C4-0CD1-05776CEECFD3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19" creationId="{D436FDEF-8016-8CAC-3609-AA49950228D4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20" creationId="{1532CE58-1D91-8458-2E3C-7C4E526F1B59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21" creationId="{DE009A02-FA48-85D4-EB85-EAF4C043DB9A}"/>
          </ac:picMkLst>
        </pc:picChg>
        <pc:picChg chg="del">
          <ac:chgData name="Sarah Carter" userId="4b4e2a7e9c42e1b2" providerId="LiveId" clId="{5F016A8C-99F3-43AF-BCCC-C70D916DB580}" dt="2024-11-07T19:38:22.518" v="50" actId="478"/>
          <ac:picMkLst>
            <pc:docMk/>
            <pc:sldMk cId="2636312524" sldId="257"/>
            <ac:picMk id="22" creationId="{3808B294-40B6-E500-FB32-A588323F3253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24" creationId="{80365199-46F6-D716-CBA1-63320949827B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25" creationId="{038FE6B8-5B3E-1DC3-1C7F-8950DF553577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26" creationId="{E2E3183F-56C8-F198-2ABF-D127B3DC722F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27" creationId="{552CAA4D-F9B6-E51E-3848-CCE36E8D1149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28" creationId="{60D716A4-92A8-7A5C-FD05-09397D8CC9A7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29" creationId="{F7E2182F-09F2-F951-B4F3-F034E895AA4A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0" creationId="{B1E1E030-EABF-8898-36B9-104D0B4D1F1B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1" creationId="{72F8CA87-F784-78B7-D302-297ACF06BEF7}"/>
          </ac:picMkLst>
        </pc:picChg>
        <pc:picChg chg="del">
          <ac:chgData name="Sarah Carter" userId="4b4e2a7e9c42e1b2" providerId="LiveId" clId="{5F016A8C-99F3-43AF-BCCC-C70D916DB580}" dt="2024-11-07T19:39:47.957" v="92" actId="478"/>
          <ac:picMkLst>
            <pc:docMk/>
            <pc:sldMk cId="2636312524" sldId="257"/>
            <ac:picMk id="33" creationId="{5444D27C-7460-3E9E-467F-610C3DD303AD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4" creationId="{5AF6B625-35B1-7E19-3AA1-E6B2714C89F0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5" creationId="{C71EB004-A1AA-9DBF-7204-85AA62455959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6" creationId="{CF8EC3AD-E68F-7392-2927-6BD9448174C5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7" creationId="{51A98D04-CB16-9B33-9B02-CAFDEAA079EC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8" creationId="{ED714061-738E-1115-13B8-A2B9515D6907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39" creationId="{67E7F926-AC17-8B80-8176-3FFA988158F9}"/>
          </ac:picMkLst>
        </pc:picChg>
        <pc:picChg chg="del">
          <ac:chgData name="Sarah Carter" userId="4b4e2a7e9c42e1b2" providerId="LiveId" clId="{5F016A8C-99F3-43AF-BCCC-C70D916DB580}" dt="2024-11-07T19:39:55.060" v="95" actId="478"/>
          <ac:picMkLst>
            <pc:docMk/>
            <pc:sldMk cId="2636312524" sldId="257"/>
            <ac:picMk id="40" creationId="{07A76988-60D8-B686-C82A-10B13DEA6DA4}"/>
          </ac:picMkLst>
        </pc:picChg>
        <pc:picChg chg="del">
          <ac:chgData name="Sarah Carter" userId="4b4e2a7e9c42e1b2" providerId="LiveId" clId="{5F016A8C-99F3-43AF-BCCC-C70D916DB580}" dt="2024-11-07T19:39:46.283" v="90" actId="478"/>
          <ac:picMkLst>
            <pc:docMk/>
            <pc:sldMk cId="2636312524" sldId="257"/>
            <ac:picMk id="42" creationId="{04A98B31-7E3E-048E-2D7A-20E5B160E54F}"/>
          </ac:picMkLst>
        </pc:picChg>
        <pc:picChg chg="del">
          <ac:chgData name="Sarah Carter" userId="4b4e2a7e9c42e1b2" providerId="LiveId" clId="{5F016A8C-99F3-43AF-BCCC-C70D916DB580}" dt="2024-11-07T19:39:45.499" v="89" actId="478"/>
          <ac:picMkLst>
            <pc:docMk/>
            <pc:sldMk cId="2636312524" sldId="257"/>
            <ac:picMk id="43" creationId="{EEFAF3B4-B7A6-23FD-F634-C7447329D863}"/>
          </ac:picMkLst>
        </pc:picChg>
        <pc:picChg chg="del">
          <ac:chgData name="Sarah Carter" userId="4b4e2a7e9c42e1b2" providerId="LiveId" clId="{5F016A8C-99F3-43AF-BCCC-C70D916DB580}" dt="2024-11-07T19:39:45.499" v="89" actId="478"/>
          <ac:picMkLst>
            <pc:docMk/>
            <pc:sldMk cId="2636312524" sldId="257"/>
            <ac:picMk id="44" creationId="{FDA9606C-9BB7-828E-961A-5DF69EE1E896}"/>
          </ac:picMkLst>
        </pc:picChg>
        <pc:picChg chg="del">
          <ac:chgData name="Sarah Carter" userId="4b4e2a7e9c42e1b2" providerId="LiveId" clId="{5F016A8C-99F3-43AF-BCCC-C70D916DB580}" dt="2024-11-07T19:39:45.499" v="89" actId="478"/>
          <ac:picMkLst>
            <pc:docMk/>
            <pc:sldMk cId="2636312524" sldId="257"/>
            <ac:picMk id="45" creationId="{0F43F6C7-B384-4CFB-B24C-5AB9035B2922}"/>
          </ac:picMkLst>
        </pc:picChg>
        <pc:picChg chg="del">
          <ac:chgData name="Sarah Carter" userId="4b4e2a7e9c42e1b2" providerId="LiveId" clId="{5F016A8C-99F3-43AF-BCCC-C70D916DB580}" dt="2024-11-07T19:39:46.658" v="91" actId="478"/>
          <ac:picMkLst>
            <pc:docMk/>
            <pc:sldMk cId="2636312524" sldId="257"/>
            <ac:picMk id="46" creationId="{3D75AE2C-50F7-8DE7-3996-147D31A83BDC}"/>
          </ac:picMkLst>
        </pc:picChg>
        <pc:picChg chg="del">
          <ac:chgData name="Sarah Carter" userId="4b4e2a7e9c42e1b2" providerId="LiveId" clId="{5F016A8C-99F3-43AF-BCCC-C70D916DB580}" dt="2024-11-07T19:39:45.499" v="89" actId="478"/>
          <ac:picMkLst>
            <pc:docMk/>
            <pc:sldMk cId="2636312524" sldId="257"/>
            <ac:picMk id="47" creationId="{B7A4A51E-D5D2-A0A3-7030-E91AAFE08512}"/>
          </ac:picMkLst>
        </pc:picChg>
        <pc:picChg chg="del">
          <ac:chgData name="Sarah Carter" userId="4b4e2a7e9c42e1b2" providerId="LiveId" clId="{5F016A8C-99F3-43AF-BCCC-C70D916DB580}" dt="2024-11-07T19:39:45.499" v="89" actId="478"/>
          <ac:picMkLst>
            <pc:docMk/>
            <pc:sldMk cId="2636312524" sldId="257"/>
            <ac:picMk id="48" creationId="{95D25697-F154-10B7-91AF-ED4EAA8D83EB}"/>
          </ac:picMkLst>
        </pc:picChg>
        <pc:picChg chg="del">
          <ac:chgData name="Sarah Carter" userId="4b4e2a7e9c42e1b2" providerId="LiveId" clId="{5F016A8C-99F3-43AF-BCCC-C70D916DB580}" dt="2024-11-07T19:39:45.499" v="89" actId="478"/>
          <ac:picMkLst>
            <pc:docMk/>
            <pc:sldMk cId="2636312524" sldId="257"/>
            <ac:picMk id="49" creationId="{A023E151-7FCC-33D2-AD31-3413BBE34537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1" creationId="{6411E620-CC3D-C240-1DE9-437E6516E221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2" creationId="{1C15C9AB-216C-D64F-4CD1-C174A6AC223A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3" creationId="{2ECE1F5F-AA67-1309-9574-63EF5D6D1367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4" creationId="{3DA11FB7-B7C4-ED1B-50D4-C9F9F3AC4DA2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5" creationId="{AD9F0F81-C2A1-B840-53DC-524D25A9D5FA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6" creationId="{4B9D67FD-5A01-58F2-E85E-EB47E80CD3D7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7" creationId="{5BB27355-6640-CF39-0788-C88994623E35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58" creationId="{B13998A3-4611-8122-4D5C-93AC31D1C2D9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0" creationId="{FDBC658E-8784-311F-C10F-5BCFC1618370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1" creationId="{6C3D8F43-B239-8820-C4A5-C22AC632CF6F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2" creationId="{6E952CE8-E6F5-C070-BE5D-48549AB4E0AA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3" creationId="{1187E06A-8632-409B-A66F-8D52C35CB535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4" creationId="{D6AC0B01-846D-348D-EF6A-11351BF37ADE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5" creationId="{2552D90F-B8E8-A99C-24BE-FE6A264382B9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6" creationId="{1EBF9ABC-B74A-B0C1-5EBA-2657981739A3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7" creationId="{18CD2895-5DC3-E1CB-D7A6-62324C50F012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69" creationId="{A1F8FA38-E042-6483-C54F-8967605BBFE3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0" creationId="{76D70D96-5970-DC75-AE67-2636D5B27490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1" creationId="{B5242F16-B878-1702-2897-09B0A23FA7C5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2" creationId="{02F2BF4D-575C-BE7D-D69B-71BEA8C31DA2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3" creationId="{38281FBF-371C-B9E6-5DAE-85A46437EBCF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4" creationId="{CAB0448F-B60B-FFAC-E181-B05921B38E09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5" creationId="{ACF06626-4562-9030-3354-47BB778FF97C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6" creationId="{0A4C47F3-4136-B8DE-DFFE-92D26CAD43E2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8" creationId="{C3B4B702-E731-A79C-5CBE-3D1DE0ACAF89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79" creationId="{DA13ECA5-3CEF-E93C-05AE-F836A0E3DB41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80" creationId="{4588DEBB-2DA8-97EC-0881-FD80FD288D10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81" creationId="{AF1A4B73-BD9E-3350-57CA-446801059D2A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82" creationId="{5D923572-65C3-6F02-2B94-E2485B759416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83" creationId="{B7E2801E-F58C-3843-C233-23B014A15467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84" creationId="{59AF2740-2CBC-C986-9132-E4DB01963131}"/>
          </ac:picMkLst>
        </pc:picChg>
        <pc:picChg chg="del">
          <ac:chgData name="Sarah Carter" userId="4b4e2a7e9c42e1b2" providerId="LiveId" clId="{5F016A8C-99F3-43AF-BCCC-C70D916DB580}" dt="2024-11-07T19:39:50.508" v="93" actId="478"/>
          <ac:picMkLst>
            <pc:docMk/>
            <pc:sldMk cId="2636312524" sldId="257"/>
            <ac:picMk id="85" creationId="{3C32C7D6-1893-D3FA-3F3E-3B72604C23FF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87" creationId="{D88A9589-9941-2803-6B0B-CD58AD59AFA1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88" creationId="{FB9A92C2-8763-F3FD-9FD3-B4E610F0806A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89" creationId="{A3C5AAFC-FE89-5805-EA64-5BFA3184AAEF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0" creationId="{C4F2149F-9942-30B9-79C7-0E948998CA1F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1" creationId="{84A00344-B8B2-5CCF-CA85-38EBA7AA252C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2" creationId="{60FE0AD3-6B5A-DF62-22CC-981052B7931D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3" creationId="{8C370D3A-10A4-2A82-AF4E-0EC050A0AC1D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4" creationId="{37CF6DC8-8EED-53E7-7F3E-F19189D96BC9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6" creationId="{B79632CD-9547-73E5-3E9A-FFC531B1DF4A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7" creationId="{C509A915-F916-6816-7A00-4FEDCC58330F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8" creationId="{6ECB3CFB-10E9-1029-B2EA-1D819055AF4E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99" creationId="{374359AE-5007-20DA-0B40-92AFD9EBE8A2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100" creationId="{3883D7BB-8424-DEE1-9AFD-E4DF457EBB64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101" creationId="{52E5317E-7A07-5030-0A31-30572B51933F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102" creationId="{BD27DDF6-918A-04B6-1597-617FB5AB8E4B}"/>
          </ac:picMkLst>
        </pc:picChg>
        <pc:picChg chg="del">
          <ac:chgData name="Sarah Carter" userId="4b4e2a7e9c42e1b2" providerId="LiveId" clId="{5F016A8C-99F3-43AF-BCCC-C70D916DB580}" dt="2024-11-07T19:39:57.390" v="96" actId="478"/>
          <ac:picMkLst>
            <pc:docMk/>
            <pc:sldMk cId="2636312524" sldId="257"/>
            <ac:picMk id="103" creationId="{41AB33FC-1EEA-3E3A-C00E-5583595DE65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86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6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59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14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28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1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103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6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270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10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8558EBC-4ECC-4E4A-B0E0-9A8748359F85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B99D44-4226-4C5A-A283-9325AFC7F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2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A631F1DA-EF52-C0E5-7FC9-BE22730E1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215309"/>
            <a:ext cx="682307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EIGHT CIRCLES</a:t>
            </a:r>
            <a:endParaRPr kumimoji="0" lang="en-US" altLang="en-US" sz="7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F2948A0A-DEE7-501E-BB81-BC4C5641B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1238251"/>
            <a:ext cx="6823076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 CHESSBOARD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824448-D55D-6081-D462-BB092B07E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948" y="1724819"/>
            <a:ext cx="6823076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Place eight circles on the chessboard below so that no two circles are on the same line, either vertically, horizontally, or diagonally.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3293143-5BE9-C3AE-B70B-A65B38B1E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961866"/>
              </p:ext>
            </p:extLst>
          </p:nvPr>
        </p:nvGraphicFramePr>
        <p:xfrm>
          <a:off x="457199" y="2221311"/>
          <a:ext cx="6858002" cy="6857998"/>
        </p:xfrm>
        <a:graphic>
          <a:graphicData uri="http://schemas.openxmlformats.org/drawingml/2006/table">
            <a:tbl>
              <a:tblPr/>
              <a:tblGrid>
                <a:gridCol w="857238">
                  <a:extLst>
                    <a:ext uri="{9D8B030D-6E8A-4147-A177-3AD203B41FA5}">
                      <a16:colId xmlns:a16="http://schemas.microsoft.com/office/drawing/2014/main" val="2886577584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545526140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232412283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411186109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975222670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991633163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267430289"/>
                    </a:ext>
                  </a:extLst>
                </a:gridCol>
                <a:gridCol w="857252">
                  <a:extLst>
                    <a:ext uri="{9D8B030D-6E8A-4147-A177-3AD203B41FA5}">
                      <a16:colId xmlns:a16="http://schemas.microsoft.com/office/drawing/2014/main" val="1224533417"/>
                    </a:ext>
                  </a:extLst>
                </a:gridCol>
              </a:tblGrid>
              <a:tr h="8572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209263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443776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232543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57543"/>
                  </a:ext>
                </a:extLst>
              </a:tr>
              <a:tr h="857240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46889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654598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44797"/>
                  </a:ext>
                </a:extLst>
              </a:tr>
              <a:tr h="857253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036" marR="34036" marT="34036" marB="3403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3341053"/>
                  </a:ext>
                </a:extLst>
              </a:tr>
            </a:tbl>
          </a:graphicData>
        </a:graphic>
      </p:graphicFrame>
      <p:sp>
        <p:nvSpPr>
          <p:cNvPr id="8" name="Control 5">
            <a:extLst>
              <a:ext uri="{FF2B5EF4-FFF2-40B4-BE49-F238E27FC236}">
                <a16:creationId xmlns:a16="http://schemas.microsoft.com/office/drawing/2014/main" id="{13B88DF6-208D-4390-9279-E644773C9143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152525" y="4927600"/>
            <a:ext cx="6858000" cy="68580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BBCFC2BD-8508-5193-4DC0-D46A35C4A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662" y="9209087"/>
            <a:ext cx="6823076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This is a variation on a classic chess puzzle that was first published by Max </a:t>
            </a:r>
            <a:r>
              <a:rPr kumimoji="0" lang="en-US" altLang="en-US" sz="9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Bezzel</a:t>
            </a:r>
            <a:r>
              <a:rPr kumimoji="0" lang="en-US" altLang="en-US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in 1848.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FA4A427-F5CE-3747-87C5-EA5D9C18CFA8}"/>
              </a:ext>
            </a:extLst>
          </p:cNvPr>
          <p:cNvGrpSpPr/>
          <p:nvPr/>
        </p:nvGrpSpPr>
        <p:grpSpPr>
          <a:xfrm>
            <a:off x="-511203" y="9409906"/>
            <a:ext cx="7808941" cy="445293"/>
            <a:chOff x="338123" y="9500394"/>
            <a:chExt cx="7808941" cy="445293"/>
          </a:xfrm>
        </p:grpSpPr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D6B38EDC-52D1-CF62-DFB9-C03A671FD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123" y="9545637"/>
              <a:ext cx="6823076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Puzzle Formatted by Sarah Carter | @mathequalslove | mathequalslove.net |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2" name="Picture 8">
              <a:extLst>
                <a:ext uri="{FF2B5EF4-FFF2-40B4-BE49-F238E27FC236}">
                  <a16:creationId xmlns:a16="http://schemas.microsoft.com/office/drawing/2014/main" id="{EE72A9EE-250E-781E-9BBB-4FA72B9B08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7114" y="9500394"/>
              <a:ext cx="2139950" cy="2968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7629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32D68E-316A-5D3D-8254-777FC585A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750190"/>
              </p:ext>
            </p:extLst>
          </p:nvPr>
        </p:nvGraphicFramePr>
        <p:xfrm>
          <a:off x="342900" y="457200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04" name="Table 103">
            <a:extLst>
              <a:ext uri="{FF2B5EF4-FFF2-40B4-BE49-F238E27FC236}">
                <a16:creationId xmlns:a16="http://schemas.microsoft.com/office/drawing/2014/main" id="{E1060EE1-4FD7-EB30-06B4-509723770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1858967"/>
              </p:ext>
            </p:extLst>
          </p:nvPr>
        </p:nvGraphicFramePr>
        <p:xfrm>
          <a:off x="3886200" y="457200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05" name="Table 104">
            <a:extLst>
              <a:ext uri="{FF2B5EF4-FFF2-40B4-BE49-F238E27FC236}">
                <a16:creationId xmlns:a16="http://schemas.microsoft.com/office/drawing/2014/main" id="{9559CEA6-CBDF-8FC7-D45A-DCA93EB6A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669418"/>
              </p:ext>
            </p:extLst>
          </p:nvPr>
        </p:nvGraphicFramePr>
        <p:xfrm>
          <a:off x="342900" y="2295525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06" name="Table 105">
            <a:extLst>
              <a:ext uri="{FF2B5EF4-FFF2-40B4-BE49-F238E27FC236}">
                <a16:creationId xmlns:a16="http://schemas.microsoft.com/office/drawing/2014/main" id="{5802F7C2-B7DC-FAE9-A4A6-255766385A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71782"/>
              </p:ext>
            </p:extLst>
          </p:nvPr>
        </p:nvGraphicFramePr>
        <p:xfrm>
          <a:off x="3886200" y="2295525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07" name="Table 106">
            <a:extLst>
              <a:ext uri="{FF2B5EF4-FFF2-40B4-BE49-F238E27FC236}">
                <a16:creationId xmlns:a16="http://schemas.microsoft.com/office/drawing/2014/main" id="{13A999F9-7610-CBE7-C71C-178D9EDD7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7664727"/>
              </p:ext>
            </p:extLst>
          </p:nvPr>
        </p:nvGraphicFramePr>
        <p:xfrm>
          <a:off x="342900" y="4133850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08" name="Table 107">
            <a:extLst>
              <a:ext uri="{FF2B5EF4-FFF2-40B4-BE49-F238E27FC236}">
                <a16:creationId xmlns:a16="http://schemas.microsoft.com/office/drawing/2014/main" id="{3F62B1AB-36C1-A1BC-80C5-0C946AC54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85996"/>
              </p:ext>
            </p:extLst>
          </p:nvPr>
        </p:nvGraphicFramePr>
        <p:xfrm>
          <a:off x="3886200" y="4133850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09" name="Table 108">
            <a:extLst>
              <a:ext uri="{FF2B5EF4-FFF2-40B4-BE49-F238E27FC236}">
                <a16:creationId xmlns:a16="http://schemas.microsoft.com/office/drawing/2014/main" id="{8C6F329C-76D5-38BD-5FD7-11031B4E79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720093"/>
              </p:ext>
            </p:extLst>
          </p:nvPr>
        </p:nvGraphicFramePr>
        <p:xfrm>
          <a:off x="342900" y="5972175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10" name="Table 109">
            <a:extLst>
              <a:ext uri="{FF2B5EF4-FFF2-40B4-BE49-F238E27FC236}">
                <a16:creationId xmlns:a16="http://schemas.microsoft.com/office/drawing/2014/main" id="{63ED06A8-32E8-F978-F050-EE520E920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29963"/>
              </p:ext>
            </p:extLst>
          </p:nvPr>
        </p:nvGraphicFramePr>
        <p:xfrm>
          <a:off x="3886200" y="5972175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11" name="Table 110">
            <a:extLst>
              <a:ext uri="{FF2B5EF4-FFF2-40B4-BE49-F238E27FC236}">
                <a16:creationId xmlns:a16="http://schemas.microsoft.com/office/drawing/2014/main" id="{33799922-57FA-3F2F-F66A-9AC31311B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716760"/>
              </p:ext>
            </p:extLst>
          </p:nvPr>
        </p:nvGraphicFramePr>
        <p:xfrm>
          <a:off x="342900" y="7762875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  <p:graphicFrame>
        <p:nvGraphicFramePr>
          <p:cNvPr id="112" name="Table 111">
            <a:extLst>
              <a:ext uri="{FF2B5EF4-FFF2-40B4-BE49-F238E27FC236}">
                <a16:creationId xmlns:a16="http://schemas.microsoft.com/office/drawing/2014/main" id="{E5135D99-2AA8-4B9D-AA7E-26E5524B3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806041"/>
              </p:ext>
            </p:extLst>
          </p:nvPr>
        </p:nvGraphicFramePr>
        <p:xfrm>
          <a:off x="3886200" y="7762875"/>
          <a:ext cx="3429000" cy="1715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0">
                  <a:extLst>
                    <a:ext uri="{9D8B030D-6E8A-4147-A177-3AD203B41FA5}">
                      <a16:colId xmlns:a16="http://schemas.microsoft.com/office/drawing/2014/main" val="276853202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3963447014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803029175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1976486466"/>
                    </a:ext>
                  </a:extLst>
                </a:gridCol>
              </a:tblGrid>
              <a:tr h="857925">
                <a:tc>
                  <a:txBody>
                    <a:bodyPr/>
                    <a:lstStyle/>
                    <a:p>
                      <a:pPr algn="ctr"/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066900"/>
                  </a:ext>
                </a:extLst>
              </a:tr>
              <a:tr h="857925"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77724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6998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312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207</Words>
  <Application>Microsoft Office PowerPoint</Application>
  <PresentationFormat>Custom</PresentationFormat>
  <Paragraphs>149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2024-11-07T15:34:03Z</dcterms:created>
  <dcterms:modified xsi:type="dcterms:W3CDTF">2024-11-07T20:20:11Z</dcterms:modified>
</cp:coreProperties>
</file>