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changesInfos/changesInfo1.xml" ContentType="application/vnd.ms-powerpoint.changesinfo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</p:sldIdLst>
  <p:sldSz cx="7772400" cy="10058400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" userDrawn="1">
          <p15:clr>
            <a:srgbClr val="A4A3A4"/>
          </p15:clr>
        </p15:guide>
        <p15:guide id="2" pos="28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5F016A8C-99F3-43AF-BCCC-C70D916DB580}" v="15" dt="2024-11-07T19:40:35.326"/>
  </p1510:revLst>
</p1510:revInfo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7025" autoAdjust="0"/>
    <p:restoredTop sz="94660"/>
  </p:normalViewPr>
  <p:slideViewPr>
    <p:cSldViewPr snapToGrid="0">
      <p:cViewPr varScale="1">
        <p:scale>
          <a:sx n="67" d="100"/>
          <a:sy n="67" d="100"/>
        </p:scale>
        <p:origin x="2406" y="60"/>
      </p:cViewPr>
      <p:guideLst>
        <p:guide orient="horz" pos="288"/>
        <p:guide pos="28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228600" cy="228600"/>
</p:viewPr>
</file>

<file path=ppt/_rels/presentation.xml.rels><?xml version="1.0" encoding="UTF-8" standalone="yes"?>
<Relationships xmlns="http://schemas.openxmlformats.org/package/2006/relationships"><Relationship Id="rId8" Type="http://schemas.microsoft.com/office/2016/11/relationships/changesInfo" Target="changesInfos/changesInfo1.xml"/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Relationship Id="rId9" Type="http://schemas.microsoft.com/office/2015/10/relationships/revisionInfo" Target="revisionInfo.xml"/></Relationships>
</file>

<file path=ppt/changesInfos/changesInfo1.xml><?xml version="1.0" encoding="utf-8"?>
<pc:chgInfo xmlns:a="http://schemas.openxmlformats.org/drawingml/2006/main" xmlns:r="http://schemas.openxmlformats.org/officeDocument/2006/relationships" xmlns:ac="http://schemas.microsoft.com/office/drawing/2013/main/command" xmlns:pc="http://schemas.microsoft.com/office/powerpoint/2013/main/command">
  <pc:docChgLst>
    <pc:chgData name="Sarah Carter" userId="4b4e2a7e9c42e1b2" providerId="LiveId" clId="{5F016A8C-99F3-43AF-BCCC-C70D916DB580}"/>
    <pc:docChg chg="custSel modSld">
      <pc:chgData name="Sarah Carter" userId="4b4e2a7e9c42e1b2" providerId="LiveId" clId="{5F016A8C-99F3-43AF-BCCC-C70D916DB580}" dt="2024-11-07T20:20:09.723" v="109" actId="478"/>
      <pc:docMkLst>
        <pc:docMk/>
      </pc:docMkLst>
      <pc:sldChg chg="delSp modSp mod">
        <pc:chgData name="Sarah Carter" userId="4b4e2a7e9c42e1b2" providerId="LiveId" clId="{5F016A8C-99F3-43AF-BCCC-C70D916DB580}" dt="2024-11-07T20:20:09.723" v="109" actId="478"/>
        <pc:sldMkLst>
          <pc:docMk/>
          <pc:sldMk cId="4176299072" sldId="256"/>
        </pc:sldMkLst>
        <pc:spChg chg="mod">
          <ac:chgData name="Sarah Carter" userId="4b4e2a7e9c42e1b2" providerId="LiveId" clId="{5F016A8C-99F3-43AF-BCCC-C70D916DB580}" dt="2024-11-07T19:37:33.629" v="9" actId="1076"/>
          <ac:spMkLst>
            <pc:docMk/>
            <pc:sldMk cId="4176299072" sldId="256"/>
            <ac:spMk id="4" creationId="{A631F1DA-EF52-C0E5-7FC9-BE22730E1E1E}"/>
          </ac:spMkLst>
        </pc:spChg>
        <pc:spChg chg="mod">
          <ac:chgData name="Sarah Carter" userId="4b4e2a7e9c42e1b2" providerId="LiveId" clId="{5F016A8C-99F3-43AF-BCCC-C70D916DB580}" dt="2024-11-07T19:37:50.042" v="24" actId="20577"/>
          <ac:spMkLst>
            <pc:docMk/>
            <pc:sldMk cId="4176299072" sldId="256"/>
            <ac:spMk id="6" creationId="{75824448-D55D-6081-D462-BB092B07E2A7}"/>
          </ac:spMkLst>
        </pc:spChg>
        <pc:spChg chg="mod">
          <ac:chgData name="Sarah Carter" userId="4b4e2a7e9c42e1b2" providerId="LiveId" clId="{5F016A8C-99F3-43AF-BCCC-C70D916DB580}" dt="2024-11-07T19:38:08.938" v="49" actId="20577"/>
          <ac:spMkLst>
            <pc:docMk/>
            <pc:sldMk cId="4176299072" sldId="256"/>
            <ac:spMk id="9" creationId="{BBCFC2BD-8508-5193-4DC0-D46A35C4A491}"/>
          </ac:spMkLst>
        </pc:spChg>
        <pc:graphicFrameChg chg="del">
          <ac:chgData name="Sarah Carter" userId="4b4e2a7e9c42e1b2" providerId="LiveId" clId="{5F016A8C-99F3-43AF-BCCC-C70D916DB580}" dt="2024-11-07T20:20:09.723" v="109" actId="478"/>
          <ac:graphicFrameMkLst>
            <pc:docMk/>
            <pc:sldMk cId="4176299072" sldId="256"/>
            <ac:graphicFrameMk id="2" creationId="{E2C7A8EE-3DEE-03AB-5353-259A52F63E50}"/>
          </ac:graphicFrameMkLst>
        </pc:graphicFrameChg>
      </pc:sldChg>
      <pc:sldChg chg="addSp delSp modSp mod">
        <pc:chgData name="Sarah Carter" userId="4b4e2a7e9c42e1b2" providerId="LiveId" clId="{5F016A8C-99F3-43AF-BCCC-C70D916DB580}" dt="2024-11-07T19:40:40.180" v="108" actId="1076"/>
        <pc:sldMkLst>
          <pc:docMk/>
          <pc:sldMk cId="2636312524" sldId="257"/>
        </pc:sldMkLst>
        <pc:graphicFrameChg chg="mod modGraphic">
          <ac:chgData name="Sarah Carter" userId="4b4e2a7e9c42e1b2" providerId="LiveId" clId="{5F016A8C-99F3-43AF-BCCC-C70D916DB580}" dt="2024-11-07T19:40:15.540" v="99" actId="1076"/>
          <ac:graphicFrameMkLst>
            <pc:docMk/>
            <pc:sldMk cId="2636312524" sldId="257"/>
            <ac:graphicFrameMk id="5" creationId="{D532D68E-316A-5D3D-8254-777FC585A742}"/>
          </ac:graphicFrameMkLst>
        </pc:graphicFrameChg>
        <pc:graphicFrameChg chg="del">
          <ac:chgData name="Sarah Carter" userId="4b4e2a7e9c42e1b2" providerId="LiveId" clId="{5F016A8C-99F3-43AF-BCCC-C70D916DB580}" dt="2024-11-07T19:39:55.060" v="95" actId="478"/>
          <ac:graphicFrameMkLst>
            <pc:docMk/>
            <pc:sldMk cId="2636312524" sldId="257"/>
            <ac:graphicFrameMk id="23" creationId="{FE48D166-ED3F-CA1F-9100-5B455E8E7FEA}"/>
          </ac:graphicFrameMkLst>
        </pc:graphicFrameChg>
        <pc:graphicFrameChg chg="del">
          <ac:chgData name="Sarah Carter" userId="4b4e2a7e9c42e1b2" providerId="LiveId" clId="{5F016A8C-99F3-43AF-BCCC-C70D916DB580}" dt="2024-11-07T19:39:42.353" v="88" actId="478"/>
          <ac:graphicFrameMkLst>
            <pc:docMk/>
            <pc:sldMk cId="2636312524" sldId="257"/>
            <ac:graphicFrameMk id="32" creationId="{0FC3886C-77A4-22B3-9502-1FC2B0D04632}"/>
          </ac:graphicFrameMkLst>
        </pc:graphicFrameChg>
        <pc:graphicFrameChg chg="del">
          <ac:chgData name="Sarah Carter" userId="4b4e2a7e9c42e1b2" providerId="LiveId" clId="{5F016A8C-99F3-43AF-BCCC-C70D916DB580}" dt="2024-11-07T19:39:41.055" v="87" actId="478"/>
          <ac:graphicFrameMkLst>
            <pc:docMk/>
            <pc:sldMk cId="2636312524" sldId="257"/>
            <ac:graphicFrameMk id="41" creationId="{9D3C2DD2-D336-3437-9712-B2BF8799CEFF}"/>
          </ac:graphicFrameMkLst>
        </pc:graphicFrameChg>
        <pc:graphicFrameChg chg="del">
          <ac:chgData name="Sarah Carter" userId="4b4e2a7e9c42e1b2" providerId="LiveId" clId="{5F016A8C-99F3-43AF-BCCC-C70D916DB580}" dt="2024-11-07T19:39:52.430" v="94" actId="478"/>
          <ac:graphicFrameMkLst>
            <pc:docMk/>
            <pc:sldMk cId="2636312524" sldId="257"/>
            <ac:graphicFrameMk id="50" creationId="{B1DD562A-E742-8F3C-A5C9-37640146DA3E}"/>
          </ac:graphicFrameMkLst>
        </pc:graphicFrameChg>
        <pc:graphicFrameChg chg="del">
          <ac:chgData name="Sarah Carter" userId="4b4e2a7e9c42e1b2" providerId="LiveId" clId="{5F016A8C-99F3-43AF-BCCC-C70D916DB580}" dt="2024-11-07T19:39:52.430" v="94" actId="478"/>
          <ac:graphicFrameMkLst>
            <pc:docMk/>
            <pc:sldMk cId="2636312524" sldId="257"/>
            <ac:graphicFrameMk id="59" creationId="{63CA4CB1-465C-5C14-EFDC-08C68A327261}"/>
          </ac:graphicFrameMkLst>
        </pc:graphicFrameChg>
        <pc:graphicFrameChg chg="del">
          <ac:chgData name="Sarah Carter" userId="4b4e2a7e9c42e1b2" providerId="LiveId" clId="{5F016A8C-99F3-43AF-BCCC-C70D916DB580}" dt="2024-11-07T19:39:50.508" v="93" actId="478"/>
          <ac:graphicFrameMkLst>
            <pc:docMk/>
            <pc:sldMk cId="2636312524" sldId="257"/>
            <ac:graphicFrameMk id="68" creationId="{9A05A274-24BD-2639-EE56-0283E323AF61}"/>
          </ac:graphicFrameMkLst>
        </pc:graphicFrameChg>
        <pc:graphicFrameChg chg="del">
          <ac:chgData name="Sarah Carter" userId="4b4e2a7e9c42e1b2" providerId="LiveId" clId="{5F016A8C-99F3-43AF-BCCC-C70D916DB580}" dt="2024-11-07T19:39:50.508" v="93" actId="478"/>
          <ac:graphicFrameMkLst>
            <pc:docMk/>
            <pc:sldMk cId="2636312524" sldId="257"/>
            <ac:graphicFrameMk id="77" creationId="{A63A895D-4E3A-43D3-6BBC-F2818C339B5E}"/>
          </ac:graphicFrameMkLst>
        </pc:graphicFrameChg>
        <pc:graphicFrameChg chg="del">
          <ac:chgData name="Sarah Carter" userId="4b4e2a7e9c42e1b2" providerId="LiveId" clId="{5F016A8C-99F3-43AF-BCCC-C70D916DB580}" dt="2024-11-07T19:39:57.390" v="96" actId="478"/>
          <ac:graphicFrameMkLst>
            <pc:docMk/>
            <pc:sldMk cId="2636312524" sldId="257"/>
            <ac:graphicFrameMk id="86" creationId="{3EFE4BD4-DC76-3666-FBB3-E05957474EDE}"/>
          </ac:graphicFrameMkLst>
        </pc:graphicFrameChg>
        <pc:graphicFrameChg chg="del">
          <ac:chgData name="Sarah Carter" userId="4b4e2a7e9c42e1b2" providerId="LiveId" clId="{5F016A8C-99F3-43AF-BCCC-C70D916DB580}" dt="2024-11-07T19:39:57.390" v="96" actId="478"/>
          <ac:graphicFrameMkLst>
            <pc:docMk/>
            <pc:sldMk cId="2636312524" sldId="257"/>
            <ac:graphicFrameMk id="95" creationId="{9ADCAA4B-E036-5076-6D6D-B96DB402C61E}"/>
          </ac:graphicFrameMkLst>
        </pc:graphicFrameChg>
        <pc:graphicFrameChg chg="add mod">
          <ac:chgData name="Sarah Carter" userId="4b4e2a7e9c42e1b2" providerId="LiveId" clId="{5F016A8C-99F3-43AF-BCCC-C70D916DB580}" dt="2024-11-07T19:40:15.540" v="99" actId="1076"/>
          <ac:graphicFrameMkLst>
            <pc:docMk/>
            <pc:sldMk cId="2636312524" sldId="257"/>
            <ac:graphicFrameMk id="104" creationId="{E1060EE1-4FD7-EB30-06B4-509723770DCD}"/>
          </ac:graphicFrameMkLst>
        </pc:graphicFrameChg>
        <pc:graphicFrameChg chg="add mod">
          <ac:chgData name="Sarah Carter" userId="4b4e2a7e9c42e1b2" providerId="LiveId" clId="{5F016A8C-99F3-43AF-BCCC-C70D916DB580}" dt="2024-11-07T19:40:23.935" v="101" actId="1076"/>
          <ac:graphicFrameMkLst>
            <pc:docMk/>
            <pc:sldMk cId="2636312524" sldId="257"/>
            <ac:graphicFrameMk id="105" creationId="{9559CEA6-CBDF-8FC7-D45A-DCA93EB6A77B}"/>
          </ac:graphicFrameMkLst>
        </pc:graphicFrameChg>
        <pc:graphicFrameChg chg="add mod">
          <ac:chgData name="Sarah Carter" userId="4b4e2a7e9c42e1b2" providerId="LiveId" clId="{5F016A8C-99F3-43AF-BCCC-C70D916DB580}" dt="2024-11-07T19:40:23.935" v="101" actId="1076"/>
          <ac:graphicFrameMkLst>
            <pc:docMk/>
            <pc:sldMk cId="2636312524" sldId="257"/>
            <ac:graphicFrameMk id="106" creationId="{5802F7C2-B7DC-FAE9-A4A6-255766385AE5}"/>
          </ac:graphicFrameMkLst>
        </pc:graphicFrameChg>
        <pc:graphicFrameChg chg="add mod">
          <ac:chgData name="Sarah Carter" userId="4b4e2a7e9c42e1b2" providerId="LiveId" clId="{5F016A8C-99F3-43AF-BCCC-C70D916DB580}" dt="2024-11-07T19:40:29.293" v="103" actId="1076"/>
          <ac:graphicFrameMkLst>
            <pc:docMk/>
            <pc:sldMk cId="2636312524" sldId="257"/>
            <ac:graphicFrameMk id="107" creationId="{13A999F9-7610-CBE7-C71C-178D9EDD79B8}"/>
          </ac:graphicFrameMkLst>
        </pc:graphicFrameChg>
        <pc:graphicFrameChg chg="add mod">
          <ac:chgData name="Sarah Carter" userId="4b4e2a7e9c42e1b2" providerId="LiveId" clId="{5F016A8C-99F3-43AF-BCCC-C70D916DB580}" dt="2024-11-07T19:40:29.293" v="103" actId="1076"/>
          <ac:graphicFrameMkLst>
            <pc:docMk/>
            <pc:sldMk cId="2636312524" sldId="257"/>
            <ac:graphicFrameMk id="108" creationId="{3F62B1AB-36C1-A1BC-80C5-0C946AC54CE7}"/>
          </ac:graphicFrameMkLst>
        </pc:graphicFrameChg>
        <pc:graphicFrameChg chg="add mod">
          <ac:chgData name="Sarah Carter" userId="4b4e2a7e9c42e1b2" providerId="LiveId" clId="{5F016A8C-99F3-43AF-BCCC-C70D916DB580}" dt="2024-11-07T19:40:33.633" v="105" actId="1076"/>
          <ac:graphicFrameMkLst>
            <pc:docMk/>
            <pc:sldMk cId="2636312524" sldId="257"/>
            <ac:graphicFrameMk id="109" creationId="{8C6F329C-76D5-38BD-5FD7-11031B4E79CA}"/>
          </ac:graphicFrameMkLst>
        </pc:graphicFrameChg>
        <pc:graphicFrameChg chg="add mod">
          <ac:chgData name="Sarah Carter" userId="4b4e2a7e9c42e1b2" providerId="LiveId" clId="{5F016A8C-99F3-43AF-BCCC-C70D916DB580}" dt="2024-11-07T19:40:33.633" v="105" actId="1076"/>
          <ac:graphicFrameMkLst>
            <pc:docMk/>
            <pc:sldMk cId="2636312524" sldId="257"/>
            <ac:graphicFrameMk id="110" creationId="{63ED06A8-32E8-F978-F050-EE520E920487}"/>
          </ac:graphicFrameMkLst>
        </pc:graphicFrameChg>
        <pc:graphicFrameChg chg="add mod">
          <ac:chgData name="Sarah Carter" userId="4b4e2a7e9c42e1b2" providerId="LiveId" clId="{5F016A8C-99F3-43AF-BCCC-C70D916DB580}" dt="2024-11-07T19:40:40.180" v="108" actId="1076"/>
          <ac:graphicFrameMkLst>
            <pc:docMk/>
            <pc:sldMk cId="2636312524" sldId="257"/>
            <ac:graphicFrameMk id="111" creationId="{33799922-57FA-3F2F-F66A-9AC31311BF98}"/>
          </ac:graphicFrameMkLst>
        </pc:graphicFrameChg>
        <pc:graphicFrameChg chg="add mod">
          <ac:chgData name="Sarah Carter" userId="4b4e2a7e9c42e1b2" providerId="LiveId" clId="{5F016A8C-99F3-43AF-BCCC-C70D916DB580}" dt="2024-11-07T19:40:40.180" v="108" actId="1076"/>
          <ac:graphicFrameMkLst>
            <pc:docMk/>
            <pc:sldMk cId="2636312524" sldId="257"/>
            <ac:graphicFrameMk id="112" creationId="{E5135D99-2AA8-4B9D-AA7E-26E5524B39B5}"/>
          </ac:graphicFrameMkLst>
        </pc:graphicFrameChg>
        <pc:picChg chg="del">
          <ac:chgData name="Sarah Carter" userId="4b4e2a7e9c42e1b2" providerId="LiveId" clId="{5F016A8C-99F3-43AF-BCCC-C70D916DB580}" dt="2024-11-07T19:38:22.518" v="50" actId="478"/>
          <ac:picMkLst>
            <pc:docMk/>
            <pc:sldMk cId="2636312524" sldId="257"/>
            <ac:picMk id="3" creationId="{8C4ECB0C-22CE-E2AC-C2C7-D07FBAD38C14}"/>
          </ac:picMkLst>
        </pc:picChg>
        <pc:picChg chg="del">
          <ac:chgData name="Sarah Carter" userId="4b4e2a7e9c42e1b2" providerId="LiveId" clId="{5F016A8C-99F3-43AF-BCCC-C70D916DB580}" dt="2024-11-07T19:38:22.518" v="50" actId="478"/>
          <ac:picMkLst>
            <pc:docMk/>
            <pc:sldMk cId="2636312524" sldId="257"/>
            <ac:picMk id="6" creationId="{BE8CED3C-25E4-BE06-E96F-518E416106F7}"/>
          </ac:picMkLst>
        </pc:picChg>
        <pc:picChg chg="del">
          <ac:chgData name="Sarah Carter" userId="4b4e2a7e9c42e1b2" providerId="LiveId" clId="{5F016A8C-99F3-43AF-BCCC-C70D916DB580}" dt="2024-11-07T19:38:22.518" v="50" actId="478"/>
          <ac:picMkLst>
            <pc:docMk/>
            <pc:sldMk cId="2636312524" sldId="257"/>
            <ac:picMk id="17" creationId="{25DACD8A-41AF-FE75-ED2A-4B62B95534C1}"/>
          </ac:picMkLst>
        </pc:picChg>
        <pc:picChg chg="del">
          <ac:chgData name="Sarah Carter" userId="4b4e2a7e9c42e1b2" providerId="LiveId" clId="{5F016A8C-99F3-43AF-BCCC-C70D916DB580}" dt="2024-11-07T19:38:22.518" v="50" actId="478"/>
          <ac:picMkLst>
            <pc:docMk/>
            <pc:sldMk cId="2636312524" sldId="257"/>
            <ac:picMk id="18" creationId="{CB4A2C3E-24F2-71C4-0CD1-05776CEECFD3}"/>
          </ac:picMkLst>
        </pc:picChg>
        <pc:picChg chg="del">
          <ac:chgData name="Sarah Carter" userId="4b4e2a7e9c42e1b2" providerId="LiveId" clId="{5F016A8C-99F3-43AF-BCCC-C70D916DB580}" dt="2024-11-07T19:38:22.518" v="50" actId="478"/>
          <ac:picMkLst>
            <pc:docMk/>
            <pc:sldMk cId="2636312524" sldId="257"/>
            <ac:picMk id="19" creationId="{D436FDEF-8016-8CAC-3609-AA49950228D4}"/>
          </ac:picMkLst>
        </pc:picChg>
        <pc:picChg chg="del">
          <ac:chgData name="Sarah Carter" userId="4b4e2a7e9c42e1b2" providerId="LiveId" clId="{5F016A8C-99F3-43AF-BCCC-C70D916DB580}" dt="2024-11-07T19:38:22.518" v="50" actId="478"/>
          <ac:picMkLst>
            <pc:docMk/>
            <pc:sldMk cId="2636312524" sldId="257"/>
            <ac:picMk id="20" creationId="{1532CE58-1D91-8458-2E3C-7C4E526F1B59}"/>
          </ac:picMkLst>
        </pc:picChg>
        <pc:picChg chg="del">
          <ac:chgData name="Sarah Carter" userId="4b4e2a7e9c42e1b2" providerId="LiveId" clId="{5F016A8C-99F3-43AF-BCCC-C70D916DB580}" dt="2024-11-07T19:38:22.518" v="50" actId="478"/>
          <ac:picMkLst>
            <pc:docMk/>
            <pc:sldMk cId="2636312524" sldId="257"/>
            <ac:picMk id="21" creationId="{DE009A02-FA48-85D4-EB85-EAF4C043DB9A}"/>
          </ac:picMkLst>
        </pc:picChg>
        <pc:picChg chg="del">
          <ac:chgData name="Sarah Carter" userId="4b4e2a7e9c42e1b2" providerId="LiveId" clId="{5F016A8C-99F3-43AF-BCCC-C70D916DB580}" dt="2024-11-07T19:38:22.518" v="50" actId="478"/>
          <ac:picMkLst>
            <pc:docMk/>
            <pc:sldMk cId="2636312524" sldId="257"/>
            <ac:picMk id="22" creationId="{3808B294-40B6-E500-FB32-A588323F3253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24" creationId="{80365199-46F6-D716-CBA1-63320949827B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25" creationId="{038FE6B8-5B3E-1DC3-1C7F-8950DF553577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26" creationId="{E2E3183F-56C8-F198-2ABF-D127B3DC722F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27" creationId="{552CAA4D-F9B6-E51E-3848-CCE36E8D1149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28" creationId="{60D716A4-92A8-7A5C-FD05-09397D8CC9A7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29" creationId="{F7E2182F-09F2-F951-B4F3-F034E895AA4A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30" creationId="{B1E1E030-EABF-8898-36B9-104D0B4D1F1B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31" creationId="{72F8CA87-F784-78B7-D302-297ACF06BEF7}"/>
          </ac:picMkLst>
        </pc:picChg>
        <pc:picChg chg="del">
          <ac:chgData name="Sarah Carter" userId="4b4e2a7e9c42e1b2" providerId="LiveId" clId="{5F016A8C-99F3-43AF-BCCC-C70D916DB580}" dt="2024-11-07T19:39:47.957" v="92" actId="478"/>
          <ac:picMkLst>
            <pc:docMk/>
            <pc:sldMk cId="2636312524" sldId="257"/>
            <ac:picMk id="33" creationId="{5444D27C-7460-3E9E-467F-610C3DD303AD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34" creationId="{5AF6B625-35B1-7E19-3AA1-E6B2714C89F0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35" creationId="{C71EB004-A1AA-9DBF-7204-85AA62455959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36" creationId="{CF8EC3AD-E68F-7392-2927-6BD9448174C5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37" creationId="{51A98D04-CB16-9B33-9B02-CAFDEAA079EC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38" creationId="{ED714061-738E-1115-13B8-A2B9515D6907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39" creationId="{67E7F926-AC17-8B80-8176-3FFA988158F9}"/>
          </ac:picMkLst>
        </pc:picChg>
        <pc:picChg chg="del">
          <ac:chgData name="Sarah Carter" userId="4b4e2a7e9c42e1b2" providerId="LiveId" clId="{5F016A8C-99F3-43AF-BCCC-C70D916DB580}" dt="2024-11-07T19:39:55.060" v="95" actId="478"/>
          <ac:picMkLst>
            <pc:docMk/>
            <pc:sldMk cId="2636312524" sldId="257"/>
            <ac:picMk id="40" creationId="{07A76988-60D8-B686-C82A-10B13DEA6DA4}"/>
          </ac:picMkLst>
        </pc:picChg>
        <pc:picChg chg="del">
          <ac:chgData name="Sarah Carter" userId="4b4e2a7e9c42e1b2" providerId="LiveId" clId="{5F016A8C-99F3-43AF-BCCC-C70D916DB580}" dt="2024-11-07T19:39:46.283" v="90" actId="478"/>
          <ac:picMkLst>
            <pc:docMk/>
            <pc:sldMk cId="2636312524" sldId="257"/>
            <ac:picMk id="42" creationId="{04A98B31-7E3E-048E-2D7A-20E5B160E54F}"/>
          </ac:picMkLst>
        </pc:picChg>
        <pc:picChg chg="del">
          <ac:chgData name="Sarah Carter" userId="4b4e2a7e9c42e1b2" providerId="LiveId" clId="{5F016A8C-99F3-43AF-BCCC-C70D916DB580}" dt="2024-11-07T19:39:45.499" v="89" actId="478"/>
          <ac:picMkLst>
            <pc:docMk/>
            <pc:sldMk cId="2636312524" sldId="257"/>
            <ac:picMk id="43" creationId="{EEFAF3B4-B7A6-23FD-F634-C7447329D863}"/>
          </ac:picMkLst>
        </pc:picChg>
        <pc:picChg chg="del">
          <ac:chgData name="Sarah Carter" userId="4b4e2a7e9c42e1b2" providerId="LiveId" clId="{5F016A8C-99F3-43AF-BCCC-C70D916DB580}" dt="2024-11-07T19:39:45.499" v="89" actId="478"/>
          <ac:picMkLst>
            <pc:docMk/>
            <pc:sldMk cId="2636312524" sldId="257"/>
            <ac:picMk id="44" creationId="{FDA9606C-9BB7-828E-961A-5DF69EE1E896}"/>
          </ac:picMkLst>
        </pc:picChg>
        <pc:picChg chg="del">
          <ac:chgData name="Sarah Carter" userId="4b4e2a7e9c42e1b2" providerId="LiveId" clId="{5F016A8C-99F3-43AF-BCCC-C70D916DB580}" dt="2024-11-07T19:39:45.499" v="89" actId="478"/>
          <ac:picMkLst>
            <pc:docMk/>
            <pc:sldMk cId="2636312524" sldId="257"/>
            <ac:picMk id="45" creationId="{0F43F6C7-B384-4CFB-B24C-5AB9035B2922}"/>
          </ac:picMkLst>
        </pc:picChg>
        <pc:picChg chg="del">
          <ac:chgData name="Sarah Carter" userId="4b4e2a7e9c42e1b2" providerId="LiveId" clId="{5F016A8C-99F3-43AF-BCCC-C70D916DB580}" dt="2024-11-07T19:39:46.658" v="91" actId="478"/>
          <ac:picMkLst>
            <pc:docMk/>
            <pc:sldMk cId="2636312524" sldId="257"/>
            <ac:picMk id="46" creationId="{3D75AE2C-50F7-8DE7-3996-147D31A83BDC}"/>
          </ac:picMkLst>
        </pc:picChg>
        <pc:picChg chg="del">
          <ac:chgData name="Sarah Carter" userId="4b4e2a7e9c42e1b2" providerId="LiveId" clId="{5F016A8C-99F3-43AF-BCCC-C70D916DB580}" dt="2024-11-07T19:39:45.499" v="89" actId="478"/>
          <ac:picMkLst>
            <pc:docMk/>
            <pc:sldMk cId="2636312524" sldId="257"/>
            <ac:picMk id="47" creationId="{B7A4A51E-D5D2-A0A3-7030-E91AAFE08512}"/>
          </ac:picMkLst>
        </pc:picChg>
        <pc:picChg chg="del">
          <ac:chgData name="Sarah Carter" userId="4b4e2a7e9c42e1b2" providerId="LiveId" clId="{5F016A8C-99F3-43AF-BCCC-C70D916DB580}" dt="2024-11-07T19:39:45.499" v="89" actId="478"/>
          <ac:picMkLst>
            <pc:docMk/>
            <pc:sldMk cId="2636312524" sldId="257"/>
            <ac:picMk id="48" creationId="{95D25697-F154-10B7-91AF-ED4EAA8D83EB}"/>
          </ac:picMkLst>
        </pc:picChg>
        <pc:picChg chg="del">
          <ac:chgData name="Sarah Carter" userId="4b4e2a7e9c42e1b2" providerId="LiveId" clId="{5F016A8C-99F3-43AF-BCCC-C70D916DB580}" dt="2024-11-07T19:39:45.499" v="89" actId="478"/>
          <ac:picMkLst>
            <pc:docMk/>
            <pc:sldMk cId="2636312524" sldId="257"/>
            <ac:picMk id="49" creationId="{A023E151-7FCC-33D2-AD31-3413BBE34537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51" creationId="{6411E620-CC3D-C240-1DE9-437E6516E221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52" creationId="{1C15C9AB-216C-D64F-4CD1-C174A6AC223A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53" creationId="{2ECE1F5F-AA67-1309-9574-63EF5D6D1367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54" creationId="{3DA11FB7-B7C4-ED1B-50D4-C9F9F3AC4DA2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55" creationId="{AD9F0F81-C2A1-B840-53DC-524D25A9D5FA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56" creationId="{4B9D67FD-5A01-58F2-E85E-EB47E80CD3D7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57" creationId="{5BB27355-6640-CF39-0788-C88994623E35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58" creationId="{B13998A3-4611-8122-4D5C-93AC31D1C2D9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60" creationId="{FDBC658E-8784-311F-C10F-5BCFC1618370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61" creationId="{6C3D8F43-B239-8820-C4A5-C22AC632CF6F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62" creationId="{6E952CE8-E6F5-C070-BE5D-48549AB4E0AA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63" creationId="{1187E06A-8632-409B-A66F-8D52C35CB535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64" creationId="{D6AC0B01-846D-348D-EF6A-11351BF37ADE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65" creationId="{2552D90F-B8E8-A99C-24BE-FE6A264382B9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66" creationId="{1EBF9ABC-B74A-B0C1-5EBA-2657981739A3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67" creationId="{18CD2895-5DC3-E1CB-D7A6-62324C50F012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69" creationId="{A1F8FA38-E042-6483-C54F-8967605BBFE3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70" creationId="{76D70D96-5970-DC75-AE67-2636D5B27490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71" creationId="{B5242F16-B878-1702-2897-09B0A23FA7C5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72" creationId="{02F2BF4D-575C-BE7D-D69B-71BEA8C31DA2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73" creationId="{38281FBF-371C-B9E6-5DAE-85A46437EBCF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74" creationId="{CAB0448F-B60B-FFAC-E181-B05921B38E09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75" creationId="{ACF06626-4562-9030-3354-47BB778FF97C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76" creationId="{0A4C47F3-4136-B8DE-DFFE-92D26CAD43E2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78" creationId="{C3B4B702-E731-A79C-5CBE-3D1DE0ACAF89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79" creationId="{DA13ECA5-3CEF-E93C-05AE-F836A0E3DB41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80" creationId="{4588DEBB-2DA8-97EC-0881-FD80FD288D10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81" creationId="{AF1A4B73-BD9E-3350-57CA-446801059D2A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82" creationId="{5D923572-65C3-6F02-2B94-E2485B759416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83" creationId="{B7E2801E-F58C-3843-C233-23B014A15467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84" creationId="{59AF2740-2CBC-C986-9132-E4DB01963131}"/>
          </ac:picMkLst>
        </pc:picChg>
        <pc:picChg chg="del">
          <ac:chgData name="Sarah Carter" userId="4b4e2a7e9c42e1b2" providerId="LiveId" clId="{5F016A8C-99F3-43AF-BCCC-C70D916DB580}" dt="2024-11-07T19:39:50.508" v="93" actId="478"/>
          <ac:picMkLst>
            <pc:docMk/>
            <pc:sldMk cId="2636312524" sldId="257"/>
            <ac:picMk id="85" creationId="{3C32C7D6-1893-D3FA-3F3E-3B72604C23FF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87" creationId="{D88A9589-9941-2803-6B0B-CD58AD59AFA1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88" creationId="{FB9A92C2-8763-F3FD-9FD3-B4E610F0806A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89" creationId="{A3C5AAFC-FE89-5805-EA64-5BFA3184AAEF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90" creationId="{C4F2149F-9942-30B9-79C7-0E948998CA1F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91" creationId="{84A00344-B8B2-5CCF-CA85-38EBA7AA252C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92" creationId="{60FE0AD3-6B5A-DF62-22CC-981052B7931D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93" creationId="{8C370D3A-10A4-2A82-AF4E-0EC050A0AC1D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94" creationId="{37CF6DC8-8EED-53E7-7F3E-F19189D96BC9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96" creationId="{B79632CD-9547-73E5-3E9A-FFC531B1DF4A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97" creationId="{C509A915-F916-6816-7A00-4FEDCC58330F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98" creationId="{6ECB3CFB-10E9-1029-B2EA-1D819055AF4E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99" creationId="{374359AE-5007-20DA-0B40-92AFD9EBE8A2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100" creationId="{3883D7BB-8424-DEE1-9AFD-E4DF457EBB64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101" creationId="{52E5317E-7A07-5030-0A31-30572B51933F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102" creationId="{BD27DDF6-918A-04B6-1597-617FB5AB8E4B}"/>
          </ac:picMkLst>
        </pc:picChg>
        <pc:picChg chg="del">
          <ac:chgData name="Sarah Carter" userId="4b4e2a7e9c42e1b2" providerId="LiveId" clId="{5F016A8C-99F3-43AF-BCCC-C70D916DB580}" dt="2024-11-07T19:39:57.390" v="96" actId="478"/>
          <ac:picMkLst>
            <pc:docMk/>
            <pc:sldMk cId="2636312524" sldId="257"/>
            <ac:picMk id="103" creationId="{41AB33FC-1EEA-3E3A-C00E-5583595DE65A}"/>
          </ac:picMkLst>
        </pc:picChg>
      </pc:sldChg>
    </pc:docChg>
  </pc:docChgLst>
</pc:chgInfo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2930" y="1646133"/>
            <a:ext cx="6606540" cy="3501813"/>
          </a:xfrm>
        </p:spPr>
        <p:txBody>
          <a:bodyPr anchor="b"/>
          <a:lstStyle>
            <a:lvl1pPr algn="ctr"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550" y="5282989"/>
            <a:ext cx="5829300" cy="2428451"/>
          </a:xfrm>
        </p:spPr>
        <p:txBody>
          <a:bodyPr/>
          <a:lstStyle>
            <a:lvl1pPr marL="0" indent="0" algn="ctr">
              <a:buNone/>
              <a:defRPr sz="2040"/>
            </a:lvl1pPr>
            <a:lvl2pPr marL="388620" indent="0" algn="ctr">
              <a:buNone/>
              <a:defRPr sz="1700"/>
            </a:lvl2pPr>
            <a:lvl3pPr marL="777240" indent="0" algn="ctr">
              <a:buNone/>
              <a:defRPr sz="1530"/>
            </a:lvl3pPr>
            <a:lvl4pPr marL="1165860" indent="0" algn="ctr">
              <a:buNone/>
              <a:defRPr sz="1360"/>
            </a:lvl4pPr>
            <a:lvl5pPr marL="1554480" indent="0" algn="ctr">
              <a:buNone/>
              <a:defRPr sz="1360"/>
            </a:lvl5pPr>
            <a:lvl6pPr marL="1943100" indent="0" algn="ctr">
              <a:buNone/>
              <a:defRPr sz="1360"/>
            </a:lvl6pPr>
            <a:lvl7pPr marL="2331720" indent="0" algn="ctr">
              <a:buNone/>
              <a:defRPr sz="1360"/>
            </a:lvl7pPr>
            <a:lvl8pPr marL="2720340" indent="0" algn="ctr">
              <a:buNone/>
              <a:defRPr sz="1360"/>
            </a:lvl8pPr>
            <a:lvl9pPr marL="3108960" indent="0" algn="ctr">
              <a:buNone/>
              <a:defRPr sz="136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7488683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04263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2124" y="535517"/>
            <a:ext cx="1675924" cy="8524029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353" y="535517"/>
            <a:ext cx="4930616" cy="8524029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2675928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7941439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05" y="2507618"/>
            <a:ext cx="6703695" cy="4184014"/>
          </a:xfrm>
        </p:spPr>
        <p:txBody>
          <a:bodyPr anchor="b"/>
          <a:lstStyle>
            <a:lvl1pPr>
              <a:defRPr sz="51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05" y="6731215"/>
            <a:ext cx="6703695" cy="2200274"/>
          </a:xfrm>
        </p:spPr>
        <p:txBody>
          <a:bodyPr/>
          <a:lstStyle>
            <a:lvl1pPr marL="0" indent="0">
              <a:buNone/>
              <a:defRPr sz="2040">
                <a:solidFill>
                  <a:schemeClr val="tx1">
                    <a:tint val="82000"/>
                  </a:schemeClr>
                </a:solidFill>
              </a:defRPr>
            </a:lvl1pPr>
            <a:lvl2pPr marL="388620" indent="0">
              <a:buNone/>
              <a:defRPr sz="1700">
                <a:solidFill>
                  <a:schemeClr val="tx1">
                    <a:tint val="82000"/>
                  </a:schemeClr>
                </a:solidFill>
              </a:defRPr>
            </a:lvl2pPr>
            <a:lvl3pPr marL="777240" indent="0">
              <a:buNone/>
              <a:defRPr sz="1530">
                <a:solidFill>
                  <a:schemeClr val="tx1">
                    <a:tint val="82000"/>
                  </a:schemeClr>
                </a:solidFill>
              </a:defRPr>
            </a:lvl3pPr>
            <a:lvl4pPr marL="11658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4pPr>
            <a:lvl5pPr marL="155448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5pPr>
            <a:lvl6pPr marL="194310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6pPr>
            <a:lvl7pPr marL="233172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7pPr>
            <a:lvl8pPr marL="272034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8pPr>
            <a:lvl9pPr marL="3108960" indent="0">
              <a:buNone/>
              <a:defRPr sz="1360">
                <a:solidFill>
                  <a:schemeClr val="tx1">
                    <a:tint val="82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0828782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353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4778" y="2677584"/>
            <a:ext cx="3303270" cy="63819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57961042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535519"/>
            <a:ext cx="6703695" cy="1944159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366" y="2465706"/>
            <a:ext cx="3288089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366" y="3674110"/>
            <a:ext cx="3288089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4778" y="2465706"/>
            <a:ext cx="3304282" cy="1208404"/>
          </a:xfrm>
        </p:spPr>
        <p:txBody>
          <a:bodyPr anchor="b"/>
          <a:lstStyle>
            <a:lvl1pPr marL="0" indent="0">
              <a:buNone/>
              <a:defRPr sz="2040" b="1"/>
            </a:lvl1pPr>
            <a:lvl2pPr marL="388620" indent="0">
              <a:buNone/>
              <a:defRPr sz="1700" b="1"/>
            </a:lvl2pPr>
            <a:lvl3pPr marL="777240" indent="0">
              <a:buNone/>
              <a:defRPr sz="1530" b="1"/>
            </a:lvl3pPr>
            <a:lvl4pPr marL="1165860" indent="0">
              <a:buNone/>
              <a:defRPr sz="1360" b="1"/>
            </a:lvl4pPr>
            <a:lvl5pPr marL="1554480" indent="0">
              <a:buNone/>
              <a:defRPr sz="1360" b="1"/>
            </a:lvl5pPr>
            <a:lvl6pPr marL="1943100" indent="0">
              <a:buNone/>
              <a:defRPr sz="1360" b="1"/>
            </a:lvl6pPr>
            <a:lvl7pPr marL="2331720" indent="0">
              <a:buNone/>
              <a:defRPr sz="1360" b="1"/>
            </a:lvl7pPr>
            <a:lvl8pPr marL="2720340" indent="0">
              <a:buNone/>
              <a:defRPr sz="1360" b="1"/>
            </a:lvl8pPr>
            <a:lvl9pPr marL="3108960" indent="0">
              <a:buNone/>
              <a:defRPr sz="136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4778" y="3674110"/>
            <a:ext cx="3304282" cy="5404062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1010312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0086116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62920832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4282" y="1448226"/>
            <a:ext cx="3934778" cy="7147983"/>
          </a:xfrm>
        </p:spPr>
        <p:txBody>
          <a:bodyPr/>
          <a:lstStyle>
            <a:lvl1pPr>
              <a:defRPr sz="2720"/>
            </a:lvl1pPr>
            <a:lvl2pPr>
              <a:defRPr sz="2380"/>
            </a:lvl2pPr>
            <a:lvl3pPr>
              <a:defRPr sz="2040"/>
            </a:lvl3pPr>
            <a:lvl4pPr>
              <a:defRPr sz="1700"/>
            </a:lvl4pPr>
            <a:lvl5pPr>
              <a:defRPr sz="1700"/>
            </a:lvl5pPr>
            <a:lvl6pPr>
              <a:defRPr sz="1700"/>
            </a:lvl6pPr>
            <a:lvl7pPr>
              <a:defRPr sz="1700"/>
            </a:lvl7pPr>
            <a:lvl8pPr>
              <a:defRPr sz="1700"/>
            </a:lvl8pPr>
            <a:lvl9pPr>
              <a:defRPr sz="17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727007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365" y="670560"/>
            <a:ext cx="2506801" cy="2346960"/>
          </a:xfrm>
        </p:spPr>
        <p:txBody>
          <a:bodyPr anchor="b"/>
          <a:lstStyle>
            <a:lvl1pPr>
              <a:defRPr sz="272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4282" y="1448226"/>
            <a:ext cx="3934778" cy="7147983"/>
          </a:xfrm>
        </p:spPr>
        <p:txBody>
          <a:bodyPr anchor="t"/>
          <a:lstStyle>
            <a:lvl1pPr marL="0" indent="0">
              <a:buNone/>
              <a:defRPr sz="2720"/>
            </a:lvl1pPr>
            <a:lvl2pPr marL="388620" indent="0">
              <a:buNone/>
              <a:defRPr sz="2380"/>
            </a:lvl2pPr>
            <a:lvl3pPr marL="777240" indent="0">
              <a:buNone/>
              <a:defRPr sz="2040"/>
            </a:lvl3pPr>
            <a:lvl4pPr marL="1165860" indent="0">
              <a:buNone/>
              <a:defRPr sz="1700"/>
            </a:lvl4pPr>
            <a:lvl5pPr marL="1554480" indent="0">
              <a:buNone/>
              <a:defRPr sz="1700"/>
            </a:lvl5pPr>
            <a:lvl6pPr marL="1943100" indent="0">
              <a:buNone/>
              <a:defRPr sz="1700"/>
            </a:lvl6pPr>
            <a:lvl7pPr marL="2331720" indent="0">
              <a:buNone/>
              <a:defRPr sz="1700"/>
            </a:lvl7pPr>
            <a:lvl8pPr marL="2720340" indent="0">
              <a:buNone/>
              <a:defRPr sz="1700"/>
            </a:lvl8pPr>
            <a:lvl9pPr marL="3108960" indent="0">
              <a:buNone/>
              <a:defRPr sz="17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365" y="3017520"/>
            <a:ext cx="2506801" cy="5590329"/>
          </a:xfrm>
        </p:spPr>
        <p:txBody>
          <a:bodyPr/>
          <a:lstStyle>
            <a:lvl1pPr marL="0" indent="0">
              <a:buNone/>
              <a:defRPr sz="1360"/>
            </a:lvl1pPr>
            <a:lvl2pPr marL="388620" indent="0">
              <a:buNone/>
              <a:defRPr sz="1190"/>
            </a:lvl2pPr>
            <a:lvl3pPr marL="777240" indent="0">
              <a:buNone/>
              <a:defRPr sz="1020"/>
            </a:lvl3pPr>
            <a:lvl4pPr marL="1165860" indent="0">
              <a:buNone/>
              <a:defRPr sz="850"/>
            </a:lvl4pPr>
            <a:lvl5pPr marL="1554480" indent="0">
              <a:buNone/>
              <a:defRPr sz="850"/>
            </a:lvl5pPr>
            <a:lvl6pPr marL="1943100" indent="0">
              <a:buNone/>
              <a:defRPr sz="850"/>
            </a:lvl6pPr>
            <a:lvl7pPr marL="2331720" indent="0">
              <a:buNone/>
              <a:defRPr sz="850"/>
            </a:lvl7pPr>
            <a:lvl8pPr marL="2720340" indent="0">
              <a:buNone/>
              <a:defRPr sz="850"/>
            </a:lvl8pPr>
            <a:lvl9pPr marL="3108960" indent="0">
              <a:buNone/>
              <a:defRPr sz="85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3221054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353" y="535519"/>
            <a:ext cx="6703695" cy="1944159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353" y="2677584"/>
            <a:ext cx="6703695" cy="6381962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353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78558EBC-4ECC-4E4A-B0E0-9A8748359F85}" type="datetimeFigureOut">
              <a:rPr lang="en-US" smtClean="0"/>
              <a:t>11/7/2024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608" y="9322649"/>
            <a:ext cx="2623185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89258" y="9322649"/>
            <a:ext cx="1748790" cy="535517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020">
                <a:solidFill>
                  <a:schemeClr val="tx1">
                    <a:tint val="82000"/>
                  </a:schemeClr>
                </a:solidFill>
              </a:defRPr>
            </a:lvl1pPr>
          </a:lstStyle>
          <a:p>
            <a:fld id="{ACB99D44-4226-4C5A-A283-9325AFC7F40A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31002462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777240" rtl="0" eaLnBrk="1" latinLnBrk="0" hangingPunct="1">
        <a:lnSpc>
          <a:spcPct val="90000"/>
        </a:lnSpc>
        <a:spcBef>
          <a:spcPct val="0"/>
        </a:spcBef>
        <a:buNone/>
        <a:defRPr sz="374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94310" indent="-194310" algn="l" defTabSz="777240" rtl="0" eaLnBrk="1" latinLnBrk="0" hangingPunct="1">
        <a:lnSpc>
          <a:spcPct val="90000"/>
        </a:lnSpc>
        <a:spcBef>
          <a:spcPts val="850"/>
        </a:spcBef>
        <a:buFont typeface="Arial" panose="020B0604020202020204" pitchFamily="34" charset="0"/>
        <a:buChar char="•"/>
        <a:defRPr sz="2380" kern="1200">
          <a:solidFill>
            <a:schemeClr val="tx1"/>
          </a:solidFill>
          <a:latin typeface="+mn-lt"/>
          <a:ea typeface="+mn-ea"/>
          <a:cs typeface="+mn-cs"/>
        </a:defRPr>
      </a:lvl1pPr>
      <a:lvl2pPr marL="5829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204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1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74879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213741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52603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91465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303270" indent="-194310" algn="l" defTabSz="777240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1pPr>
      <a:lvl2pPr marL="3886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2pPr>
      <a:lvl3pPr marL="7772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3pPr>
      <a:lvl4pPr marL="11658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4pPr>
      <a:lvl5pPr marL="155448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5pPr>
      <a:lvl6pPr marL="194310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6pPr>
      <a:lvl7pPr marL="233172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7pPr>
      <a:lvl8pPr marL="272034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8pPr>
      <a:lvl9pPr marL="3108960" algn="l" defTabSz="777240" rtl="0" eaLnBrk="1" latinLnBrk="0" hangingPunct="1">
        <a:defRPr sz="153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ext Box 2">
            <a:extLst>
              <a:ext uri="{FF2B5EF4-FFF2-40B4-BE49-F238E27FC236}">
                <a16:creationId xmlns:a16="http://schemas.microsoft.com/office/drawing/2014/main" id="{A631F1DA-EF52-C0E5-7FC9-BE22730E1E1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1948" y="215309"/>
            <a:ext cx="6823076" cy="1304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7200" b="1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EIGHT CIRCLES</a:t>
            </a:r>
            <a:endParaRPr kumimoji="0" lang="en-US" altLang="en-US" sz="72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5" name="Text Box 3">
            <a:extLst>
              <a:ext uri="{FF2B5EF4-FFF2-40B4-BE49-F238E27FC236}">
                <a16:creationId xmlns:a16="http://schemas.microsoft.com/office/drawing/2014/main" id="{F2948A0A-DEE7-501E-BB81-BC4C5641B8CE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1948" y="1238251"/>
            <a:ext cx="6823076" cy="13049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30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A CHESSBOARD PUZZLE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sp>
        <p:nvSpPr>
          <p:cNvPr id="6" name="Text Box 4">
            <a:extLst>
              <a:ext uri="{FF2B5EF4-FFF2-40B4-BE49-F238E27FC236}">
                <a16:creationId xmlns:a16="http://schemas.microsoft.com/office/drawing/2014/main" id="{75824448-D55D-6081-D462-BB092B07E2A7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61948" y="1724819"/>
            <a:ext cx="6823076" cy="1123950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12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Place eight circles on the chessboard below so that no two circles are on the same line, either vertically, horizontally, or diagonally. 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aphicFrame>
        <p:nvGraphicFramePr>
          <p:cNvPr id="7" name="Table 6">
            <a:extLst>
              <a:ext uri="{FF2B5EF4-FFF2-40B4-BE49-F238E27FC236}">
                <a16:creationId xmlns:a16="http://schemas.microsoft.com/office/drawing/2014/main" id="{33293143-5BE9-C3AE-B70B-A65B38B1E7C9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21961866"/>
              </p:ext>
            </p:extLst>
          </p:nvPr>
        </p:nvGraphicFramePr>
        <p:xfrm>
          <a:off x="457199" y="2221311"/>
          <a:ext cx="6858002" cy="6857998"/>
        </p:xfrm>
        <a:graphic>
          <a:graphicData uri="http://schemas.openxmlformats.org/drawingml/2006/table">
            <a:tbl>
              <a:tblPr/>
              <a:tblGrid>
                <a:gridCol w="857238">
                  <a:extLst>
                    <a:ext uri="{9D8B030D-6E8A-4147-A177-3AD203B41FA5}">
                      <a16:colId xmlns:a16="http://schemas.microsoft.com/office/drawing/2014/main" val="2886577584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2545526140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2232412283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1411186109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2975222670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1991633163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267430289"/>
                    </a:ext>
                  </a:extLst>
                </a:gridCol>
                <a:gridCol w="857252">
                  <a:extLst>
                    <a:ext uri="{9D8B030D-6E8A-4147-A177-3AD203B41FA5}">
                      <a16:colId xmlns:a16="http://schemas.microsoft.com/office/drawing/2014/main" val="1224533417"/>
                    </a:ext>
                  </a:extLst>
                </a:gridCol>
              </a:tblGrid>
              <a:tr h="857240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3127209263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78443776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662325437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47057543"/>
                  </a:ext>
                </a:extLst>
              </a:tr>
              <a:tr h="857240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2677468897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130654598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extLst>
                  <a:ext uri="{0D108BD9-81ED-4DB2-BD59-A6C34878D82A}">
                    <a16:rowId xmlns:a16="http://schemas.microsoft.com/office/drawing/2014/main" val="192744797"/>
                  </a:ext>
                </a:extLst>
              </a:tr>
              <a:tr h="857253"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rgbClr val="C0C0C0"/>
                    </a:solidFill>
                  </a:tcPr>
                </a:tc>
                <a:tc>
                  <a:txBody>
                    <a:bodyPr/>
                    <a:lstStyle/>
                    <a:p>
                      <a:pPr marR="0" indent="0" algn="l" rtl="0">
                        <a:lnSpc>
                          <a:spcPct val="119000"/>
                        </a:lnSpc>
                        <a:spcAft>
                          <a:spcPts val="600"/>
                        </a:spcAft>
                      </a:pPr>
                      <a:r>
                        <a:rPr lang="en-US" sz="900" kern="1400" dirty="0">
                          <a:ln>
                            <a:noFill/>
                          </a:ln>
                          <a:solidFill>
                            <a:srgbClr val="000000"/>
                          </a:solidFill>
                          <a:effectLst/>
                          <a:latin typeface="Calibri" panose="020F0502020204030204" pitchFamily="34" charset="0"/>
                        </a:rPr>
                        <a:t> </a:t>
                      </a:r>
                    </a:p>
                  </a:txBody>
                  <a:tcPr marL="34036" marR="34036" marT="34036" marB="34036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381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3823341053"/>
                  </a:ext>
                </a:extLst>
              </a:tr>
            </a:tbl>
          </a:graphicData>
        </a:graphic>
      </p:graphicFrame>
      <p:sp>
        <p:nvSpPr>
          <p:cNvPr id="8" name="Control 5">
            <a:extLst>
              <a:ext uri="{FF2B5EF4-FFF2-40B4-BE49-F238E27FC236}">
                <a16:creationId xmlns:a16="http://schemas.microsoft.com/office/drawing/2014/main" id="{13B88DF6-208D-4390-9279-E644773C9143}"/>
              </a:ext>
            </a:extLst>
          </p:cNvPr>
          <p:cNvSpPr>
            <a:spLocks noChangeArrowheads="1" noChangeShapeType="1"/>
          </p:cNvSpPr>
          <p:nvPr/>
        </p:nvSpPr>
        <p:spPr bwMode="auto">
          <a:xfrm>
            <a:off x="1152525" y="4927600"/>
            <a:ext cx="6858000" cy="6858000"/>
          </a:xfrm>
          <a:prstGeom prst="rect">
            <a:avLst/>
          </a:prstGeom>
          <a:noFill/>
          <a:ln>
            <a:noFill/>
          </a:ln>
          <a:effectLst/>
          <a:extLst>
            <a:ext uri="{91240B29-F687-4F45-9708-019B960494DF}">
              <a14:hiddenLine xmlns:a14="http://schemas.microsoft.com/office/drawing/2010/main" w="25400">
                <a:noFill/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0" tIns="0" rIns="0" bIns="0" numCol="1" anchor="t" anchorCtr="0" compatLnSpc="1">
            <a:prstTxWarp prst="textNoShape">
              <a:avLst/>
            </a:prstTxWarp>
          </a:bodyPr>
          <a:lstStyle/>
          <a:p>
            <a:endParaRPr lang="en-US"/>
          </a:p>
        </p:txBody>
      </p:sp>
      <p:sp>
        <p:nvSpPr>
          <p:cNvPr id="9" name="Text Box 6">
            <a:extLst>
              <a:ext uri="{FF2B5EF4-FFF2-40B4-BE49-F238E27FC236}">
                <a16:creationId xmlns:a16="http://schemas.microsoft.com/office/drawing/2014/main" id="{BBCFC2BD-8508-5193-4DC0-D46A35C4A491}"/>
              </a:ext>
            </a:extLst>
          </p:cNvPr>
          <p:cNvSpPr txBox="1">
            <a:spLocks noChangeArrowheads="1"/>
          </p:cNvSpPr>
          <p:nvPr/>
        </p:nvSpPr>
        <p:spPr bwMode="auto">
          <a:xfrm>
            <a:off x="474662" y="9209087"/>
            <a:ext cx="6823076" cy="40163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5B9BD5"/>
                </a:solidFill>
              </a14:hiddenFill>
            </a:ext>
            <a:ext uri="{91240B29-F687-4F45-9708-019B960494DF}">
              <a14:hiddenLine xmlns:a14="http://schemas.microsoft.com/office/drawing/2010/main" w="25400" algn="ctr">
                <a:solidFill>
                  <a:srgbClr val="000000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000000"/>
                  </a:outerShdw>
                </a:effectLst>
              </a14:hiddenEffects>
            </a:ext>
          </a:extLst>
        </p:spPr>
        <p:txBody>
          <a:bodyPr vert="horz" wrap="square" lIns="36576" tIns="36576" rIns="36576" bIns="36576" numCol="1" anchor="t" anchorCtr="0" compatLnSpc="1">
            <a:prstTxWarp prst="textNoShape">
              <a:avLst/>
            </a:prstTxWarp>
          </a:bodyPr>
          <a:lstStyle/>
          <a:p>
            <a:pPr marL="0" marR="0" lvl="0" indent="0" algn="ctr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n-US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This is a variation on a classic chess puzzle that was first published by Max </a:t>
            </a:r>
            <a:r>
              <a:rPr kumimoji="0" lang="en-US" altLang="en-US" sz="900" b="0" i="0" u="none" strike="noStrike" cap="none" normalizeH="0" baseline="0" dirty="0" err="1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Bezzel</a:t>
            </a:r>
            <a:r>
              <a:rPr kumimoji="0" lang="en-US" altLang="en-US" sz="900" b="0" i="0" u="none" strike="noStrike" cap="none" normalizeH="0" baseline="0" dirty="0">
                <a:ln>
                  <a:noFill/>
                </a:ln>
                <a:solidFill>
                  <a:srgbClr val="000000"/>
                </a:solidFill>
                <a:effectLst/>
                <a:latin typeface="Century Gothic" panose="020B0502020202020204" pitchFamily="34" charset="0"/>
              </a:rPr>
              <a:t> in 1848. </a:t>
            </a:r>
            <a:endParaRPr kumimoji="0" lang="en-US" altLang="en-US" sz="1800" b="0" i="0" u="none" strike="noStrike" cap="none" normalizeH="0" baseline="0" dirty="0">
              <a:ln>
                <a:noFill/>
              </a:ln>
              <a:solidFill>
                <a:schemeClr val="tx1"/>
              </a:solidFill>
              <a:effectLst/>
              <a:latin typeface="Arial" panose="020B0604020202020204" pitchFamily="34" charset="0"/>
            </a:endParaRPr>
          </a:p>
        </p:txBody>
      </p:sp>
      <p:grpSp>
        <p:nvGrpSpPr>
          <p:cNvPr id="11" name="Group 10">
            <a:extLst>
              <a:ext uri="{FF2B5EF4-FFF2-40B4-BE49-F238E27FC236}">
                <a16:creationId xmlns:a16="http://schemas.microsoft.com/office/drawing/2014/main" id="{7FA4A427-F5CE-3747-87C5-EA5D9C18CFA8}"/>
              </a:ext>
            </a:extLst>
          </p:cNvPr>
          <p:cNvGrpSpPr/>
          <p:nvPr/>
        </p:nvGrpSpPr>
        <p:grpSpPr>
          <a:xfrm>
            <a:off x="-511203" y="9409906"/>
            <a:ext cx="7808941" cy="445293"/>
            <a:chOff x="338123" y="9500394"/>
            <a:chExt cx="7808941" cy="445293"/>
          </a:xfrm>
        </p:grpSpPr>
        <p:sp>
          <p:nvSpPr>
            <p:cNvPr id="10" name="Text Box 7">
              <a:extLst>
                <a:ext uri="{FF2B5EF4-FFF2-40B4-BE49-F238E27FC236}">
                  <a16:creationId xmlns:a16="http://schemas.microsoft.com/office/drawing/2014/main" id="{D6B38EDC-52D1-CF62-DFB9-C03A671FD2B1}"/>
                </a:ext>
              </a:extLst>
            </p:cNvPr>
            <p:cNvSpPr txBox="1">
              <a:spLocks noChangeArrowheads="1"/>
            </p:cNvSpPr>
            <p:nvPr/>
          </p:nvSpPr>
          <p:spPr bwMode="auto">
            <a:xfrm>
              <a:off x="338123" y="9545637"/>
              <a:ext cx="6823076" cy="400050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5B9BD5"/>
                  </a:solidFill>
                </a14:hiddenFill>
              </a:ext>
              <a:ext uri="{91240B29-F687-4F45-9708-019B960494DF}">
                <a14:hiddenLine xmlns:a14="http://schemas.microsoft.com/office/drawing/2010/main" w="2540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000000"/>
                    </a:outerShdw>
                  </a:effectLst>
                </a14:hiddenEffects>
              </a:ext>
            </a:extLst>
          </p:spPr>
          <p:txBody>
            <a:bodyPr vert="horz" wrap="square" lIns="36576" tIns="36576" rIns="36576" bIns="36576" numCol="1" anchor="t" anchorCtr="0" compatLnSpc="1">
              <a:prstTxWarp prst="textNoShape">
                <a:avLst/>
              </a:prstTxWarp>
            </a:bodyPr>
            <a:lstStyle/>
            <a:p>
              <a:pPr marL="0" marR="0" lvl="0" indent="0" algn="ctr" defTabSz="914400" rtl="0" eaLnBrk="0" fontAlgn="base" latinLnBrk="0" hangingPunct="0">
                <a:lnSpc>
                  <a:spcPct val="100000"/>
                </a:lnSpc>
                <a:spcBef>
                  <a:spcPct val="0"/>
                </a:spcBef>
                <a:spcAft>
                  <a:spcPct val="0"/>
                </a:spcAft>
                <a:buClrTx/>
                <a:buSzTx/>
                <a:buFontTx/>
                <a:buNone/>
                <a:tabLst/>
              </a:pPr>
              <a:r>
                <a:rPr kumimoji="0" lang="en-US" altLang="en-US" sz="900" b="0" i="0" u="none" strike="noStrike" cap="none" normalizeH="0" baseline="0" dirty="0">
                  <a:ln>
                    <a:noFill/>
                  </a:ln>
                  <a:solidFill>
                    <a:srgbClr val="000000"/>
                  </a:solidFill>
                  <a:effectLst/>
                  <a:latin typeface="Century Gothic" panose="020B0502020202020204" pitchFamily="34" charset="0"/>
                </a:rPr>
                <a:t>Puzzle Formatted by Sarah Carter | @mathequalslove | mathequalslove.net | </a:t>
              </a:r>
              <a:endParaRPr kumimoji="0" lang="en-US" altLang="en-US" sz="1800" b="0" i="0" u="none" strike="noStrike" cap="none" normalizeH="0" baseline="0" dirty="0">
                <a:ln>
                  <a:noFill/>
                </a:ln>
                <a:solidFill>
                  <a:schemeClr val="tx1"/>
                </a:solidFill>
                <a:effectLst/>
                <a:latin typeface="Arial" panose="020B0604020202020204" pitchFamily="34" charset="0"/>
              </a:endParaRPr>
            </a:p>
          </p:txBody>
        </p:sp>
        <p:pic>
          <p:nvPicPr>
            <p:cNvPr id="1032" name="Picture 8">
              <a:extLst>
                <a:ext uri="{FF2B5EF4-FFF2-40B4-BE49-F238E27FC236}">
                  <a16:creationId xmlns:a16="http://schemas.microsoft.com/office/drawing/2014/main" id="{EE72A9EE-250E-781E-9BBB-4FA72B9B080E}"/>
                </a:ext>
              </a:extLst>
            </p:cNvPr>
            <p:cNvPicPr>
              <a:picLocks noChangeAspect="1" noChangeArrowheads="1"/>
            </p:cNvPicPr>
            <p:nvPr/>
          </p:nvPicPr>
          <p:blipFill>
            <a:blip r:embed="rId2">
              <a:extLst>
                <a:ext uri="{28A0092B-C50C-407E-A947-70E740481C1C}">
                  <a14:useLocalDpi xmlns:a14="http://schemas.microsoft.com/office/drawing/2010/main" val="0"/>
                </a:ext>
              </a:extLst>
            </a:blip>
            <a:srcRect/>
            <a:stretch>
              <a:fillRect/>
            </a:stretch>
          </p:blipFill>
          <p:spPr bwMode="auto">
            <a:xfrm>
              <a:off x="6007114" y="9500394"/>
              <a:ext cx="2139950" cy="296863"/>
            </a:xfrm>
            <a:prstGeom prst="rect">
              <a:avLst/>
            </a:prstGeom>
            <a:noFill/>
            <a:ln>
              <a:noFill/>
            </a:ln>
            <a:effectLst/>
            <a:extLst>
              <a:ext uri="{909E8E84-426E-40DD-AFC4-6F175D3DCCD1}">
                <a14:hiddenFill xmlns:a14="http://schemas.microsoft.com/office/drawing/2010/main">
                  <a:solidFill>
                    <a:srgbClr val="5B9BD5"/>
                  </a:solidFill>
                </a14:hiddenFill>
              </a:ext>
              <a:ext uri="{91240B29-F687-4F45-9708-019B960494DF}">
                <a14:hiddenLine xmlns:a14="http://schemas.microsoft.com/office/drawing/2010/main" w="25400" algn="ctr">
                  <a:solidFill>
                    <a:srgbClr val="000000"/>
                  </a:solidFill>
                  <a:miter lim="800000"/>
                  <a:headEnd/>
                  <a:tailEnd/>
                </a14:hiddenLine>
              </a:ext>
              <a:ext uri="{AF507438-7753-43E0-B8FC-AC1667EBCBE1}">
                <a14:hiddenEffects xmlns:a14="http://schemas.microsoft.com/office/drawing/2010/main">
                  <a:effectLst>
                    <a:outerShdw dist="35921" dir="2700000" algn="ctr" rotWithShape="0">
                      <a:srgbClr val="000000"/>
                    </a:outerShdw>
                  </a:effectLst>
                </a14:hiddenEffects>
              </a:ext>
            </a:extLst>
          </p:spPr>
        </p:pic>
      </p:grpSp>
    </p:spTree>
    <p:extLst>
      <p:ext uri="{BB962C8B-B14F-4D97-AF65-F5344CB8AC3E}">
        <p14:creationId xmlns:p14="http://schemas.microsoft.com/office/powerpoint/2010/main" val="4176299072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5" name="Table 4">
            <a:extLst>
              <a:ext uri="{FF2B5EF4-FFF2-40B4-BE49-F238E27FC236}">
                <a16:creationId xmlns:a16="http://schemas.microsoft.com/office/drawing/2014/main" id="{D532D68E-316A-5D3D-8254-777FC585A742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782750190"/>
              </p:ext>
            </p:extLst>
          </p:nvPr>
        </p:nvGraphicFramePr>
        <p:xfrm>
          <a:off x="342900" y="457200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graphicFrame>
        <p:nvGraphicFramePr>
          <p:cNvPr id="104" name="Table 103">
            <a:extLst>
              <a:ext uri="{FF2B5EF4-FFF2-40B4-BE49-F238E27FC236}">
                <a16:creationId xmlns:a16="http://schemas.microsoft.com/office/drawing/2014/main" id="{E1060EE1-4FD7-EB30-06B4-509723770DCD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111858967"/>
              </p:ext>
            </p:extLst>
          </p:nvPr>
        </p:nvGraphicFramePr>
        <p:xfrm>
          <a:off x="3886200" y="457200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graphicFrame>
        <p:nvGraphicFramePr>
          <p:cNvPr id="105" name="Table 104">
            <a:extLst>
              <a:ext uri="{FF2B5EF4-FFF2-40B4-BE49-F238E27FC236}">
                <a16:creationId xmlns:a16="http://schemas.microsoft.com/office/drawing/2014/main" id="{9559CEA6-CBDF-8FC7-D45A-DCA93EB6A77B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902669418"/>
              </p:ext>
            </p:extLst>
          </p:nvPr>
        </p:nvGraphicFramePr>
        <p:xfrm>
          <a:off x="342900" y="2295525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graphicFrame>
        <p:nvGraphicFramePr>
          <p:cNvPr id="106" name="Table 105">
            <a:extLst>
              <a:ext uri="{FF2B5EF4-FFF2-40B4-BE49-F238E27FC236}">
                <a16:creationId xmlns:a16="http://schemas.microsoft.com/office/drawing/2014/main" id="{5802F7C2-B7DC-FAE9-A4A6-255766385AE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35971782"/>
              </p:ext>
            </p:extLst>
          </p:nvPr>
        </p:nvGraphicFramePr>
        <p:xfrm>
          <a:off x="3886200" y="2295525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graphicFrame>
        <p:nvGraphicFramePr>
          <p:cNvPr id="107" name="Table 106">
            <a:extLst>
              <a:ext uri="{FF2B5EF4-FFF2-40B4-BE49-F238E27FC236}">
                <a16:creationId xmlns:a16="http://schemas.microsoft.com/office/drawing/2014/main" id="{13A999F9-7610-CBE7-C71C-178D9EDD79B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97664727"/>
              </p:ext>
            </p:extLst>
          </p:nvPr>
        </p:nvGraphicFramePr>
        <p:xfrm>
          <a:off x="342900" y="4133850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graphicFrame>
        <p:nvGraphicFramePr>
          <p:cNvPr id="108" name="Table 107">
            <a:extLst>
              <a:ext uri="{FF2B5EF4-FFF2-40B4-BE49-F238E27FC236}">
                <a16:creationId xmlns:a16="http://schemas.microsoft.com/office/drawing/2014/main" id="{3F62B1AB-36C1-A1BC-80C5-0C946AC54CE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342885996"/>
              </p:ext>
            </p:extLst>
          </p:nvPr>
        </p:nvGraphicFramePr>
        <p:xfrm>
          <a:off x="3886200" y="4133850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graphicFrame>
        <p:nvGraphicFramePr>
          <p:cNvPr id="109" name="Table 108">
            <a:extLst>
              <a:ext uri="{FF2B5EF4-FFF2-40B4-BE49-F238E27FC236}">
                <a16:creationId xmlns:a16="http://schemas.microsoft.com/office/drawing/2014/main" id="{8C6F329C-76D5-38BD-5FD7-11031B4E79CA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1115720093"/>
              </p:ext>
            </p:extLst>
          </p:nvPr>
        </p:nvGraphicFramePr>
        <p:xfrm>
          <a:off x="342900" y="5972175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graphicFrame>
        <p:nvGraphicFramePr>
          <p:cNvPr id="110" name="Table 109">
            <a:extLst>
              <a:ext uri="{FF2B5EF4-FFF2-40B4-BE49-F238E27FC236}">
                <a16:creationId xmlns:a16="http://schemas.microsoft.com/office/drawing/2014/main" id="{63ED06A8-32E8-F978-F050-EE520E920487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11029963"/>
              </p:ext>
            </p:extLst>
          </p:nvPr>
        </p:nvGraphicFramePr>
        <p:xfrm>
          <a:off x="3886200" y="5972175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graphicFrame>
        <p:nvGraphicFramePr>
          <p:cNvPr id="111" name="Table 110">
            <a:extLst>
              <a:ext uri="{FF2B5EF4-FFF2-40B4-BE49-F238E27FC236}">
                <a16:creationId xmlns:a16="http://schemas.microsoft.com/office/drawing/2014/main" id="{33799922-57FA-3F2F-F66A-9AC31311BF98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4291716760"/>
              </p:ext>
            </p:extLst>
          </p:nvPr>
        </p:nvGraphicFramePr>
        <p:xfrm>
          <a:off x="342900" y="7762875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  <p:graphicFrame>
        <p:nvGraphicFramePr>
          <p:cNvPr id="112" name="Table 111">
            <a:extLst>
              <a:ext uri="{FF2B5EF4-FFF2-40B4-BE49-F238E27FC236}">
                <a16:creationId xmlns:a16="http://schemas.microsoft.com/office/drawing/2014/main" id="{E5135D99-2AA8-4B9D-AA7E-26E5524B39B5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893806041"/>
              </p:ext>
            </p:extLst>
          </p:nvPr>
        </p:nvGraphicFramePr>
        <p:xfrm>
          <a:off x="3886200" y="7762875"/>
          <a:ext cx="3429000" cy="1715850"/>
        </p:xfrm>
        <a:graphic>
          <a:graphicData uri="http://schemas.openxmlformats.org/drawingml/2006/table">
            <a:tbl>
              <a:tblPr firstRow="1" bandRow="1">
                <a:tableStyleId>{5C22544A-7EE6-4342-B048-85BDC9FD1C3A}</a:tableStyleId>
              </a:tblPr>
              <a:tblGrid>
                <a:gridCol w="857250">
                  <a:extLst>
                    <a:ext uri="{9D8B030D-6E8A-4147-A177-3AD203B41FA5}">
                      <a16:colId xmlns:a16="http://schemas.microsoft.com/office/drawing/2014/main" val="2768532026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3963447014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803029175"/>
                    </a:ext>
                  </a:extLst>
                </a:gridCol>
                <a:gridCol w="857250">
                  <a:extLst>
                    <a:ext uri="{9D8B030D-6E8A-4147-A177-3AD203B41FA5}">
                      <a16:colId xmlns:a16="http://schemas.microsoft.com/office/drawing/2014/main" val="1976486466"/>
                    </a:ext>
                  </a:extLst>
                </a:gridCol>
              </a:tblGrid>
              <a:tr h="857925">
                <a:tc>
                  <a:txBody>
                    <a:bodyPr/>
                    <a:lstStyle/>
                    <a:p>
                      <a:pPr algn="ctr"/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1652066900"/>
                  </a:ext>
                </a:extLst>
              </a:tr>
              <a:tr h="857925"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tc>
                  <a:txBody>
                    <a:bodyPr/>
                    <a:lstStyle/>
                    <a:p>
                      <a:pPr marL="0" marR="0" lvl="0" indent="0" algn="ctr" defTabSz="777240" rtl="0" eaLnBrk="1" fontAlgn="auto" latinLnBrk="0" hangingPunct="1">
                        <a:lnSpc>
                          <a:spcPct val="100000"/>
                        </a:lnSpc>
                        <a:spcBef>
                          <a:spcPts val="0"/>
                        </a:spcBef>
                        <a:spcAft>
                          <a:spcPts val="0"/>
                        </a:spcAft>
                        <a:buClrTx/>
                        <a:buSzTx/>
                        <a:buFontTx/>
                        <a:buNone/>
                        <a:tabLst/>
                        <a:defRPr/>
                      </a:pPr>
                      <a:r>
                        <a:rPr lang="en-US" sz="4800" dirty="0">
                          <a:solidFill>
                            <a:schemeClr val="tx1"/>
                          </a:solidFill>
                        </a:rPr>
                        <a:t>●</a:t>
                      </a:r>
                    </a:p>
                  </a:txBody>
                  <a:tcPr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noFill/>
                  </a:tcPr>
                </a:tc>
                <a:extLst>
                  <a:ext uri="{0D108BD9-81ED-4DB2-BD59-A6C34878D82A}">
                    <a16:rowId xmlns:a16="http://schemas.microsoft.com/office/drawing/2014/main" val="2953699856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263631252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0E2841"/>
      </a:dk2>
      <a:lt2>
        <a:srgbClr val="E8E8E8"/>
      </a:lt2>
      <a:accent1>
        <a:srgbClr val="156082"/>
      </a:accent1>
      <a:accent2>
        <a:srgbClr val="E97132"/>
      </a:accent2>
      <a:accent3>
        <a:srgbClr val="196B24"/>
      </a:accent3>
      <a:accent4>
        <a:srgbClr val="0F9ED5"/>
      </a:accent4>
      <a:accent5>
        <a:srgbClr val="A02B93"/>
      </a:accent5>
      <a:accent6>
        <a:srgbClr val="4EA72E"/>
      </a:accent6>
      <a:hlink>
        <a:srgbClr val="467886"/>
      </a:hlink>
      <a:folHlink>
        <a:srgbClr val="96607D"/>
      </a:folHlink>
    </a:clrScheme>
    <a:fontScheme name="Office Theme">
      <a:majorFont>
        <a:latin typeface="Aptos Display" panose="0211000402020202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Aptos" panose="0211000402020202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  <a:ln w="2540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  <a:extLst>
    <a:ext uri="{05A4C25C-085E-4340-85A3-A5531E510DB2}">
      <thm15:themeFamily xmlns:thm15="http://schemas.microsoft.com/office/thememl/2012/main" name="Office Theme" id="{2E142A2C-CD16-42D6-873A-C26D2A0506FA}" vid="{1BDDFF52-6CD6-40A5-AB3C-68EB2F1E4D0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179</TotalTime>
  <Words>207</Words>
  <Application>Microsoft Office PowerPoint</Application>
  <PresentationFormat>Custom</PresentationFormat>
  <Paragraphs>149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8" baseType="lpstr">
      <vt:lpstr>Aptos</vt:lpstr>
      <vt:lpstr>Aptos Display</vt:lpstr>
      <vt:lpstr>Arial</vt:lpstr>
      <vt:lpstr>Calibri</vt:lpstr>
      <vt:lpstr>Century Gothic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>Sarah Carter</dc:creator>
  <cp:lastModifiedBy>Sarah Carter</cp:lastModifiedBy>
  <cp:revision>3</cp:revision>
  <dcterms:created xsi:type="dcterms:W3CDTF">2024-11-07T15:34:03Z</dcterms:created>
  <dcterms:modified xsi:type="dcterms:W3CDTF">2024-11-07T20:20:11Z</dcterms:modified>
</cp:coreProperties>
</file>

<file path=docProps/thumbnail.jpeg>
</file>