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" userDrawn="1">
          <p15:clr>
            <a:srgbClr val="A4A3A4"/>
          </p15:clr>
        </p15:guide>
        <p15:guide id="2" pos="28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67" d="100"/>
          <a:sy n="67" d="100"/>
        </p:scale>
        <p:origin x="1492" y="-156"/>
      </p:cViewPr>
      <p:guideLst>
        <p:guide orient="horz" pos="288"/>
        <p:guide pos="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228600" cy="2286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B4D7E120-B08B-43A9-B4C9-13C00F7C1358}"/>
    <pc:docChg chg="undo custSel modSld">
      <pc:chgData name="Sarah Carter" userId="4b4e2a7e9c42e1b2" providerId="LiveId" clId="{B4D7E120-B08B-43A9-B4C9-13C00F7C1358}" dt="2024-11-07T20:19:50.975" v="223" actId="478"/>
      <pc:docMkLst>
        <pc:docMk/>
      </pc:docMkLst>
      <pc:sldChg chg="addSp delSp modSp mod">
        <pc:chgData name="Sarah Carter" userId="4b4e2a7e9c42e1b2" providerId="LiveId" clId="{B4D7E120-B08B-43A9-B4C9-13C00F7C1358}" dt="2024-11-07T20:19:50.975" v="223" actId="478"/>
        <pc:sldMkLst>
          <pc:docMk/>
          <pc:sldMk cId="4176299072" sldId="256"/>
        </pc:sldMkLst>
        <pc:spChg chg="mod">
          <ac:chgData name="Sarah Carter" userId="4b4e2a7e9c42e1b2" providerId="LiveId" clId="{B4D7E120-B08B-43A9-B4C9-13C00F7C1358}" dt="2024-11-07T17:23:16.749" v="6" actId="255"/>
          <ac:spMkLst>
            <pc:docMk/>
            <pc:sldMk cId="4176299072" sldId="256"/>
            <ac:spMk id="4" creationId="{A631F1DA-EF52-C0E5-7FC9-BE22730E1E1E}"/>
          </ac:spMkLst>
        </pc:spChg>
        <pc:spChg chg="mod">
          <ac:chgData name="Sarah Carter" userId="4b4e2a7e9c42e1b2" providerId="LiveId" clId="{B4D7E120-B08B-43A9-B4C9-13C00F7C1358}" dt="2024-11-07T17:23:22.076" v="16" actId="20577"/>
          <ac:spMkLst>
            <pc:docMk/>
            <pc:sldMk cId="4176299072" sldId="256"/>
            <ac:spMk id="5" creationId="{F2948A0A-DEE7-501E-BB81-BC4C5641B8CE}"/>
          </ac:spMkLst>
        </pc:spChg>
        <pc:spChg chg="mod">
          <ac:chgData name="Sarah Carter" userId="4b4e2a7e9c42e1b2" providerId="LiveId" clId="{B4D7E120-B08B-43A9-B4C9-13C00F7C1358}" dt="2024-11-07T17:24:17.331" v="87" actId="122"/>
          <ac:spMkLst>
            <pc:docMk/>
            <pc:sldMk cId="4176299072" sldId="256"/>
            <ac:spMk id="6" creationId="{75824448-D55D-6081-D462-BB092B07E2A7}"/>
          </ac:spMkLst>
        </pc:spChg>
        <pc:spChg chg="mod">
          <ac:chgData name="Sarah Carter" userId="4b4e2a7e9c42e1b2" providerId="LiveId" clId="{B4D7E120-B08B-43A9-B4C9-13C00F7C1358}" dt="2024-11-07T17:24:34.476" v="95" actId="20577"/>
          <ac:spMkLst>
            <pc:docMk/>
            <pc:sldMk cId="4176299072" sldId="256"/>
            <ac:spMk id="9" creationId="{BBCFC2BD-8508-5193-4DC0-D46A35C4A491}"/>
          </ac:spMkLst>
        </pc:spChg>
      </pc:sldChg>
      <pc:sldChg chg="addSp delSp modSp mod">
        <pc:chgData name="Sarah Carter" userId="4b4e2a7e9c42e1b2" providerId="LiveId" clId="{B4D7E120-B08B-43A9-B4C9-13C00F7C1358}" dt="2024-11-07T19:31:18.335" v="221" actId="1076"/>
        <pc:sldMkLst>
          <pc:docMk/>
          <pc:sldMk cId="2636312524" sldId="257"/>
        </pc:sldMkLst>
        <pc:graphicFrameChg chg="add mod ord">
          <ac:chgData name="Sarah Carter" userId="4b4e2a7e9c42e1b2" providerId="LiveId" clId="{B4D7E120-B08B-43A9-B4C9-13C00F7C1358}" dt="2024-11-07T19:30:12.159" v="203" actId="5736"/>
          <ac:graphicFrameMkLst>
            <pc:docMk/>
            <pc:sldMk cId="2636312524" sldId="257"/>
            <ac:graphicFrameMk id="5" creationId="{D532D68E-316A-5D3D-8254-777FC585A742}"/>
          </ac:graphicFrameMkLst>
        </pc:graphicFrameChg>
        <pc:graphicFrameChg chg="add mod">
          <ac:chgData name="Sarah Carter" userId="4b4e2a7e9c42e1b2" providerId="LiveId" clId="{B4D7E120-B08B-43A9-B4C9-13C00F7C1358}" dt="2024-11-07T19:30:25.893" v="210" actId="1076"/>
          <ac:graphicFrameMkLst>
            <pc:docMk/>
            <pc:sldMk cId="2636312524" sldId="257"/>
            <ac:graphicFrameMk id="23" creationId="{FE48D166-ED3F-CA1F-9100-5B455E8E7FEA}"/>
          </ac:graphicFrameMkLst>
        </pc:graphicFrameChg>
        <pc:graphicFrameChg chg="add mod">
          <ac:chgData name="Sarah Carter" userId="4b4e2a7e9c42e1b2" providerId="LiveId" clId="{B4D7E120-B08B-43A9-B4C9-13C00F7C1358}" dt="2024-11-07T19:30:48.664" v="215" actId="1076"/>
          <ac:graphicFrameMkLst>
            <pc:docMk/>
            <pc:sldMk cId="2636312524" sldId="257"/>
            <ac:graphicFrameMk id="32" creationId="{0FC3886C-77A4-22B3-9502-1FC2B0D04632}"/>
          </ac:graphicFrameMkLst>
        </pc:graphicFrameChg>
        <pc:graphicFrameChg chg="add mod">
          <ac:chgData name="Sarah Carter" userId="4b4e2a7e9c42e1b2" providerId="LiveId" clId="{B4D7E120-B08B-43A9-B4C9-13C00F7C1358}" dt="2024-11-07T19:30:38.834" v="214" actId="1076"/>
          <ac:graphicFrameMkLst>
            <pc:docMk/>
            <pc:sldMk cId="2636312524" sldId="257"/>
            <ac:graphicFrameMk id="41" creationId="{9D3C2DD2-D336-3437-9712-B2BF8799CEFF}"/>
          </ac:graphicFrameMkLst>
        </pc:graphicFrameChg>
        <pc:graphicFrameChg chg="add mod">
          <ac:chgData name="Sarah Carter" userId="4b4e2a7e9c42e1b2" providerId="LiveId" clId="{B4D7E120-B08B-43A9-B4C9-13C00F7C1358}" dt="2024-11-07T19:31:04.902" v="217" actId="1076"/>
          <ac:graphicFrameMkLst>
            <pc:docMk/>
            <pc:sldMk cId="2636312524" sldId="257"/>
            <ac:graphicFrameMk id="50" creationId="{B1DD562A-E742-8F3C-A5C9-37640146DA3E}"/>
          </ac:graphicFrameMkLst>
        </pc:graphicFrameChg>
        <pc:graphicFrameChg chg="add mod">
          <ac:chgData name="Sarah Carter" userId="4b4e2a7e9c42e1b2" providerId="LiveId" clId="{B4D7E120-B08B-43A9-B4C9-13C00F7C1358}" dt="2024-11-07T19:31:04.902" v="217" actId="1076"/>
          <ac:graphicFrameMkLst>
            <pc:docMk/>
            <pc:sldMk cId="2636312524" sldId="257"/>
            <ac:graphicFrameMk id="59" creationId="{63CA4CB1-465C-5C14-EFDC-08C68A327261}"/>
          </ac:graphicFrameMkLst>
        </pc:graphicFrameChg>
        <pc:graphicFrameChg chg="add mod">
          <ac:chgData name="Sarah Carter" userId="4b4e2a7e9c42e1b2" providerId="LiveId" clId="{B4D7E120-B08B-43A9-B4C9-13C00F7C1358}" dt="2024-11-07T19:31:10.497" v="219" actId="1076"/>
          <ac:graphicFrameMkLst>
            <pc:docMk/>
            <pc:sldMk cId="2636312524" sldId="257"/>
            <ac:graphicFrameMk id="68" creationId="{9A05A274-24BD-2639-EE56-0283E323AF61}"/>
          </ac:graphicFrameMkLst>
        </pc:graphicFrameChg>
        <pc:graphicFrameChg chg="add mod">
          <ac:chgData name="Sarah Carter" userId="4b4e2a7e9c42e1b2" providerId="LiveId" clId="{B4D7E120-B08B-43A9-B4C9-13C00F7C1358}" dt="2024-11-07T19:31:10.497" v="219" actId="1076"/>
          <ac:graphicFrameMkLst>
            <pc:docMk/>
            <pc:sldMk cId="2636312524" sldId="257"/>
            <ac:graphicFrameMk id="77" creationId="{A63A895D-4E3A-43D3-6BBC-F2818C339B5E}"/>
          </ac:graphicFrameMkLst>
        </pc:graphicFrameChg>
        <pc:graphicFrameChg chg="add mod">
          <ac:chgData name="Sarah Carter" userId="4b4e2a7e9c42e1b2" providerId="LiveId" clId="{B4D7E120-B08B-43A9-B4C9-13C00F7C1358}" dt="2024-11-07T19:31:18.335" v="221" actId="1076"/>
          <ac:graphicFrameMkLst>
            <pc:docMk/>
            <pc:sldMk cId="2636312524" sldId="257"/>
            <ac:graphicFrameMk id="86" creationId="{3EFE4BD4-DC76-3666-FBB3-E05957474EDE}"/>
          </ac:graphicFrameMkLst>
        </pc:graphicFrameChg>
        <pc:graphicFrameChg chg="add mod">
          <ac:chgData name="Sarah Carter" userId="4b4e2a7e9c42e1b2" providerId="LiveId" clId="{B4D7E120-B08B-43A9-B4C9-13C00F7C1358}" dt="2024-11-07T19:31:18.335" v="221" actId="1076"/>
          <ac:graphicFrameMkLst>
            <pc:docMk/>
            <pc:sldMk cId="2636312524" sldId="257"/>
            <ac:graphicFrameMk id="95" creationId="{9ADCAA4B-E036-5076-6D6D-B96DB402C61E}"/>
          </ac:graphicFrameMkLst>
        </pc:graphicFrame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3" creationId="{8C4ECB0C-22CE-E2AC-C2C7-D07FBAD38C14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6" creationId="{BE8CED3C-25E4-BE06-E96F-518E416106F7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17" creationId="{25DACD8A-41AF-FE75-ED2A-4B62B95534C1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18" creationId="{CB4A2C3E-24F2-71C4-0CD1-05776CEECFD3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19" creationId="{D436FDEF-8016-8CAC-3609-AA49950228D4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20" creationId="{1532CE58-1D91-8458-2E3C-7C4E526F1B59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21" creationId="{DE009A02-FA48-85D4-EB85-EAF4C043DB9A}"/>
          </ac:picMkLst>
        </pc:picChg>
        <pc:picChg chg="add mod">
          <ac:chgData name="Sarah Carter" userId="4b4e2a7e9c42e1b2" providerId="LiveId" clId="{B4D7E120-B08B-43A9-B4C9-13C00F7C1358}" dt="2024-11-07T19:30:12.159" v="203" actId="5736"/>
          <ac:picMkLst>
            <pc:docMk/>
            <pc:sldMk cId="2636312524" sldId="257"/>
            <ac:picMk id="22" creationId="{3808B294-40B6-E500-FB32-A588323F3253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4" creationId="{80365199-46F6-D716-CBA1-63320949827B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5" creationId="{038FE6B8-5B3E-1DC3-1C7F-8950DF553577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6" creationId="{E2E3183F-56C8-F198-2ABF-D127B3DC722F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7" creationId="{552CAA4D-F9B6-E51E-3848-CCE36E8D1149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8" creationId="{60D716A4-92A8-7A5C-FD05-09397D8CC9A7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29" creationId="{F7E2182F-09F2-F951-B4F3-F034E895AA4A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30" creationId="{B1E1E030-EABF-8898-36B9-104D0B4D1F1B}"/>
          </ac:picMkLst>
        </pc:picChg>
        <pc:picChg chg="add mod">
          <ac:chgData name="Sarah Carter" userId="4b4e2a7e9c42e1b2" providerId="LiveId" clId="{B4D7E120-B08B-43A9-B4C9-13C00F7C1358}" dt="2024-11-07T19:30:25.893" v="210" actId="1076"/>
          <ac:picMkLst>
            <pc:docMk/>
            <pc:sldMk cId="2636312524" sldId="257"/>
            <ac:picMk id="31" creationId="{72F8CA87-F784-78B7-D302-297ACF06BEF7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3" creationId="{5444D27C-7460-3E9E-467F-610C3DD303AD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4" creationId="{5AF6B625-35B1-7E19-3AA1-E6B2714C89F0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5" creationId="{C71EB004-A1AA-9DBF-7204-85AA62455959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6" creationId="{CF8EC3AD-E68F-7392-2927-6BD9448174C5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7" creationId="{51A98D04-CB16-9B33-9B02-CAFDEAA079EC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8" creationId="{ED714061-738E-1115-13B8-A2B9515D6907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39" creationId="{67E7F926-AC17-8B80-8176-3FFA988158F9}"/>
          </ac:picMkLst>
        </pc:picChg>
        <pc:picChg chg="add mod">
          <ac:chgData name="Sarah Carter" userId="4b4e2a7e9c42e1b2" providerId="LiveId" clId="{B4D7E120-B08B-43A9-B4C9-13C00F7C1358}" dt="2024-11-07T19:30:48.664" v="215" actId="1076"/>
          <ac:picMkLst>
            <pc:docMk/>
            <pc:sldMk cId="2636312524" sldId="257"/>
            <ac:picMk id="40" creationId="{07A76988-60D8-B686-C82A-10B13DEA6DA4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2" creationId="{04A98B31-7E3E-048E-2D7A-20E5B160E54F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3" creationId="{EEFAF3B4-B7A6-23FD-F634-C7447329D863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4" creationId="{FDA9606C-9BB7-828E-961A-5DF69EE1E896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5" creationId="{0F43F6C7-B384-4CFB-B24C-5AB9035B2922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6" creationId="{3D75AE2C-50F7-8DE7-3996-147D31A83BDC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7" creationId="{B7A4A51E-D5D2-A0A3-7030-E91AAFE08512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8" creationId="{95D25697-F154-10B7-91AF-ED4EAA8D83EB}"/>
          </ac:picMkLst>
        </pc:picChg>
        <pc:picChg chg="add mod">
          <ac:chgData name="Sarah Carter" userId="4b4e2a7e9c42e1b2" providerId="LiveId" clId="{B4D7E120-B08B-43A9-B4C9-13C00F7C1358}" dt="2024-11-07T19:30:38.834" v="214" actId="1076"/>
          <ac:picMkLst>
            <pc:docMk/>
            <pc:sldMk cId="2636312524" sldId="257"/>
            <ac:picMk id="49" creationId="{A023E151-7FCC-33D2-AD31-3413BBE34537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1" creationId="{6411E620-CC3D-C240-1DE9-437E6516E221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2" creationId="{1C15C9AB-216C-D64F-4CD1-C174A6AC223A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3" creationId="{2ECE1F5F-AA67-1309-9574-63EF5D6D1367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4" creationId="{3DA11FB7-B7C4-ED1B-50D4-C9F9F3AC4DA2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5" creationId="{AD9F0F81-C2A1-B840-53DC-524D25A9D5FA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6" creationId="{4B9D67FD-5A01-58F2-E85E-EB47E80CD3D7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7" creationId="{5BB27355-6640-CF39-0788-C88994623E35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58" creationId="{B13998A3-4611-8122-4D5C-93AC31D1C2D9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0" creationId="{FDBC658E-8784-311F-C10F-5BCFC1618370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1" creationId="{6C3D8F43-B239-8820-C4A5-C22AC632CF6F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2" creationId="{6E952CE8-E6F5-C070-BE5D-48549AB4E0AA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3" creationId="{1187E06A-8632-409B-A66F-8D52C35CB535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4" creationId="{D6AC0B01-846D-348D-EF6A-11351BF37ADE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5" creationId="{2552D90F-B8E8-A99C-24BE-FE6A264382B9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6" creationId="{1EBF9ABC-B74A-B0C1-5EBA-2657981739A3}"/>
          </ac:picMkLst>
        </pc:picChg>
        <pc:picChg chg="add mod">
          <ac:chgData name="Sarah Carter" userId="4b4e2a7e9c42e1b2" providerId="LiveId" clId="{B4D7E120-B08B-43A9-B4C9-13C00F7C1358}" dt="2024-11-07T19:31:04.902" v="217" actId="1076"/>
          <ac:picMkLst>
            <pc:docMk/>
            <pc:sldMk cId="2636312524" sldId="257"/>
            <ac:picMk id="67" creationId="{18CD2895-5DC3-E1CB-D7A6-62324C50F012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69" creationId="{A1F8FA38-E042-6483-C54F-8967605BBFE3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0" creationId="{76D70D96-5970-DC75-AE67-2636D5B27490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1" creationId="{B5242F16-B878-1702-2897-09B0A23FA7C5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2" creationId="{02F2BF4D-575C-BE7D-D69B-71BEA8C31DA2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3" creationId="{38281FBF-371C-B9E6-5DAE-85A46437EBCF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4" creationId="{CAB0448F-B60B-FFAC-E181-B05921B38E09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5" creationId="{ACF06626-4562-9030-3354-47BB778FF97C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6" creationId="{0A4C47F3-4136-B8DE-DFFE-92D26CAD43E2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8" creationId="{C3B4B702-E731-A79C-5CBE-3D1DE0ACAF89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79" creationId="{DA13ECA5-3CEF-E93C-05AE-F836A0E3DB41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0" creationId="{4588DEBB-2DA8-97EC-0881-FD80FD288D10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1" creationId="{AF1A4B73-BD9E-3350-57CA-446801059D2A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2" creationId="{5D923572-65C3-6F02-2B94-E2485B759416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3" creationId="{B7E2801E-F58C-3843-C233-23B014A15467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4" creationId="{59AF2740-2CBC-C986-9132-E4DB01963131}"/>
          </ac:picMkLst>
        </pc:picChg>
        <pc:picChg chg="add mod">
          <ac:chgData name="Sarah Carter" userId="4b4e2a7e9c42e1b2" providerId="LiveId" clId="{B4D7E120-B08B-43A9-B4C9-13C00F7C1358}" dt="2024-11-07T19:31:10.497" v="219" actId="1076"/>
          <ac:picMkLst>
            <pc:docMk/>
            <pc:sldMk cId="2636312524" sldId="257"/>
            <ac:picMk id="85" creationId="{3C32C7D6-1893-D3FA-3F3E-3B72604C23FF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87" creationId="{D88A9589-9941-2803-6B0B-CD58AD59AFA1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88" creationId="{FB9A92C2-8763-F3FD-9FD3-B4E610F0806A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89" creationId="{A3C5AAFC-FE89-5805-EA64-5BFA3184AAEF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0" creationId="{C4F2149F-9942-30B9-79C7-0E948998CA1F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1" creationId="{84A00344-B8B2-5CCF-CA85-38EBA7AA252C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2" creationId="{60FE0AD3-6B5A-DF62-22CC-981052B7931D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3" creationId="{8C370D3A-10A4-2A82-AF4E-0EC050A0AC1D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4" creationId="{37CF6DC8-8EED-53E7-7F3E-F19189D96BC9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6" creationId="{B79632CD-9547-73E5-3E9A-FFC531B1DF4A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7" creationId="{C509A915-F916-6816-7A00-4FEDCC58330F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8" creationId="{6ECB3CFB-10E9-1029-B2EA-1D819055AF4E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99" creationId="{374359AE-5007-20DA-0B40-92AFD9EBE8A2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100" creationId="{3883D7BB-8424-DEE1-9AFD-E4DF457EBB64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101" creationId="{52E5317E-7A07-5030-0A31-30572B51933F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102" creationId="{BD27DDF6-918A-04B6-1597-617FB5AB8E4B}"/>
          </ac:picMkLst>
        </pc:picChg>
        <pc:picChg chg="add mod">
          <ac:chgData name="Sarah Carter" userId="4b4e2a7e9c42e1b2" providerId="LiveId" clId="{B4D7E120-B08B-43A9-B4C9-13C00F7C1358}" dt="2024-11-07T19:31:18.335" v="221" actId="1076"/>
          <ac:picMkLst>
            <pc:docMk/>
            <pc:sldMk cId="2636312524" sldId="257"/>
            <ac:picMk id="103" creationId="{41AB33FC-1EEA-3E3A-C00E-5583595DE65A}"/>
          </ac:picMkLst>
        </pc:picChg>
      </pc:sldChg>
    </pc:docChg>
  </pc:docChgLst>
  <pc:docChgLst>
    <pc:chgData name="Sarah Carter" userId="4b4e2a7e9c42e1b2" providerId="LiveId" clId="{E3CD41C0-E75D-4628-9B92-CEC588ADE0D5}"/>
    <pc:docChg chg="modSld">
      <pc:chgData name="Sarah Carter" userId="4b4e2a7e9c42e1b2" providerId="LiveId" clId="{E3CD41C0-E75D-4628-9B92-CEC588ADE0D5}" dt="2024-12-01T03:59:18.900" v="2" actId="20577"/>
      <pc:docMkLst>
        <pc:docMk/>
      </pc:docMkLst>
      <pc:sldChg chg="modSp mod">
        <pc:chgData name="Sarah Carter" userId="4b4e2a7e9c42e1b2" providerId="LiveId" clId="{E3CD41C0-E75D-4628-9B92-CEC588ADE0D5}" dt="2024-12-01T03:59:18.900" v="2" actId="20577"/>
        <pc:sldMkLst>
          <pc:docMk/>
          <pc:sldMk cId="4176299072" sldId="256"/>
        </pc:sldMkLst>
        <pc:spChg chg="mod">
          <ac:chgData name="Sarah Carter" userId="4b4e2a7e9c42e1b2" providerId="LiveId" clId="{E3CD41C0-E75D-4628-9B92-CEC588ADE0D5}" dt="2024-12-01T03:59:18.900" v="2" actId="20577"/>
          <ac:spMkLst>
            <pc:docMk/>
            <pc:sldMk cId="4176299072" sldId="256"/>
            <ac:spMk id="6" creationId="{75824448-D55D-6081-D462-BB092B07E2A7}"/>
          </ac:spMkLst>
        </pc:spChg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8868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263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7592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414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287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9610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103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08611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9208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2700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2105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8558EBC-4ECC-4E4A-B0E0-9A8748359F85}" type="datetimeFigureOut">
              <a:rPr lang="en-US" smtClean="0"/>
              <a:t>11/30/2024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024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A631F1DA-EF52-C0E5-7FC9-BE22730E1E1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215309"/>
            <a:ext cx="6823076" cy="1304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7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EIGHT QUEENS</a:t>
            </a:r>
            <a:endParaRPr kumimoji="0" lang="en-US" altLang="en-US" sz="7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F2948A0A-DEE7-501E-BB81-BC4C5641B8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1238251"/>
            <a:ext cx="6823076" cy="1304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3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A CHESSBOARD PUZZLE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>
            <a:extLst>
              <a:ext uri="{FF2B5EF4-FFF2-40B4-BE49-F238E27FC236}">
                <a16:creationId xmlns:a16="http://schemas.microsoft.com/office/drawing/2014/main" id="{75824448-D55D-6081-D462-BB092B07E2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1724819"/>
            <a:ext cx="6823076" cy="1123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Place eight queens on the chessboard below so that no queens are in conflict. This means that no two queens are on the same line, either vertically, horizontally, or diagonally.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33293143-5BE9-C3AE-B70B-A65B38B1E7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1961866"/>
              </p:ext>
            </p:extLst>
          </p:nvPr>
        </p:nvGraphicFramePr>
        <p:xfrm>
          <a:off x="457199" y="2221311"/>
          <a:ext cx="6858002" cy="6857998"/>
        </p:xfrm>
        <a:graphic>
          <a:graphicData uri="http://schemas.openxmlformats.org/drawingml/2006/table">
            <a:tbl>
              <a:tblPr/>
              <a:tblGrid>
                <a:gridCol w="857238">
                  <a:extLst>
                    <a:ext uri="{9D8B030D-6E8A-4147-A177-3AD203B41FA5}">
                      <a16:colId xmlns:a16="http://schemas.microsoft.com/office/drawing/2014/main" val="2886577584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545526140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232412283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411186109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975222670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991633163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67430289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224533417"/>
                    </a:ext>
                  </a:extLst>
                </a:gridCol>
              </a:tblGrid>
              <a:tr h="857240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7209263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8443776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232543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057543"/>
                  </a:ext>
                </a:extLst>
              </a:tr>
              <a:tr h="857240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7746889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30654598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274479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3341053"/>
                  </a:ext>
                </a:extLst>
              </a:tr>
            </a:tbl>
          </a:graphicData>
        </a:graphic>
      </p:graphicFrame>
      <p:sp>
        <p:nvSpPr>
          <p:cNvPr id="8" name="Control 5">
            <a:extLst>
              <a:ext uri="{FF2B5EF4-FFF2-40B4-BE49-F238E27FC236}">
                <a16:creationId xmlns:a16="http://schemas.microsoft.com/office/drawing/2014/main" id="{13B88DF6-208D-4390-9279-E644773C9143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152525" y="4927600"/>
            <a:ext cx="6858000" cy="6858000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Text Box 6">
            <a:extLst>
              <a:ext uri="{FF2B5EF4-FFF2-40B4-BE49-F238E27FC236}">
                <a16:creationId xmlns:a16="http://schemas.microsoft.com/office/drawing/2014/main" id="{BBCFC2BD-8508-5193-4DC0-D46A35C4A49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4662" y="9209087"/>
            <a:ext cx="6823076" cy="401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This classic chess puzzle was first published by Max </a:t>
            </a:r>
            <a:r>
              <a:rPr kumimoji="0" lang="en-US" altLang="en-US" sz="9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Bezzel</a:t>
            </a:r>
            <a:r>
              <a:rPr kumimoji="0" lang="en-US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 in 1848.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FA4A427-F5CE-3747-87C5-EA5D9C18CFA8}"/>
              </a:ext>
            </a:extLst>
          </p:cNvPr>
          <p:cNvGrpSpPr/>
          <p:nvPr/>
        </p:nvGrpSpPr>
        <p:grpSpPr>
          <a:xfrm>
            <a:off x="-511203" y="9409906"/>
            <a:ext cx="7808941" cy="445293"/>
            <a:chOff x="338123" y="9500394"/>
            <a:chExt cx="7808941" cy="445293"/>
          </a:xfrm>
        </p:grpSpPr>
        <p:sp>
          <p:nvSpPr>
            <p:cNvPr id="10" name="Text Box 7">
              <a:extLst>
                <a:ext uri="{FF2B5EF4-FFF2-40B4-BE49-F238E27FC236}">
                  <a16:creationId xmlns:a16="http://schemas.microsoft.com/office/drawing/2014/main" id="{D6B38EDC-52D1-CF62-DFB9-C03A671FD2B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8123" y="9545637"/>
              <a:ext cx="6823076" cy="4000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5B9BD5"/>
                  </a:solidFill>
                </a14:hiddenFill>
              </a:ext>
              <a:ext uri="{91240B29-F687-4F45-9708-019B960494DF}">
                <a14:hiddenLine xmlns:a14="http://schemas.microsoft.com/office/drawing/2010/main" w="2540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  <p:txBody>
            <a:bodyPr vert="horz" wrap="square" lIns="36576" tIns="36576" rIns="36576" bIns="36576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Century Gothic" panose="020B0502020202020204" pitchFamily="34" charset="0"/>
                </a:rPr>
                <a:t>Puzzle Formatted by Sarah Carter | @mathequalslove | mathequalslove.net | </a:t>
              </a:r>
              <a:endParaRPr kumimoji="0" lang="en-US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pic>
          <p:nvPicPr>
            <p:cNvPr id="1032" name="Picture 8">
              <a:extLst>
                <a:ext uri="{FF2B5EF4-FFF2-40B4-BE49-F238E27FC236}">
                  <a16:creationId xmlns:a16="http://schemas.microsoft.com/office/drawing/2014/main" id="{EE72A9EE-250E-781E-9BBB-4FA72B9B080E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07114" y="9500394"/>
              <a:ext cx="2139950" cy="2968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5B9BD5"/>
                  </a:solidFill>
                </a14:hiddenFill>
              </a:ext>
              <a:ext uri="{91240B29-F687-4F45-9708-019B960494DF}">
                <a14:hiddenLine xmlns:a14="http://schemas.microsoft.com/office/drawing/2010/main" w="2540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41762990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532D68E-316A-5D3D-8254-777FC585A7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2741919"/>
              </p:ext>
            </p:extLst>
          </p:nvPr>
        </p:nvGraphicFramePr>
        <p:xfrm>
          <a:off x="457200" y="45720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3" name="Picture 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8C4ECB0C-22CE-E2AC-C2C7-D07FBAD38C1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566883"/>
            <a:ext cx="657226" cy="657226"/>
          </a:xfrm>
          <a:prstGeom prst="rect">
            <a:avLst/>
          </a:prstGeom>
        </p:spPr>
      </p:pic>
      <p:pic>
        <p:nvPicPr>
          <p:cNvPr id="6" name="Picture 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E8CED3C-25E4-BE06-E96F-518E416106F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566883"/>
            <a:ext cx="657226" cy="657226"/>
          </a:xfrm>
          <a:prstGeom prst="rect">
            <a:avLst/>
          </a:prstGeom>
        </p:spPr>
      </p:pic>
      <p:pic>
        <p:nvPicPr>
          <p:cNvPr id="17" name="Picture 1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25DACD8A-41AF-FE75-ED2A-4B62B95534C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566883"/>
            <a:ext cx="657226" cy="657226"/>
          </a:xfrm>
          <a:prstGeom prst="rect">
            <a:avLst/>
          </a:prstGeom>
        </p:spPr>
      </p:pic>
      <p:pic>
        <p:nvPicPr>
          <p:cNvPr id="18" name="Picture 1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B4A2C3E-24F2-71C4-0CD1-05776CEECFD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566883"/>
            <a:ext cx="657226" cy="657226"/>
          </a:xfrm>
          <a:prstGeom prst="rect">
            <a:avLst/>
          </a:prstGeom>
        </p:spPr>
      </p:pic>
      <p:pic>
        <p:nvPicPr>
          <p:cNvPr id="19" name="Picture 1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D436FDEF-8016-8CAC-3609-AA49950228D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1416386"/>
            <a:ext cx="657226" cy="657226"/>
          </a:xfrm>
          <a:prstGeom prst="rect">
            <a:avLst/>
          </a:prstGeom>
        </p:spPr>
      </p:pic>
      <p:pic>
        <p:nvPicPr>
          <p:cNvPr id="20" name="Picture 1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1532CE58-1D91-8458-2E3C-7C4E526F1B5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1416386"/>
            <a:ext cx="657226" cy="657226"/>
          </a:xfrm>
          <a:prstGeom prst="rect">
            <a:avLst/>
          </a:prstGeom>
        </p:spPr>
      </p:pic>
      <p:pic>
        <p:nvPicPr>
          <p:cNvPr id="21" name="Picture 2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DE009A02-FA48-85D4-EB85-EAF4C043DB9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1416386"/>
            <a:ext cx="657226" cy="657226"/>
          </a:xfrm>
          <a:prstGeom prst="rect">
            <a:avLst/>
          </a:prstGeom>
        </p:spPr>
      </p:pic>
      <p:pic>
        <p:nvPicPr>
          <p:cNvPr id="22" name="Picture 2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808B294-40B6-E500-FB32-A588323F325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1416386"/>
            <a:ext cx="657226" cy="657226"/>
          </a:xfrm>
          <a:prstGeom prst="rect">
            <a:avLst/>
          </a:prstGeom>
        </p:spPr>
      </p:pic>
      <p:graphicFrame>
        <p:nvGraphicFramePr>
          <p:cNvPr id="23" name="Table 22">
            <a:extLst>
              <a:ext uri="{FF2B5EF4-FFF2-40B4-BE49-F238E27FC236}">
                <a16:creationId xmlns:a16="http://schemas.microsoft.com/office/drawing/2014/main" id="{FE48D166-ED3F-CA1F-9100-5B455E8E7F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3942501"/>
              </p:ext>
            </p:extLst>
          </p:nvPr>
        </p:nvGraphicFramePr>
        <p:xfrm>
          <a:off x="457200" y="2282733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24" name="Picture 2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80365199-46F6-D716-CBA1-63320949827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2392416"/>
            <a:ext cx="657226" cy="657226"/>
          </a:xfrm>
          <a:prstGeom prst="rect">
            <a:avLst/>
          </a:prstGeom>
        </p:spPr>
      </p:pic>
      <p:pic>
        <p:nvPicPr>
          <p:cNvPr id="25" name="Picture 2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38FE6B8-5B3E-1DC3-1C7F-8950DF55357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2392416"/>
            <a:ext cx="657226" cy="657226"/>
          </a:xfrm>
          <a:prstGeom prst="rect">
            <a:avLst/>
          </a:prstGeom>
        </p:spPr>
      </p:pic>
      <p:pic>
        <p:nvPicPr>
          <p:cNvPr id="26" name="Picture 2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E2E3183F-56C8-F198-2ABF-D127B3DC722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2392416"/>
            <a:ext cx="657226" cy="657226"/>
          </a:xfrm>
          <a:prstGeom prst="rect">
            <a:avLst/>
          </a:prstGeom>
        </p:spPr>
      </p:pic>
      <p:pic>
        <p:nvPicPr>
          <p:cNvPr id="27" name="Picture 2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52CAA4D-F9B6-E51E-3848-CCE36E8D114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2392416"/>
            <a:ext cx="657226" cy="657226"/>
          </a:xfrm>
          <a:prstGeom prst="rect">
            <a:avLst/>
          </a:prstGeom>
        </p:spPr>
      </p:pic>
      <p:pic>
        <p:nvPicPr>
          <p:cNvPr id="28" name="Picture 2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0D716A4-92A8-7A5C-FD05-09397D8CC9A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3241919"/>
            <a:ext cx="657226" cy="657226"/>
          </a:xfrm>
          <a:prstGeom prst="rect">
            <a:avLst/>
          </a:prstGeom>
        </p:spPr>
      </p:pic>
      <p:pic>
        <p:nvPicPr>
          <p:cNvPr id="29" name="Picture 2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F7E2182F-09F2-F951-B4F3-F034E895AA4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3241919"/>
            <a:ext cx="657226" cy="657226"/>
          </a:xfrm>
          <a:prstGeom prst="rect">
            <a:avLst/>
          </a:prstGeom>
        </p:spPr>
      </p:pic>
      <p:pic>
        <p:nvPicPr>
          <p:cNvPr id="30" name="Picture 2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1E1E030-EABF-8898-36B9-104D0B4D1F1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3241919"/>
            <a:ext cx="657226" cy="657226"/>
          </a:xfrm>
          <a:prstGeom prst="rect">
            <a:avLst/>
          </a:prstGeom>
        </p:spPr>
      </p:pic>
      <p:pic>
        <p:nvPicPr>
          <p:cNvPr id="31" name="Picture 3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72F8CA87-F784-78B7-D302-297ACF06BEF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3241919"/>
            <a:ext cx="657226" cy="657226"/>
          </a:xfrm>
          <a:prstGeom prst="rect">
            <a:avLst/>
          </a:prstGeom>
        </p:spPr>
      </p:pic>
      <p:graphicFrame>
        <p:nvGraphicFramePr>
          <p:cNvPr id="32" name="Table 31">
            <a:extLst>
              <a:ext uri="{FF2B5EF4-FFF2-40B4-BE49-F238E27FC236}">
                <a16:creationId xmlns:a16="http://schemas.microsoft.com/office/drawing/2014/main" id="{0FC3886C-77A4-22B3-9502-1FC2B0D046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9083592"/>
              </p:ext>
            </p:extLst>
          </p:nvPr>
        </p:nvGraphicFramePr>
        <p:xfrm>
          <a:off x="3962395" y="2282733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33" name="Picture 3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444D27C-7460-3E9E-467F-610C3DD303A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2392416"/>
            <a:ext cx="657226" cy="657226"/>
          </a:xfrm>
          <a:prstGeom prst="rect">
            <a:avLst/>
          </a:prstGeom>
        </p:spPr>
      </p:pic>
      <p:pic>
        <p:nvPicPr>
          <p:cNvPr id="34" name="Picture 3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AF6B625-35B1-7E19-3AA1-E6B2714C89F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2392416"/>
            <a:ext cx="657226" cy="657226"/>
          </a:xfrm>
          <a:prstGeom prst="rect">
            <a:avLst/>
          </a:prstGeom>
        </p:spPr>
      </p:pic>
      <p:pic>
        <p:nvPicPr>
          <p:cNvPr id="35" name="Picture 3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71EB004-A1AA-9DBF-7204-85AA6245595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2392416"/>
            <a:ext cx="657226" cy="657226"/>
          </a:xfrm>
          <a:prstGeom prst="rect">
            <a:avLst/>
          </a:prstGeom>
        </p:spPr>
      </p:pic>
      <p:pic>
        <p:nvPicPr>
          <p:cNvPr id="36" name="Picture 3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F8EC3AD-E68F-7392-2927-6BD9448174C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2392416"/>
            <a:ext cx="657226" cy="657226"/>
          </a:xfrm>
          <a:prstGeom prst="rect">
            <a:avLst/>
          </a:prstGeom>
        </p:spPr>
      </p:pic>
      <p:pic>
        <p:nvPicPr>
          <p:cNvPr id="37" name="Picture 3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1A98D04-CB16-9B33-9B02-CAFDEAA079E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3241919"/>
            <a:ext cx="657226" cy="657226"/>
          </a:xfrm>
          <a:prstGeom prst="rect">
            <a:avLst/>
          </a:prstGeom>
        </p:spPr>
      </p:pic>
      <p:pic>
        <p:nvPicPr>
          <p:cNvPr id="38" name="Picture 3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ED714061-738E-1115-13B8-A2B9515D690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3241919"/>
            <a:ext cx="657226" cy="657226"/>
          </a:xfrm>
          <a:prstGeom prst="rect">
            <a:avLst/>
          </a:prstGeom>
        </p:spPr>
      </p:pic>
      <p:pic>
        <p:nvPicPr>
          <p:cNvPr id="39" name="Picture 3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7E7F926-AC17-8B80-8176-3FFA988158F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3241919"/>
            <a:ext cx="657226" cy="657226"/>
          </a:xfrm>
          <a:prstGeom prst="rect">
            <a:avLst/>
          </a:prstGeom>
        </p:spPr>
      </p:pic>
      <p:pic>
        <p:nvPicPr>
          <p:cNvPr id="40" name="Picture 3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7A76988-60D8-B686-C82A-10B13DEA6DA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3241919"/>
            <a:ext cx="657226" cy="657226"/>
          </a:xfrm>
          <a:prstGeom prst="rect">
            <a:avLst/>
          </a:prstGeom>
        </p:spPr>
      </p:pic>
      <p:graphicFrame>
        <p:nvGraphicFramePr>
          <p:cNvPr id="41" name="Table 40">
            <a:extLst>
              <a:ext uri="{FF2B5EF4-FFF2-40B4-BE49-F238E27FC236}">
                <a16:creationId xmlns:a16="http://schemas.microsoft.com/office/drawing/2014/main" id="{9D3C2DD2-D336-3437-9712-B2BF8799CE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8527713"/>
              </p:ext>
            </p:extLst>
          </p:nvPr>
        </p:nvGraphicFramePr>
        <p:xfrm>
          <a:off x="3962395" y="45720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42" name="Picture 4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4A98B31-7E3E-048E-2D7A-20E5B160E54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566883"/>
            <a:ext cx="657226" cy="657226"/>
          </a:xfrm>
          <a:prstGeom prst="rect">
            <a:avLst/>
          </a:prstGeom>
        </p:spPr>
      </p:pic>
      <p:pic>
        <p:nvPicPr>
          <p:cNvPr id="43" name="Picture 4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EEFAF3B4-B7A6-23FD-F634-C7447329D86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566883"/>
            <a:ext cx="657226" cy="657226"/>
          </a:xfrm>
          <a:prstGeom prst="rect">
            <a:avLst/>
          </a:prstGeom>
        </p:spPr>
      </p:pic>
      <p:pic>
        <p:nvPicPr>
          <p:cNvPr id="44" name="Picture 4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FDA9606C-9BB7-828E-961A-5DF69EE1E89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566883"/>
            <a:ext cx="657226" cy="657226"/>
          </a:xfrm>
          <a:prstGeom prst="rect">
            <a:avLst/>
          </a:prstGeom>
        </p:spPr>
      </p:pic>
      <p:pic>
        <p:nvPicPr>
          <p:cNvPr id="45" name="Picture 4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F43F6C7-B384-4CFB-B24C-5AB9035B292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566883"/>
            <a:ext cx="657226" cy="657226"/>
          </a:xfrm>
          <a:prstGeom prst="rect">
            <a:avLst/>
          </a:prstGeom>
        </p:spPr>
      </p:pic>
      <p:pic>
        <p:nvPicPr>
          <p:cNvPr id="46" name="Picture 4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D75AE2C-50F7-8DE7-3996-147D31A83BD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1416386"/>
            <a:ext cx="657226" cy="657226"/>
          </a:xfrm>
          <a:prstGeom prst="rect">
            <a:avLst/>
          </a:prstGeom>
        </p:spPr>
      </p:pic>
      <p:pic>
        <p:nvPicPr>
          <p:cNvPr id="47" name="Picture 4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7A4A51E-D5D2-A0A3-7030-E91AAFE0851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1416386"/>
            <a:ext cx="657226" cy="657226"/>
          </a:xfrm>
          <a:prstGeom prst="rect">
            <a:avLst/>
          </a:prstGeom>
        </p:spPr>
      </p:pic>
      <p:pic>
        <p:nvPicPr>
          <p:cNvPr id="48" name="Picture 4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95D25697-F154-10B7-91AF-ED4EAA8D83E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1416386"/>
            <a:ext cx="657226" cy="657226"/>
          </a:xfrm>
          <a:prstGeom prst="rect">
            <a:avLst/>
          </a:prstGeom>
        </p:spPr>
      </p:pic>
      <p:pic>
        <p:nvPicPr>
          <p:cNvPr id="49" name="Picture 4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023E151-7FCC-33D2-AD31-3413BBE3453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1416386"/>
            <a:ext cx="657226" cy="657226"/>
          </a:xfrm>
          <a:prstGeom prst="rect">
            <a:avLst/>
          </a:prstGeom>
        </p:spPr>
      </p:pic>
      <p:graphicFrame>
        <p:nvGraphicFramePr>
          <p:cNvPr id="50" name="Table 49">
            <a:extLst>
              <a:ext uri="{FF2B5EF4-FFF2-40B4-BE49-F238E27FC236}">
                <a16:creationId xmlns:a16="http://schemas.microsoft.com/office/drawing/2014/main" id="{B1DD562A-E742-8F3C-A5C9-37640146DA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3084245"/>
              </p:ext>
            </p:extLst>
          </p:nvPr>
        </p:nvGraphicFramePr>
        <p:xfrm>
          <a:off x="457200" y="4108266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51" name="Picture 5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411E620-CC3D-C240-1DE9-437E6516E22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4217949"/>
            <a:ext cx="657226" cy="657226"/>
          </a:xfrm>
          <a:prstGeom prst="rect">
            <a:avLst/>
          </a:prstGeom>
        </p:spPr>
      </p:pic>
      <p:pic>
        <p:nvPicPr>
          <p:cNvPr id="52" name="Picture 5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1C15C9AB-216C-D64F-4CD1-C174A6AC223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4217949"/>
            <a:ext cx="657226" cy="657226"/>
          </a:xfrm>
          <a:prstGeom prst="rect">
            <a:avLst/>
          </a:prstGeom>
        </p:spPr>
      </p:pic>
      <p:pic>
        <p:nvPicPr>
          <p:cNvPr id="53" name="Picture 5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2ECE1F5F-AA67-1309-9574-63EF5D6D136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4217949"/>
            <a:ext cx="657226" cy="657226"/>
          </a:xfrm>
          <a:prstGeom prst="rect">
            <a:avLst/>
          </a:prstGeom>
        </p:spPr>
      </p:pic>
      <p:pic>
        <p:nvPicPr>
          <p:cNvPr id="54" name="Picture 5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DA11FB7-B7C4-ED1B-50D4-C9F9F3AC4DA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4217949"/>
            <a:ext cx="657226" cy="657226"/>
          </a:xfrm>
          <a:prstGeom prst="rect">
            <a:avLst/>
          </a:prstGeom>
        </p:spPr>
      </p:pic>
      <p:pic>
        <p:nvPicPr>
          <p:cNvPr id="55" name="Picture 5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D9F0F81-C2A1-B840-53DC-524D25A9D5F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5067452"/>
            <a:ext cx="657226" cy="657226"/>
          </a:xfrm>
          <a:prstGeom prst="rect">
            <a:avLst/>
          </a:prstGeom>
        </p:spPr>
      </p:pic>
      <p:pic>
        <p:nvPicPr>
          <p:cNvPr id="56" name="Picture 5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4B9D67FD-5A01-58F2-E85E-EB47E80CD3D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5067452"/>
            <a:ext cx="657226" cy="657226"/>
          </a:xfrm>
          <a:prstGeom prst="rect">
            <a:avLst/>
          </a:prstGeom>
        </p:spPr>
      </p:pic>
      <p:pic>
        <p:nvPicPr>
          <p:cNvPr id="57" name="Picture 5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BB27355-6640-CF39-0788-C88994623E3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5067452"/>
            <a:ext cx="657226" cy="657226"/>
          </a:xfrm>
          <a:prstGeom prst="rect">
            <a:avLst/>
          </a:prstGeom>
        </p:spPr>
      </p:pic>
      <p:pic>
        <p:nvPicPr>
          <p:cNvPr id="58" name="Picture 5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13998A3-4611-8122-4D5C-93AC31D1C2D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5067452"/>
            <a:ext cx="657226" cy="657226"/>
          </a:xfrm>
          <a:prstGeom prst="rect">
            <a:avLst/>
          </a:prstGeom>
        </p:spPr>
      </p:pic>
      <p:graphicFrame>
        <p:nvGraphicFramePr>
          <p:cNvPr id="59" name="Table 58">
            <a:extLst>
              <a:ext uri="{FF2B5EF4-FFF2-40B4-BE49-F238E27FC236}">
                <a16:creationId xmlns:a16="http://schemas.microsoft.com/office/drawing/2014/main" id="{63CA4CB1-465C-5C14-EFDC-08C68A32726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953018"/>
              </p:ext>
            </p:extLst>
          </p:nvPr>
        </p:nvGraphicFramePr>
        <p:xfrm>
          <a:off x="3962395" y="4108266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60" name="Picture 5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FDBC658E-8784-311F-C10F-5BCFC161837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4217949"/>
            <a:ext cx="657226" cy="657226"/>
          </a:xfrm>
          <a:prstGeom prst="rect">
            <a:avLst/>
          </a:prstGeom>
        </p:spPr>
      </p:pic>
      <p:pic>
        <p:nvPicPr>
          <p:cNvPr id="61" name="Picture 6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C3D8F43-B239-8820-C4A5-C22AC632CF6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4217949"/>
            <a:ext cx="657226" cy="657226"/>
          </a:xfrm>
          <a:prstGeom prst="rect">
            <a:avLst/>
          </a:prstGeom>
        </p:spPr>
      </p:pic>
      <p:pic>
        <p:nvPicPr>
          <p:cNvPr id="62" name="Picture 6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E952CE8-E6F5-C070-BE5D-48549AB4E0A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4217949"/>
            <a:ext cx="657226" cy="657226"/>
          </a:xfrm>
          <a:prstGeom prst="rect">
            <a:avLst/>
          </a:prstGeom>
        </p:spPr>
      </p:pic>
      <p:pic>
        <p:nvPicPr>
          <p:cNvPr id="63" name="Picture 6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1187E06A-8632-409B-A66F-8D52C35CB53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4217949"/>
            <a:ext cx="657226" cy="657226"/>
          </a:xfrm>
          <a:prstGeom prst="rect">
            <a:avLst/>
          </a:prstGeom>
        </p:spPr>
      </p:pic>
      <p:pic>
        <p:nvPicPr>
          <p:cNvPr id="64" name="Picture 6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D6AC0B01-846D-348D-EF6A-11351BF37AD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5067452"/>
            <a:ext cx="657226" cy="657226"/>
          </a:xfrm>
          <a:prstGeom prst="rect">
            <a:avLst/>
          </a:prstGeom>
        </p:spPr>
      </p:pic>
      <p:pic>
        <p:nvPicPr>
          <p:cNvPr id="65" name="Picture 6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2552D90F-B8E8-A99C-24BE-FE6A264382B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5067452"/>
            <a:ext cx="657226" cy="657226"/>
          </a:xfrm>
          <a:prstGeom prst="rect">
            <a:avLst/>
          </a:prstGeom>
        </p:spPr>
      </p:pic>
      <p:pic>
        <p:nvPicPr>
          <p:cNvPr id="66" name="Picture 6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1EBF9ABC-B74A-B0C1-5EBA-2657981739A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5067452"/>
            <a:ext cx="657226" cy="657226"/>
          </a:xfrm>
          <a:prstGeom prst="rect">
            <a:avLst/>
          </a:prstGeom>
        </p:spPr>
      </p:pic>
      <p:pic>
        <p:nvPicPr>
          <p:cNvPr id="67" name="Picture 6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18CD2895-5DC3-E1CB-D7A6-62324C50F01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5067452"/>
            <a:ext cx="657226" cy="657226"/>
          </a:xfrm>
          <a:prstGeom prst="rect">
            <a:avLst/>
          </a:prstGeom>
        </p:spPr>
      </p:pic>
      <p:graphicFrame>
        <p:nvGraphicFramePr>
          <p:cNvPr id="68" name="Table 67">
            <a:extLst>
              <a:ext uri="{FF2B5EF4-FFF2-40B4-BE49-F238E27FC236}">
                <a16:creationId xmlns:a16="http://schemas.microsoft.com/office/drawing/2014/main" id="{9A05A274-24BD-2639-EE56-0283E323AF6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250021"/>
              </p:ext>
            </p:extLst>
          </p:nvPr>
        </p:nvGraphicFramePr>
        <p:xfrm>
          <a:off x="457200" y="5950134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69" name="Picture 6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1F8FA38-E042-6483-C54F-8967605BBFE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6059817"/>
            <a:ext cx="657226" cy="657226"/>
          </a:xfrm>
          <a:prstGeom prst="rect">
            <a:avLst/>
          </a:prstGeom>
        </p:spPr>
      </p:pic>
      <p:pic>
        <p:nvPicPr>
          <p:cNvPr id="70" name="Picture 6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76D70D96-5970-DC75-AE67-2636D5B2749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6059817"/>
            <a:ext cx="657226" cy="657226"/>
          </a:xfrm>
          <a:prstGeom prst="rect">
            <a:avLst/>
          </a:prstGeom>
        </p:spPr>
      </p:pic>
      <p:pic>
        <p:nvPicPr>
          <p:cNvPr id="71" name="Picture 7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5242F16-B878-1702-2897-09B0A23FA7C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6059817"/>
            <a:ext cx="657226" cy="657226"/>
          </a:xfrm>
          <a:prstGeom prst="rect">
            <a:avLst/>
          </a:prstGeom>
        </p:spPr>
      </p:pic>
      <p:pic>
        <p:nvPicPr>
          <p:cNvPr id="72" name="Picture 7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2F2BF4D-575C-BE7D-D69B-71BEA8C31DA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6059817"/>
            <a:ext cx="657226" cy="657226"/>
          </a:xfrm>
          <a:prstGeom prst="rect">
            <a:avLst/>
          </a:prstGeom>
        </p:spPr>
      </p:pic>
      <p:pic>
        <p:nvPicPr>
          <p:cNvPr id="73" name="Picture 7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8281FBF-371C-B9E6-5DAE-85A46437EBC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6909320"/>
            <a:ext cx="657226" cy="657226"/>
          </a:xfrm>
          <a:prstGeom prst="rect">
            <a:avLst/>
          </a:prstGeom>
        </p:spPr>
      </p:pic>
      <p:pic>
        <p:nvPicPr>
          <p:cNvPr id="74" name="Picture 7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AB0448F-B60B-FFAC-E181-B05921B38E0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6909320"/>
            <a:ext cx="657226" cy="657226"/>
          </a:xfrm>
          <a:prstGeom prst="rect">
            <a:avLst/>
          </a:prstGeom>
        </p:spPr>
      </p:pic>
      <p:pic>
        <p:nvPicPr>
          <p:cNvPr id="75" name="Picture 7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CF06626-4562-9030-3354-47BB778FF97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6909320"/>
            <a:ext cx="657226" cy="657226"/>
          </a:xfrm>
          <a:prstGeom prst="rect">
            <a:avLst/>
          </a:prstGeom>
        </p:spPr>
      </p:pic>
      <p:pic>
        <p:nvPicPr>
          <p:cNvPr id="76" name="Picture 7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0A4C47F3-4136-B8DE-DFFE-92D26CAD43E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6909320"/>
            <a:ext cx="657226" cy="657226"/>
          </a:xfrm>
          <a:prstGeom prst="rect">
            <a:avLst/>
          </a:prstGeom>
        </p:spPr>
      </p:pic>
      <p:graphicFrame>
        <p:nvGraphicFramePr>
          <p:cNvPr id="77" name="Table 76">
            <a:extLst>
              <a:ext uri="{FF2B5EF4-FFF2-40B4-BE49-F238E27FC236}">
                <a16:creationId xmlns:a16="http://schemas.microsoft.com/office/drawing/2014/main" id="{A63A895D-4E3A-43D3-6BBC-F2818C339B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8935308"/>
              </p:ext>
            </p:extLst>
          </p:nvPr>
        </p:nvGraphicFramePr>
        <p:xfrm>
          <a:off x="3962395" y="5950134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78" name="Picture 7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3B4B702-E731-A79C-5CBE-3D1DE0ACAF8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6059817"/>
            <a:ext cx="657226" cy="657226"/>
          </a:xfrm>
          <a:prstGeom prst="rect">
            <a:avLst/>
          </a:prstGeom>
        </p:spPr>
      </p:pic>
      <p:pic>
        <p:nvPicPr>
          <p:cNvPr id="79" name="Picture 7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DA13ECA5-3CEF-E93C-05AE-F836A0E3DB4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6059817"/>
            <a:ext cx="657226" cy="657226"/>
          </a:xfrm>
          <a:prstGeom prst="rect">
            <a:avLst/>
          </a:prstGeom>
        </p:spPr>
      </p:pic>
      <p:pic>
        <p:nvPicPr>
          <p:cNvPr id="80" name="Picture 7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4588DEBB-2DA8-97EC-0881-FD80FD288D1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6059817"/>
            <a:ext cx="657226" cy="657226"/>
          </a:xfrm>
          <a:prstGeom prst="rect">
            <a:avLst/>
          </a:prstGeom>
        </p:spPr>
      </p:pic>
      <p:pic>
        <p:nvPicPr>
          <p:cNvPr id="81" name="Picture 8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F1A4B73-BD9E-3350-57CA-446801059D2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6059817"/>
            <a:ext cx="657226" cy="657226"/>
          </a:xfrm>
          <a:prstGeom prst="rect">
            <a:avLst/>
          </a:prstGeom>
        </p:spPr>
      </p:pic>
      <p:pic>
        <p:nvPicPr>
          <p:cNvPr id="82" name="Picture 8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D923572-65C3-6F02-2B94-E2485B75941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6909320"/>
            <a:ext cx="657226" cy="657226"/>
          </a:xfrm>
          <a:prstGeom prst="rect">
            <a:avLst/>
          </a:prstGeom>
        </p:spPr>
      </p:pic>
      <p:pic>
        <p:nvPicPr>
          <p:cNvPr id="83" name="Picture 8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7E2801E-F58C-3843-C233-23B014A1546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6909320"/>
            <a:ext cx="657226" cy="657226"/>
          </a:xfrm>
          <a:prstGeom prst="rect">
            <a:avLst/>
          </a:prstGeom>
        </p:spPr>
      </p:pic>
      <p:pic>
        <p:nvPicPr>
          <p:cNvPr id="84" name="Picture 8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9AF2740-2CBC-C986-9132-E4DB0196313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6909320"/>
            <a:ext cx="657226" cy="657226"/>
          </a:xfrm>
          <a:prstGeom prst="rect">
            <a:avLst/>
          </a:prstGeom>
        </p:spPr>
      </p:pic>
      <p:pic>
        <p:nvPicPr>
          <p:cNvPr id="85" name="Picture 84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C32C7D6-1893-D3FA-3F3E-3B72604C23F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6909320"/>
            <a:ext cx="657226" cy="657226"/>
          </a:xfrm>
          <a:prstGeom prst="rect">
            <a:avLst/>
          </a:prstGeom>
        </p:spPr>
      </p:pic>
      <p:graphicFrame>
        <p:nvGraphicFramePr>
          <p:cNvPr id="86" name="Table 85">
            <a:extLst>
              <a:ext uri="{FF2B5EF4-FFF2-40B4-BE49-F238E27FC236}">
                <a16:creationId xmlns:a16="http://schemas.microsoft.com/office/drawing/2014/main" id="{3EFE4BD4-DC76-3666-FBB3-E05957474E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8300743"/>
              </p:ext>
            </p:extLst>
          </p:nvPr>
        </p:nvGraphicFramePr>
        <p:xfrm>
          <a:off x="457200" y="7792002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87" name="Picture 8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D88A9589-9941-2803-6B0B-CD58AD59AFA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7901685"/>
            <a:ext cx="657226" cy="657226"/>
          </a:xfrm>
          <a:prstGeom prst="rect">
            <a:avLst/>
          </a:prstGeom>
        </p:spPr>
      </p:pic>
      <p:pic>
        <p:nvPicPr>
          <p:cNvPr id="88" name="Picture 8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FB9A92C2-8763-F3FD-9FD3-B4E610F0806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7901685"/>
            <a:ext cx="657226" cy="657226"/>
          </a:xfrm>
          <a:prstGeom prst="rect">
            <a:avLst/>
          </a:prstGeom>
        </p:spPr>
      </p:pic>
      <p:pic>
        <p:nvPicPr>
          <p:cNvPr id="89" name="Picture 8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A3C5AAFC-FE89-5805-EA64-5BFA3184AAE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7901685"/>
            <a:ext cx="657226" cy="657226"/>
          </a:xfrm>
          <a:prstGeom prst="rect">
            <a:avLst/>
          </a:prstGeom>
        </p:spPr>
      </p:pic>
      <p:pic>
        <p:nvPicPr>
          <p:cNvPr id="90" name="Picture 8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4F2149F-9942-30B9-79C7-0E948998CA1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7901685"/>
            <a:ext cx="657226" cy="657226"/>
          </a:xfrm>
          <a:prstGeom prst="rect">
            <a:avLst/>
          </a:prstGeom>
        </p:spPr>
      </p:pic>
      <p:pic>
        <p:nvPicPr>
          <p:cNvPr id="91" name="Picture 9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84A00344-B8B2-5CCF-CA85-38EBA7AA252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1501" y="8751188"/>
            <a:ext cx="657226" cy="657226"/>
          </a:xfrm>
          <a:prstGeom prst="rect">
            <a:avLst/>
          </a:prstGeom>
        </p:spPr>
      </p:pic>
      <p:pic>
        <p:nvPicPr>
          <p:cNvPr id="92" name="Picture 9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0FE0AD3-6B5A-DF62-22CC-981052B7931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19226" y="8751188"/>
            <a:ext cx="657226" cy="657226"/>
          </a:xfrm>
          <a:prstGeom prst="rect">
            <a:avLst/>
          </a:prstGeom>
        </p:spPr>
      </p:pic>
      <p:pic>
        <p:nvPicPr>
          <p:cNvPr id="93" name="Picture 9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8C370D3A-10A4-2A82-AF4E-0EC050A0AC1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00287" y="8751188"/>
            <a:ext cx="657226" cy="657226"/>
          </a:xfrm>
          <a:prstGeom prst="rect">
            <a:avLst/>
          </a:prstGeom>
        </p:spPr>
      </p:pic>
      <p:pic>
        <p:nvPicPr>
          <p:cNvPr id="94" name="Picture 93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7CF6DC8-8EED-53E7-7F3E-F19189D96BC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8009" y="8751188"/>
            <a:ext cx="657226" cy="657226"/>
          </a:xfrm>
          <a:prstGeom prst="rect">
            <a:avLst/>
          </a:prstGeom>
        </p:spPr>
      </p:pic>
      <p:graphicFrame>
        <p:nvGraphicFramePr>
          <p:cNvPr id="95" name="Table 94">
            <a:extLst>
              <a:ext uri="{FF2B5EF4-FFF2-40B4-BE49-F238E27FC236}">
                <a16:creationId xmlns:a16="http://schemas.microsoft.com/office/drawing/2014/main" id="{9ADCAA4B-E036-5076-6D6D-B96DB402C6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8973290"/>
              </p:ext>
            </p:extLst>
          </p:nvPr>
        </p:nvGraphicFramePr>
        <p:xfrm>
          <a:off x="3962395" y="7792002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pic>
        <p:nvPicPr>
          <p:cNvPr id="96" name="Picture 95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79632CD-9547-73E5-3E9A-FFC531B1DF4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7901685"/>
            <a:ext cx="657226" cy="657226"/>
          </a:xfrm>
          <a:prstGeom prst="rect">
            <a:avLst/>
          </a:prstGeom>
        </p:spPr>
      </p:pic>
      <p:pic>
        <p:nvPicPr>
          <p:cNvPr id="97" name="Picture 96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C509A915-F916-6816-7A00-4FEDCC58330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7901685"/>
            <a:ext cx="657226" cy="657226"/>
          </a:xfrm>
          <a:prstGeom prst="rect">
            <a:avLst/>
          </a:prstGeom>
        </p:spPr>
      </p:pic>
      <p:pic>
        <p:nvPicPr>
          <p:cNvPr id="98" name="Picture 97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6ECB3CFB-10E9-1029-B2EA-1D819055AF4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7901685"/>
            <a:ext cx="657226" cy="657226"/>
          </a:xfrm>
          <a:prstGeom prst="rect">
            <a:avLst/>
          </a:prstGeom>
        </p:spPr>
      </p:pic>
      <p:pic>
        <p:nvPicPr>
          <p:cNvPr id="99" name="Picture 98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74359AE-5007-20DA-0B40-92AFD9EBE8A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7901685"/>
            <a:ext cx="657226" cy="657226"/>
          </a:xfrm>
          <a:prstGeom prst="rect">
            <a:avLst/>
          </a:prstGeom>
        </p:spPr>
      </p:pic>
      <p:pic>
        <p:nvPicPr>
          <p:cNvPr id="100" name="Picture 99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3883D7BB-8424-DEE1-9AFD-E4DF457EBB6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76696" y="8751188"/>
            <a:ext cx="657226" cy="657226"/>
          </a:xfrm>
          <a:prstGeom prst="rect">
            <a:avLst/>
          </a:prstGeom>
        </p:spPr>
      </p:pic>
      <p:pic>
        <p:nvPicPr>
          <p:cNvPr id="101" name="Picture 100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52E5317E-7A07-5030-0A31-30572B51933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4421" y="8751188"/>
            <a:ext cx="657226" cy="657226"/>
          </a:xfrm>
          <a:prstGeom prst="rect">
            <a:avLst/>
          </a:prstGeom>
        </p:spPr>
      </p:pic>
      <p:pic>
        <p:nvPicPr>
          <p:cNvPr id="102" name="Picture 101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BD27DDF6-918A-04B6-1597-617FB5AB8E4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5482" y="8751188"/>
            <a:ext cx="657226" cy="657226"/>
          </a:xfrm>
          <a:prstGeom prst="rect">
            <a:avLst/>
          </a:prstGeom>
        </p:spPr>
      </p:pic>
      <p:pic>
        <p:nvPicPr>
          <p:cNvPr id="103" name="Picture 102" descr="A black background with a black square&#10;&#10;Description automatically generated with medium confidence">
            <a:extLst>
              <a:ext uri="{FF2B5EF4-FFF2-40B4-BE49-F238E27FC236}">
                <a16:creationId xmlns:a16="http://schemas.microsoft.com/office/drawing/2014/main" id="{41AB33FC-1EEA-3E3A-C00E-5583595DE65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53204" y="8751188"/>
            <a:ext cx="657226" cy="6572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36312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172</TotalTime>
  <Words>130</Words>
  <Application>Microsoft Office PowerPoint</Application>
  <PresentationFormat>Custom</PresentationFormat>
  <Paragraphs>69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2024-11-07T15:34:03Z</dcterms:created>
  <dcterms:modified xsi:type="dcterms:W3CDTF">2024-12-01T03:59:22Z</dcterms:modified>
</cp:coreProperties>
</file>

<file path=docProps/thumbnail.jpeg>
</file>