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1" r:id="rId5"/>
    <p:sldId id="263" r:id="rId6"/>
    <p:sldId id="265" r:id="rId7"/>
    <p:sldId id="267" r:id="rId8"/>
    <p:sldId id="268" r:id="rId9"/>
    <p:sldId id="269" r:id="rId10"/>
    <p:sldId id="270" r:id="rId11"/>
    <p:sldId id="271" r:id="rId1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301" autoAdjust="0"/>
    <p:restoredTop sz="94660"/>
  </p:normalViewPr>
  <p:slideViewPr>
    <p:cSldViewPr snapToGrid="0">
      <p:cViewPr varScale="1">
        <p:scale>
          <a:sx n="48" d="100"/>
          <a:sy n="48" d="100"/>
        </p:scale>
        <p:origin x="1980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B8B1CC18-AC4F-4DDD-9080-D8894041E155}"/>
    <pc:docChg chg="custSel addSld delSld modSld">
      <pc:chgData name="Sarah Carter" userId="4b4e2a7e9c42e1b2" providerId="LiveId" clId="{B8B1CC18-AC4F-4DDD-9080-D8894041E155}" dt="2024-11-29T22:01:21.511" v="5706"/>
      <pc:docMkLst>
        <pc:docMk/>
      </pc:docMkLst>
      <pc:sldChg chg="addSp delSp modSp mod">
        <pc:chgData name="Sarah Carter" userId="4b4e2a7e9c42e1b2" providerId="LiveId" clId="{B8B1CC18-AC4F-4DDD-9080-D8894041E155}" dt="2024-11-29T21:57:30.343" v="548" actId="1076"/>
        <pc:sldMkLst>
          <pc:docMk/>
          <pc:sldMk cId="2785522993" sldId="256"/>
        </pc:sldMkLst>
        <pc:spChg chg="mod">
          <ac:chgData name="Sarah Carter" userId="4b4e2a7e9c42e1b2" providerId="LiveId" clId="{B8B1CC18-AC4F-4DDD-9080-D8894041E155}" dt="2024-11-29T21:55:29.104" v="0" actId="20577"/>
          <ac:spMkLst>
            <pc:docMk/>
            <pc:sldMk cId="2785522993" sldId="256"/>
            <ac:spMk id="4" creationId="{B328D480-642C-F7C1-309B-0D15565FD706}"/>
          </ac:spMkLst>
        </pc:spChg>
        <pc:spChg chg="mod">
          <ac:chgData name="Sarah Carter" userId="4b4e2a7e9c42e1b2" providerId="LiveId" clId="{B8B1CC18-AC4F-4DDD-9080-D8894041E155}" dt="2024-11-29T21:55:35.098" v="4" actId="20577"/>
          <ac:spMkLst>
            <pc:docMk/>
            <pc:sldMk cId="2785522993" sldId="256"/>
            <ac:spMk id="6" creationId="{372DDF07-2369-FD60-8170-DA9C7519DC1C}"/>
          </ac:spMkLst>
        </pc:spChg>
        <pc:spChg chg="add mod">
          <ac:chgData name="Sarah Carter" userId="4b4e2a7e9c42e1b2" providerId="LiveId" clId="{B8B1CC18-AC4F-4DDD-9080-D8894041E155}" dt="2024-11-29T21:57:10.531" v="544" actId="1076"/>
          <ac:spMkLst>
            <pc:docMk/>
            <pc:sldMk cId="2785522993" sldId="256"/>
            <ac:spMk id="42" creationId="{4713FF38-F486-101E-1F0D-F1A3E793BB3F}"/>
          </ac:spMkLst>
        </pc:spChg>
        <pc:spChg chg="add mod">
          <ac:chgData name="Sarah Carter" userId="4b4e2a7e9c42e1b2" providerId="LiveId" clId="{B8B1CC18-AC4F-4DDD-9080-D8894041E155}" dt="2024-11-29T21:57:30.343" v="548" actId="1076"/>
          <ac:spMkLst>
            <pc:docMk/>
            <pc:sldMk cId="2785522993" sldId="256"/>
            <ac:spMk id="44" creationId="{4BE6D375-1001-527A-DBF8-F6F46CD57775}"/>
          </ac:spMkLst>
        </pc:spChg>
        <pc:graphicFrameChg chg="add mod">
          <ac:chgData name="Sarah Carter" userId="4b4e2a7e9c42e1b2" providerId="LiveId" clId="{B8B1CC18-AC4F-4DDD-9080-D8894041E155}" dt="2024-11-29T21:57:10.531" v="544" actId="1076"/>
          <ac:graphicFrameMkLst>
            <pc:docMk/>
            <pc:sldMk cId="2785522993" sldId="256"/>
            <ac:graphicFrameMk id="41" creationId="{2C3328A3-D629-A7F0-4660-4498989076E2}"/>
          </ac:graphicFrameMkLst>
        </pc:graphicFrameChg>
        <pc:graphicFrameChg chg="add mod">
          <ac:chgData name="Sarah Carter" userId="4b4e2a7e9c42e1b2" providerId="LiveId" clId="{B8B1CC18-AC4F-4DDD-9080-D8894041E155}" dt="2024-11-29T21:57:30.343" v="548" actId="1076"/>
          <ac:graphicFrameMkLst>
            <pc:docMk/>
            <pc:sldMk cId="2785522993" sldId="256"/>
            <ac:graphicFrameMk id="43" creationId="{ED21BA9F-4871-21F4-5863-9905AFFAD23E}"/>
          </ac:graphicFrameMkLst>
        </pc:graphicFrameChg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1989419852" sldId="257"/>
        </pc:sldMkLst>
      </pc:sldChg>
      <pc:sldChg chg="addSp modSp new mod">
        <pc:chgData name="Sarah Carter" userId="4b4e2a7e9c42e1b2" providerId="LiveId" clId="{B8B1CC18-AC4F-4DDD-9080-D8894041E155}" dt="2024-11-29T21:59:06.378" v="5695"/>
        <pc:sldMkLst>
          <pc:docMk/>
          <pc:sldMk cId="3945813860" sldId="257"/>
        </pc:sldMkLst>
        <pc:spChg chg="add mod">
          <ac:chgData name="Sarah Carter" userId="4b4e2a7e9c42e1b2" providerId="LiveId" clId="{B8B1CC18-AC4F-4DDD-9080-D8894041E155}" dt="2024-11-29T21:58:13.797" v="562" actId="299"/>
          <ac:spMkLst>
            <pc:docMk/>
            <pc:sldMk cId="3945813860" sldId="257"/>
            <ac:spMk id="2" creationId="{495737C5-B80F-73D0-ADD5-3E10CA34F666}"/>
          </ac:spMkLst>
        </pc:spChg>
        <pc:spChg chg="add mod">
          <ac:chgData name="Sarah Carter" userId="4b4e2a7e9c42e1b2" providerId="LiveId" clId="{B8B1CC18-AC4F-4DDD-9080-D8894041E155}" dt="2024-11-29T21:58:13.860" v="636"/>
          <ac:spMkLst>
            <pc:docMk/>
            <pc:sldMk cId="3945813860" sldId="257"/>
            <ac:spMk id="4" creationId="{B8FE06AA-3EBD-2166-FBAA-97679205FDC4}"/>
          </ac:spMkLst>
        </pc:spChg>
        <pc:spChg chg="add mod">
          <ac:chgData name="Sarah Carter" userId="4b4e2a7e9c42e1b2" providerId="LiveId" clId="{B8B1CC18-AC4F-4DDD-9080-D8894041E155}" dt="2024-11-29T21:58:13.860" v="648" actId="299"/>
          <ac:spMkLst>
            <pc:docMk/>
            <pc:sldMk cId="3945813860" sldId="257"/>
            <ac:spMk id="5" creationId="{858CE6AC-E1A4-2387-2008-E7297E845E79}"/>
          </ac:spMkLst>
        </pc:spChg>
        <pc:spChg chg="add mod">
          <ac:chgData name="Sarah Carter" userId="4b4e2a7e9c42e1b2" providerId="LiveId" clId="{B8B1CC18-AC4F-4DDD-9080-D8894041E155}" dt="2024-11-29T21:58:13.923" v="713"/>
          <ac:spMkLst>
            <pc:docMk/>
            <pc:sldMk cId="3945813860" sldId="257"/>
            <ac:spMk id="7" creationId="{1B8CD003-0F0D-6A1F-F0F8-86FF2A19EEFB}"/>
          </ac:spMkLst>
        </pc:spChg>
        <pc:spChg chg="add mod">
          <ac:chgData name="Sarah Carter" userId="4b4e2a7e9c42e1b2" providerId="LiveId" clId="{B8B1CC18-AC4F-4DDD-9080-D8894041E155}" dt="2024-11-29T21:58:37.460" v="1586" actId="948"/>
          <ac:spMkLst>
            <pc:docMk/>
            <pc:sldMk cId="3945813860" sldId="257"/>
            <ac:spMk id="8" creationId="{C3126737-0907-EBEC-29A6-ED42A8C4EBFF}"/>
          </ac:spMkLst>
        </pc:spChg>
        <pc:spChg chg="add mod">
          <ac:chgData name="Sarah Carter" userId="4b4e2a7e9c42e1b2" providerId="LiveId" clId="{B8B1CC18-AC4F-4DDD-9080-D8894041E155}" dt="2024-11-29T21:58:37.901" v="2466" actId="948"/>
          <ac:spMkLst>
            <pc:docMk/>
            <pc:sldMk cId="3945813860" sldId="257"/>
            <ac:spMk id="10" creationId="{98C3B8B8-34C0-7E2E-AD89-3B56F227FEE5}"/>
          </ac:spMkLst>
        </pc:spChg>
        <pc:spChg chg="add mod">
          <ac:chgData name="Sarah Carter" userId="4b4e2a7e9c42e1b2" providerId="LiveId" clId="{B8B1CC18-AC4F-4DDD-9080-D8894041E155}" dt="2024-11-29T21:58:37.979" v="2616" actId="948"/>
          <ac:spMkLst>
            <pc:docMk/>
            <pc:sldMk cId="3945813860" sldId="257"/>
            <ac:spMk id="11" creationId="{07702A0E-247A-54D6-6D28-40FF20E74F00}"/>
          </ac:spMkLst>
        </pc:spChg>
        <pc:spChg chg="add mod">
          <ac:chgData name="Sarah Carter" userId="4b4e2a7e9c42e1b2" providerId="LiveId" clId="{B8B1CC18-AC4F-4DDD-9080-D8894041E155}" dt="2024-11-29T21:58:38.466" v="3496" actId="948"/>
          <ac:spMkLst>
            <pc:docMk/>
            <pc:sldMk cId="3945813860" sldId="257"/>
            <ac:spMk id="13" creationId="{9FD00C99-3A2C-9391-CA02-34D905DDC472}"/>
          </ac:spMkLst>
        </pc:spChg>
        <pc:spChg chg="add mod">
          <ac:chgData name="Sarah Carter" userId="4b4e2a7e9c42e1b2" providerId="LiveId" clId="{B8B1CC18-AC4F-4DDD-9080-D8894041E155}" dt="2024-11-29T21:58:49.535" v="3647" actId="948"/>
          <ac:spMkLst>
            <pc:docMk/>
            <pc:sldMk cId="3945813860" sldId="257"/>
            <ac:spMk id="14" creationId="{E228E808-8EED-503E-97D7-B9A2D3E4A583}"/>
          </ac:spMkLst>
        </pc:spChg>
        <pc:spChg chg="add mod">
          <ac:chgData name="Sarah Carter" userId="4b4e2a7e9c42e1b2" providerId="LiveId" clId="{B8B1CC18-AC4F-4DDD-9080-D8894041E155}" dt="2024-11-29T21:58:50.006" v="4527" actId="948"/>
          <ac:spMkLst>
            <pc:docMk/>
            <pc:sldMk cId="3945813860" sldId="257"/>
            <ac:spMk id="16" creationId="{4211EF0F-34FE-7753-DF5D-FB35636EEAB5}"/>
          </ac:spMkLst>
        </pc:spChg>
        <pc:spChg chg="add mod">
          <ac:chgData name="Sarah Carter" userId="4b4e2a7e9c42e1b2" providerId="LiveId" clId="{B8B1CC18-AC4F-4DDD-9080-D8894041E155}" dt="2024-11-29T21:58:50.069" v="4677" actId="948"/>
          <ac:spMkLst>
            <pc:docMk/>
            <pc:sldMk cId="3945813860" sldId="257"/>
            <ac:spMk id="17" creationId="{E61CB8F4-948E-E0AE-883C-7622306CBF9A}"/>
          </ac:spMkLst>
        </pc:spChg>
        <pc:spChg chg="add mod">
          <ac:chgData name="Sarah Carter" userId="4b4e2a7e9c42e1b2" providerId="LiveId" clId="{B8B1CC18-AC4F-4DDD-9080-D8894041E155}" dt="2024-11-29T21:58:50.478" v="5557" actId="948"/>
          <ac:spMkLst>
            <pc:docMk/>
            <pc:sldMk cId="3945813860" sldId="257"/>
            <ac:spMk id="19" creationId="{AA1AF7F3-11F2-0518-8BD4-5DF417A0A8B7}"/>
          </ac:spMkLst>
        </pc:spChg>
        <pc:spChg chg="mod">
          <ac:chgData name="Sarah Carter" userId="4b4e2a7e9c42e1b2" providerId="LiveId" clId="{B8B1CC18-AC4F-4DDD-9080-D8894041E155}" dt="2024-11-29T21:59:06.378" v="5695"/>
          <ac:spMkLst>
            <pc:docMk/>
            <pc:sldMk cId="3945813860" sldId="257"/>
            <ac:spMk id="21" creationId="{A75B6923-D036-A1FA-57A4-3C4AC849FF45}"/>
          </ac:spMkLst>
        </pc:spChg>
        <pc:grpChg chg="add mod">
          <ac:chgData name="Sarah Carter" userId="4b4e2a7e9c42e1b2" providerId="LiveId" clId="{B8B1CC18-AC4F-4DDD-9080-D8894041E155}" dt="2024-11-29T21:59:06.378" v="5695"/>
          <ac:grpSpMkLst>
            <pc:docMk/>
            <pc:sldMk cId="3945813860" sldId="257"/>
            <ac:grpSpMk id="20" creationId="{83BEDC8D-43DF-4129-80C7-B89A35FCC0EA}"/>
          </ac:grpSpMkLst>
        </pc:grpChg>
        <pc:graphicFrameChg chg="add mod modGraphic">
          <ac:chgData name="Sarah Carter" userId="4b4e2a7e9c42e1b2" providerId="LiveId" clId="{B8B1CC18-AC4F-4DDD-9080-D8894041E155}" dt="2024-11-29T21:58:15.326" v="1037" actId="20577"/>
          <ac:graphicFrameMkLst>
            <pc:docMk/>
            <pc:sldMk cId="3945813860" sldId="257"/>
            <ac:graphicFrameMk id="3" creationId="{FD361AA2-0BC2-CAF1-5D44-54DFB23F14B5}"/>
          </ac:graphicFrameMkLst>
        </pc:graphicFrameChg>
        <pc:graphicFrameChg chg="add mod modGraphic">
          <ac:chgData name="Sarah Carter" userId="4b4e2a7e9c42e1b2" providerId="LiveId" clId="{B8B1CC18-AC4F-4DDD-9080-D8894041E155}" dt="2024-11-29T21:58:15.336" v="1046" actId="20577"/>
          <ac:graphicFrameMkLst>
            <pc:docMk/>
            <pc:sldMk cId="3945813860" sldId="257"/>
            <ac:graphicFrameMk id="6" creationId="{71F7FB6F-E5A0-EC55-0260-C8A4DD6BC629}"/>
          </ac:graphicFrameMkLst>
        </pc:graphicFrameChg>
        <pc:graphicFrameChg chg="add mod modGraphic">
          <ac:chgData name="Sarah Carter" userId="4b4e2a7e9c42e1b2" providerId="LiveId" clId="{B8B1CC18-AC4F-4DDD-9080-D8894041E155}" dt="2024-11-29T21:58:37.586" v="1794" actId="948"/>
          <ac:graphicFrameMkLst>
            <pc:docMk/>
            <pc:sldMk cId="3945813860" sldId="257"/>
            <ac:graphicFrameMk id="9" creationId="{6F2F69ED-090D-4E94-8ABC-FB24C4DA2866}"/>
          </ac:graphicFrameMkLst>
        </pc:graphicFrameChg>
        <pc:graphicFrameChg chg="add mod modGraphic">
          <ac:chgData name="Sarah Carter" userId="4b4e2a7e9c42e1b2" providerId="LiveId" clId="{B8B1CC18-AC4F-4DDD-9080-D8894041E155}" dt="2024-11-29T21:58:38.105" v="2824" actId="948"/>
          <ac:graphicFrameMkLst>
            <pc:docMk/>
            <pc:sldMk cId="3945813860" sldId="257"/>
            <ac:graphicFrameMk id="12" creationId="{F5835759-BCB3-1968-17B3-D00D15285B57}"/>
          </ac:graphicFrameMkLst>
        </pc:graphicFrameChg>
        <pc:graphicFrameChg chg="add mod modGraphic">
          <ac:chgData name="Sarah Carter" userId="4b4e2a7e9c42e1b2" providerId="LiveId" clId="{B8B1CC18-AC4F-4DDD-9080-D8894041E155}" dt="2024-11-29T21:58:49.661" v="3855" actId="948"/>
          <ac:graphicFrameMkLst>
            <pc:docMk/>
            <pc:sldMk cId="3945813860" sldId="257"/>
            <ac:graphicFrameMk id="15" creationId="{2892EA9D-B57D-FEC3-1AD6-A42C53651533}"/>
          </ac:graphicFrameMkLst>
        </pc:graphicFrameChg>
        <pc:graphicFrameChg chg="add mod modGraphic">
          <ac:chgData name="Sarah Carter" userId="4b4e2a7e9c42e1b2" providerId="LiveId" clId="{B8B1CC18-AC4F-4DDD-9080-D8894041E155}" dt="2024-11-29T21:58:50.179" v="4885" actId="948"/>
          <ac:graphicFrameMkLst>
            <pc:docMk/>
            <pc:sldMk cId="3945813860" sldId="257"/>
            <ac:graphicFrameMk id="18" creationId="{A4D5B27B-E6DA-34C2-A72F-090BAB01A64A}"/>
          </ac:graphicFrameMkLst>
        </pc:graphicFrameChg>
        <pc:picChg chg="mod">
          <ac:chgData name="Sarah Carter" userId="4b4e2a7e9c42e1b2" providerId="LiveId" clId="{B8B1CC18-AC4F-4DDD-9080-D8894041E155}" dt="2024-11-29T21:59:06.378" v="5695"/>
          <ac:picMkLst>
            <pc:docMk/>
            <pc:sldMk cId="3945813860" sldId="257"/>
            <ac:picMk id="22" creationId="{0A932968-BD75-EFFC-4AE9-1DB267F5B90B}"/>
          </ac:picMkLst>
        </pc:picChg>
      </pc:sldChg>
      <pc:sldChg chg="addSp delSp modSp new del mod">
        <pc:chgData name="Sarah Carter" userId="4b4e2a7e9c42e1b2" providerId="LiveId" clId="{B8B1CC18-AC4F-4DDD-9080-D8894041E155}" dt="2024-11-29T21:57:49.275" v="549" actId="2696"/>
        <pc:sldMkLst>
          <pc:docMk/>
          <pc:sldMk cId="3982996881" sldId="257"/>
        </pc:sldMkLst>
      </pc:sldChg>
      <pc:sldChg chg="addSp modSp add mod">
        <pc:chgData name="Sarah Carter" userId="4b4e2a7e9c42e1b2" providerId="LiveId" clId="{B8B1CC18-AC4F-4DDD-9080-D8894041E155}" dt="2024-11-29T21:59:14.239" v="5700"/>
        <pc:sldMkLst>
          <pc:docMk/>
          <pc:sldMk cId="1995568588" sldId="258"/>
        </pc:sldMkLst>
      </pc:sldChg>
      <pc:sldChg chg="delSp modSp add del mod">
        <pc:chgData name="Sarah Carter" userId="4b4e2a7e9c42e1b2" providerId="LiveId" clId="{B8B1CC18-AC4F-4DDD-9080-D8894041E155}" dt="2024-11-29T21:57:49.275" v="549" actId="2696"/>
        <pc:sldMkLst>
          <pc:docMk/>
          <pc:sldMk cId="2314293552" sldId="258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2471854078" sldId="258"/>
        </pc:sldMkLst>
      </pc:sldChg>
      <pc:sldChg chg="addSp modSp add mod">
        <pc:chgData name="Sarah Carter" userId="4b4e2a7e9c42e1b2" providerId="LiveId" clId="{B8B1CC18-AC4F-4DDD-9080-D8894041E155}" dt="2024-11-29T21:59:08.309" v="5696"/>
        <pc:sldMkLst>
          <pc:docMk/>
          <pc:sldMk cId="414239597" sldId="259"/>
        </pc:sldMkLst>
        <pc:spChg chg="mod">
          <ac:chgData name="Sarah Carter" userId="4b4e2a7e9c42e1b2" providerId="LiveId" clId="{B8B1CC18-AC4F-4DDD-9080-D8894041E155}" dt="2024-11-29T21:58:16.411" v="1093" actId="20577"/>
          <ac:spMkLst>
            <pc:docMk/>
            <pc:sldMk cId="414239597" sldId="259"/>
            <ac:spMk id="2" creationId="{DE26FE3E-40B6-E26A-7F5C-A23880D3D272}"/>
          </ac:spMkLst>
        </pc:spChg>
        <pc:spChg chg="mod">
          <ac:chgData name="Sarah Carter" userId="4b4e2a7e9c42e1b2" providerId="LiveId" clId="{B8B1CC18-AC4F-4DDD-9080-D8894041E155}" dt="2024-11-29T21:58:16.445" v="1103" actId="20577"/>
          <ac:spMkLst>
            <pc:docMk/>
            <pc:sldMk cId="414239597" sldId="259"/>
            <ac:spMk id="5" creationId="{17B1C453-0829-0993-33ED-C1762CDCA3D3}"/>
          </ac:spMkLst>
        </pc:spChg>
        <pc:spChg chg="mod">
          <ac:chgData name="Sarah Carter" userId="4b4e2a7e9c42e1b2" providerId="LiveId" clId="{B8B1CC18-AC4F-4DDD-9080-D8894041E155}" dt="2024-11-29T21:58:37.476" v="1601" actId="948"/>
          <ac:spMkLst>
            <pc:docMk/>
            <pc:sldMk cId="414239597" sldId="259"/>
            <ac:spMk id="8" creationId="{14FED5F7-43BD-9A3E-5AA3-E5880999AE44}"/>
          </ac:spMkLst>
        </pc:spChg>
        <pc:spChg chg="mod">
          <ac:chgData name="Sarah Carter" userId="4b4e2a7e9c42e1b2" providerId="LiveId" clId="{B8B1CC18-AC4F-4DDD-9080-D8894041E155}" dt="2024-11-29T21:58:37.901" v="2481" actId="948"/>
          <ac:spMkLst>
            <pc:docMk/>
            <pc:sldMk cId="414239597" sldId="259"/>
            <ac:spMk id="10" creationId="{2D091C40-EE47-2825-885A-D42C4E786F5D}"/>
          </ac:spMkLst>
        </pc:spChg>
        <pc:spChg chg="mod">
          <ac:chgData name="Sarah Carter" userId="4b4e2a7e9c42e1b2" providerId="LiveId" clId="{B8B1CC18-AC4F-4DDD-9080-D8894041E155}" dt="2024-11-29T21:58:37.979" v="2631" actId="948"/>
          <ac:spMkLst>
            <pc:docMk/>
            <pc:sldMk cId="414239597" sldId="259"/>
            <ac:spMk id="11" creationId="{F24C0ABF-FAE8-9678-75CE-B78DD1B6FB4E}"/>
          </ac:spMkLst>
        </pc:spChg>
        <pc:spChg chg="mod">
          <ac:chgData name="Sarah Carter" userId="4b4e2a7e9c42e1b2" providerId="LiveId" clId="{B8B1CC18-AC4F-4DDD-9080-D8894041E155}" dt="2024-11-29T21:58:38.482" v="3511" actId="948"/>
          <ac:spMkLst>
            <pc:docMk/>
            <pc:sldMk cId="414239597" sldId="259"/>
            <ac:spMk id="13" creationId="{5FC1648F-793B-8B65-6472-271333039A7E}"/>
          </ac:spMkLst>
        </pc:spChg>
        <pc:spChg chg="mod">
          <ac:chgData name="Sarah Carter" userId="4b4e2a7e9c42e1b2" providerId="LiveId" clId="{B8B1CC18-AC4F-4DDD-9080-D8894041E155}" dt="2024-11-29T21:58:49.551" v="3662" actId="948"/>
          <ac:spMkLst>
            <pc:docMk/>
            <pc:sldMk cId="414239597" sldId="259"/>
            <ac:spMk id="14" creationId="{EB0857F2-38C1-9971-46E4-2FCE2D1DAE2E}"/>
          </ac:spMkLst>
        </pc:spChg>
        <pc:spChg chg="mod">
          <ac:chgData name="Sarah Carter" userId="4b4e2a7e9c42e1b2" providerId="LiveId" clId="{B8B1CC18-AC4F-4DDD-9080-D8894041E155}" dt="2024-11-29T21:58:50.006" v="4542" actId="948"/>
          <ac:spMkLst>
            <pc:docMk/>
            <pc:sldMk cId="414239597" sldId="259"/>
            <ac:spMk id="16" creationId="{DCFD5000-4644-A8D3-0430-56B4531EBB0D}"/>
          </ac:spMkLst>
        </pc:spChg>
        <pc:spChg chg="mod">
          <ac:chgData name="Sarah Carter" userId="4b4e2a7e9c42e1b2" providerId="LiveId" clId="{B8B1CC18-AC4F-4DDD-9080-D8894041E155}" dt="2024-11-29T21:58:50.084" v="4692" actId="948"/>
          <ac:spMkLst>
            <pc:docMk/>
            <pc:sldMk cId="414239597" sldId="259"/>
            <ac:spMk id="17" creationId="{ECE07A8E-AB0D-8D5A-A0A6-1AAB9CA279B4}"/>
          </ac:spMkLst>
        </pc:spChg>
        <pc:spChg chg="mod">
          <ac:chgData name="Sarah Carter" userId="4b4e2a7e9c42e1b2" providerId="LiveId" clId="{B8B1CC18-AC4F-4DDD-9080-D8894041E155}" dt="2024-11-29T21:58:50.478" v="5572" actId="948"/>
          <ac:spMkLst>
            <pc:docMk/>
            <pc:sldMk cId="414239597" sldId="259"/>
            <ac:spMk id="19" creationId="{068F7D4E-9CE7-890D-9392-1524B274F5F9}"/>
          </ac:spMkLst>
        </pc:spChg>
        <pc:spChg chg="mod">
          <ac:chgData name="Sarah Carter" userId="4b4e2a7e9c42e1b2" providerId="LiveId" clId="{B8B1CC18-AC4F-4DDD-9080-D8894041E155}" dt="2024-11-29T21:59:08.309" v="5696"/>
          <ac:spMkLst>
            <pc:docMk/>
            <pc:sldMk cId="414239597" sldId="259"/>
            <ac:spMk id="21" creationId="{C493D420-DA48-AA73-D070-F4BA7A799ADB}"/>
          </ac:spMkLst>
        </pc:spChg>
        <pc:grpChg chg="add mod">
          <ac:chgData name="Sarah Carter" userId="4b4e2a7e9c42e1b2" providerId="LiveId" clId="{B8B1CC18-AC4F-4DDD-9080-D8894041E155}" dt="2024-11-29T21:59:08.309" v="5696"/>
          <ac:grpSpMkLst>
            <pc:docMk/>
            <pc:sldMk cId="414239597" sldId="259"/>
            <ac:grpSpMk id="20" creationId="{4E09683C-BB7B-5A71-93B8-1F26ACBF7D9E}"/>
          </ac:grpSpMkLst>
        </pc:grpChg>
        <pc:graphicFrameChg chg="modGraphic">
          <ac:chgData name="Sarah Carter" userId="4b4e2a7e9c42e1b2" providerId="LiveId" clId="{B8B1CC18-AC4F-4DDD-9080-D8894041E155}" dt="2024-11-29T21:58:17.577" v="1159" actId="20577"/>
          <ac:graphicFrameMkLst>
            <pc:docMk/>
            <pc:sldMk cId="414239597" sldId="259"/>
            <ac:graphicFrameMk id="3" creationId="{73F4D7FF-F698-3CB2-5DB2-AF525436E9E3}"/>
          </ac:graphicFrameMkLst>
        </pc:graphicFrameChg>
        <pc:graphicFrameChg chg="modGraphic">
          <ac:chgData name="Sarah Carter" userId="4b4e2a7e9c42e1b2" providerId="LiveId" clId="{B8B1CC18-AC4F-4DDD-9080-D8894041E155}" dt="2024-11-29T21:58:17.577" v="1168" actId="20577"/>
          <ac:graphicFrameMkLst>
            <pc:docMk/>
            <pc:sldMk cId="414239597" sldId="259"/>
            <ac:graphicFrameMk id="6" creationId="{8C5AADDD-A54A-DB26-DBA9-025417DDD110}"/>
          </ac:graphicFrameMkLst>
        </pc:graphicFrameChg>
        <pc:graphicFrameChg chg="mod modGraphic">
          <ac:chgData name="Sarah Carter" userId="4b4e2a7e9c42e1b2" providerId="LiveId" clId="{B8B1CC18-AC4F-4DDD-9080-D8894041E155}" dt="2024-11-29T21:58:37.617" v="1867" actId="948"/>
          <ac:graphicFrameMkLst>
            <pc:docMk/>
            <pc:sldMk cId="414239597" sldId="259"/>
            <ac:graphicFrameMk id="9" creationId="{311D572C-C635-7911-9AE5-9FAE00E80C7C}"/>
          </ac:graphicFrameMkLst>
        </pc:graphicFrameChg>
        <pc:graphicFrameChg chg="mod modGraphic">
          <ac:chgData name="Sarah Carter" userId="4b4e2a7e9c42e1b2" providerId="LiveId" clId="{B8B1CC18-AC4F-4DDD-9080-D8894041E155}" dt="2024-11-29T21:58:38.152" v="2897" actId="948"/>
          <ac:graphicFrameMkLst>
            <pc:docMk/>
            <pc:sldMk cId="414239597" sldId="259"/>
            <ac:graphicFrameMk id="12" creationId="{E16178B4-FFAF-C450-5AFD-EF48362526CF}"/>
          </ac:graphicFrameMkLst>
        </pc:graphicFrameChg>
        <pc:graphicFrameChg chg="mod modGraphic">
          <ac:chgData name="Sarah Carter" userId="4b4e2a7e9c42e1b2" providerId="LiveId" clId="{B8B1CC18-AC4F-4DDD-9080-D8894041E155}" dt="2024-11-29T21:58:49.676" v="3928" actId="948"/>
          <ac:graphicFrameMkLst>
            <pc:docMk/>
            <pc:sldMk cId="414239597" sldId="259"/>
            <ac:graphicFrameMk id="15" creationId="{6C420433-A2D0-66C0-EC33-757B369C03A9}"/>
          </ac:graphicFrameMkLst>
        </pc:graphicFrameChg>
        <pc:graphicFrameChg chg="mod modGraphic">
          <ac:chgData name="Sarah Carter" userId="4b4e2a7e9c42e1b2" providerId="LiveId" clId="{B8B1CC18-AC4F-4DDD-9080-D8894041E155}" dt="2024-11-29T21:58:50.210" v="4958" actId="948"/>
          <ac:graphicFrameMkLst>
            <pc:docMk/>
            <pc:sldMk cId="414239597" sldId="259"/>
            <ac:graphicFrameMk id="18" creationId="{A9230638-BF60-F329-4A21-A3C5410236FA}"/>
          </ac:graphicFrameMkLst>
        </pc:graphicFrameChg>
        <pc:picChg chg="mod">
          <ac:chgData name="Sarah Carter" userId="4b4e2a7e9c42e1b2" providerId="LiveId" clId="{B8B1CC18-AC4F-4DDD-9080-D8894041E155}" dt="2024-11-29T21:59:08.309" v="5696"/>
          <ac:picMkLst>
            <pc:docMk/>
            <pc:sldMk cId="414239597" sldId="259"/>
            <ac:picMk id="22" creationId="{2E56D878-D4B3-F615-0C39-EEFBA2E26ECD}"/>
          </ac:picMkLst>
        </pc:picChg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1857947283" sldId="259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1634668664" sldId="260"/>
        </pc:sldMkLst>
      </pc:sldChg>
      <pc:sldChg chg="addSp modSp add mod">
        <pc:chgData name="Sarah Carter" userId="4b4e2a7e9c42e1b2" providerId="LiveId" clId="{B8B1CC18-AC4F-4DDD-9080-D8894041E155}" dt="2024-11-29T21:59:15.579" v="5701"/>
        <pc:sldMkLst>
          <pc:docMk/>
          <pc:sldMk cId="3624250229" sldId="260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1040997739" sldId="261"/>
        </pc:sldMkLst>
      </pc:sldChg>
      <pc:sldChg chg="addSp modSp add mod">
        <pc:chgData name="Sarah Carter" userId="4b4e2a7e9c42e1b2" providerId="LiveId" clId="{B8B1CC18-AC4F-4DDD-9080-D8894041E155}" dt="2024-11-29T21:59:10.040" v="5697"/>
        <pc:sldMkLst>
          <pc:docMk/>
          <pc:sldMk cId="2524228941" sldId="261"/>
        </pc:sldMkLst>
        <pc:spChg chg="mod">
          <ac:chgData name="Sarah Carter" userId="4b4e2a7e9c42e1b2" providerId="LiveId" clId="{B8B1CC18-AC4F-4DDD-9080-D8894041E155}" dt="2024-11-29T21:58:18.677" v="1215" actId="20577"/>
          <ac:spMkLst>
            <pc:docMk/>
            <pc:sldMk cId="2524228941" sldId="261"/>
            <ac:spMk id="2" creationId="{E9BD5401-00AA-4B1D-8B30-5D54B8D2B2AF}"/>
          </ac:spMkLst>
        </pc:spChg>
        <pc:spChg chg="mod">
          <ac:chgData name="Sarah Carter" userId="4b4e2a7e9c42e1b2" providerId="LiveId" clId="{B8B1CC18-AC4F-4DDD-9080-D8894041E155}" dt="2024-11-29T21:58:18.694" v="1225" actId="20577"/>
          <ac:spMkLst>
            <pc:docMk/>
            <pc:sldMk cId="2524228941" sldId="261"/>
            <ac:spMk id="5" creationId="{4BA75C7C-165A-DAAC-BF91-7C57BD24A054}"/>
          </ac:spMkLst>
        </pc:spChg>
        <pc:spChg chg="mod">
          <ac:chgData name="Sarah Carter" userId="4b4e2a7e9c42e1b2" providerId="LiveId" clId="{B8B1CC18-AC4F-4DDD-9080-D8894041E155}" dt="2024-11-29T21:58:37.476" v="1616" actId="948"/>
          <ac:spMkLst>
            <pc:docMk/>
            <pc:sldMk cId="2524228941" sldId="261"/>
            <ac:spMk id="8" creationId="{BE608FB3-53B7-AA2C-F823-C699850805E7}"/>
          </ac:spMkLst>
        </pc:spChg>
        <pc:spChg chg="mod">
          <ac:chgData name="Sarah Carter" userId="4b4e2a7e9c42e1b2" providerId="LiveId" clId="{B8B1CC18-AC4F-4DDD-9080-D8894041E155}" dt="2024-11-29T21:58:37.916" v="2496" actId="948"/>
          <ac:spMkLst>
            <pc:docMk/>
            <pc:sldMk cId="2524228941" sldId="261"/>
            <ac:spMk id="10" creationId="{3C910CFF-CBC7-6F3A-6E52-2B2D530ED024}"/>
          </ac:spMkLst>
        </pc:spChg>
        <pc:spChg chg="mod">
          <ac:chgData name="Sarah Carter" userId="4b4e2a7e9c42e1b2" providerId="LiveId" clId="{B8B1CC18-AC4F-4DDD-9080-D8894041E155}" dt="2024-11-29T21:58:37.995" v="2646" actId="948"/>
          <ac:spMkLst>
            <pc:docMk/>
            <pc:sldMk cId="2524228941" sldId="261"/>
            <ac:spMk id="11" creationId="{E1A7E55B-3FAB-5CC1-8D5B-20F2DB053595}"/>
          </ac:spMkLst>
        </pc:spChg>
        <pc:spChg chg="mod">
          <ac:chgData name="Sarah Carter" userId="4b4e2a7e9c42e1b2" providerId="LiveId" clId="{B8B1CC18-AC4F-4DDD-9080-D8894041E155}" dt="2024-11-29T21:58:38.495" v="3526" actId="948"/>
          <ac:spMkLst>
            <pc:docMk/>
            <pc:sldMk cId="2524228941" sldId="261"/>
            <ac:spMk id="13" creationId="{ADCBFA8C-F979-D78E-6B89-A8A9585DCA25}"/>
          </ac:spMkLst>
        </pc:spChg>
        <pc:spChg chg="mod">
          <ac:chgData name="Sarah Carter" userId="4b4e2a7e9c42e1b2" providerId="LiveId" clId="{B8B1CC18-AC4F-4DDD-9080-D8894041E155}" dt="2024-11-29T21:58:49.566" v="3677" actId="948"/>
          <ac:spMkLst>
            <pc:docMk/>
            <pc:sldMk cId="2524228941" sldId="261"/>
            <ac:spMk id="14" creationId="{3B6B41C4-F53C-F92E-8182-4385391D7554}"/>
          </ac:spMkLst>
        </pc:spChg>
        <pc:spChg chg="mod">
          <ac:chgData name="Sarah Carter" userId="4b4e2a7e9c42e1b2" providerId="LiveId" clId="{B8B1CC18-AC4F-4DDD-9080-D8894041E155}" dt="2024-11-29T21:58:50.022" v="4557" actId="948"/>
          <ac:spMkLst>
            <pc:docMk/>
            <pc:sldMk cId="2524228941" sldId="261"/>
            <ac:spMk id="16" creationId="{16507587-3D32-0E2B-EFAF-C9A5661F801C}"/>
          </ac:spMkLst>
        </pc:spChg>
        <pc:spChg chg="mod">
          <ac:chgData name="Sarah Carter" userId="4b4e2a7e9c42e1b2" providerId="LiveId" clId="{B8B1CC18-AC4F-4DDD-9080-D8894041E155}" dt="2024-11-29T21:58:50.084" v="4707" actId="948"/>
          <ac:spMkLst>
            <pc:docMk/>
            <pc:sldMk cId="2524228941" sldId="261"/>
            <ac:spMk id="17" creationId="{7DAF0A25-D34E-6F31-8738-F3CBCB0EEA67}"/>
          </ac:spMkLst>
        </pc:spChg>
        <pc:spChg chg="mod">
          <ac:chgData name="Sarah Carter" userId="4b4e2a7e9c42e1b2" providerId="LiveId" clId="{B8B1CC18-AC4F-4DDD-9080-D8894041E155}" dt="2024-11-29T21:58:50.478" v="5587" actId="948"/>
          <ac:spMkLst>
            <pc:docMk/>
            <pc:sldMk cId="2524228941" sldId="261"/>
            <ac:spMk id="19" creationId="{B8F7BAFB-C132-0CA5-B583-0FAD8E4FD469}"/>
          </ac:spMkLst>
        </pc:spChg>
        <pc:spChg chg="mod">
          <ac:chgData name="Sarah Carter" userId="4b4e2a7e9c42e1b2" providerId="LiveId" clId="{B8B1CC18-AC4F-4DDD-9080-D8894041E155}" dt="2024-11-29T21:59:10.040" v="5697"/>
          <ac:spMkLst>
            <pc:docMk/>
            <pc:sldMk cId="2524228941" sldId="261"/>
            <ac:spMk id="21" creationId="{FEB8F633-B3B4-8CDF-2E57-D8B39DE870D4}"/>
          </ac:spMkLst>
        </pc:spChg>
        <pc:grpChg chg="add mod">
          <ac:chgData name="Sarah Carter" userId="4b4e2a7e9c42e1b2" providerId="LiveId" clId="{B8B1CC18-AC4F-4DDD-9080-D8894041E155}" dt="2024-11-29T21:59:10.040" v="5697"/>
          <ac:grpSpMkLst>
            <pc:docMk/>
            <pc:sldMk cId="2524228941" sldId="261"/>
            <ac:grpSpMk id="20" creationId="{A19889A7-304B-DD78-FFF8-A87098385C91}"/>
          </ac:grpSpMkLst>
        </pc:grpChg>
        <pc:graphicFrameChg chg="modGraphic">
          <ac:chgData name="Sarah Carter" userId="4b4e2a7e9c42e1b2" providerId="LiveId" clId="{B8B1CC18-AC4F-4DDD-9080-D8894041E155}" dt="2024-11-29T21:58:19.841" v="1281" actId="20577"/>
          <ac:graphicFrameMkLst>
            <pc:docMk/>
            <pc:sldMk cId="2524228941" sldId="261"/>
            <ac:graphicFrameMk id="3" creationId="{23C9B8E5-040C-317D-B804-A54F5C15E97B}"/>
          </ac:graphicFrameMkLst>
        </pc:graphicFrameChg>
        <pc:graphicFrameChg chg="modGraphic">
          <ac:chgData name="Sarah Carter" userId="4b4e2a7e9c42e1b2" providerId="LiveId" clId="{B8B1CC18-AC4F-4DDD-9080-D8894041E155}" dt="2024-11-29T21:58:19.849" v="1290" actId="20577"/>
          <ac:graphicFrameMkLst>
            <pc:docMk/>
            <pc:sldMk cId="2524228941" sldId="261"/>
            <ac:graphicFrameMk id="6" creationId="{9D64A768-1335-FD3D-B6FE-EEA3602B9A87}"/>
          </ac:graphicFrameMkLst>
        </pc:graphicFrameChg>
        <pc:graphicFrameChg chg="mod modGraphic">
          <ac:chgData name="Sarah Carter" userId="4b4e2a7e9c42e1b2" providerId="LiveId" clId="{B8B1CC18-AC4F-4DDD-9080-D8894041E155}" dt="2024-11-29T21:58:37.649" v="1940" actId="948"/>
          <ac:graphicFrameMkLst>
            <pc:docMk/>
            <pc:sldMk cId="2524228941" sldId="261"/>
            <ac:graphicFrameMk id="9" creationId="{6D6F7C96-0AF9-580D-D375-3B93E7754E1A}"/>
          </ac:graphicFrameMkLst>
        </pc:graphicFrameChg>
        <pc:graphicFrameChg chg="mod modGraphic">
          <ac:chgData name="Sarah Carter" userId="4b4e2a7e9c42e1b2" providerId="LiveId" clId="{B8B1CC18-AC4F-4DDD-9080-D8894041E155}" dt="2024-11-29T21:58:38.194" v="2970" actId="948"/>
          <ac:graphicFrameMkLst>
            <pc:docMk/>
            <pc:sldMk cId="2524228941" sldId="261"/>
            <ac:graphicFrameMk id="12" creationId="{60A0CEF3-3AA6-862D-DABE-0A3DD471643D}"/>
          </ac:graphicFrameMkLst>
        </pc:graphicFrameChg>
        <pc:graphicFrameChg chg="mod modGraphic">
          <ac:chgData name="Sarah Carter" userId="4b4e2a7e9c42e1b2" providerId="LiveId" clId="{B8B1CC18-AC4F-4DDD-9080-D8894041E155}" dt="2024-11-29T21:58:49.721" v="4001" actId="948"/>
          <ac:graphicFrameMkLst>
            <pc:docMk/>
            <pc:sldMk cId="2524228941" sldId="261"/>
            <ac:graphicFrameMk id="15" creationId="{C859ECBD-A318-25AC-816A-FD5BCCB96B99}"/>
          </ac:graphicFrameMkLst>
        </pc:graphicFrameChg>
        <pc:graphicFrameChg chg="mod modGraphic">
          <ac:chgData name="Sarah Carter" userId="4b4e2a7e9c42e1b2" providerId="LiveId" clId="{B8B1CC18-AC4F-4DDD-9080-D8894041E155}" dt="2024-11-29T21:58:50.242" v="5031" actId="948"/>
          <ac:graphicFrameMkLst>
            <pc:docMk/>
            <pc:sldMk cId="2524228941" sldId="261"/>
            <ac:graphicFrameMk id="18" creationId="{5B200594-9CDF-FD62-0C16-A57B0309690A}"/>
          </ac:graphicFrameMkLst>
        </pc:graphicFrameChg>
        <pc:picChg chg="mod">
          <ac:chgData name="Sarah Carter" userId="4b4e2a7e9c42e1b2" providerId="LiveId" clId="{B8B1CC18-AC4F-4DDD-9080-D8894041E155}" dt="2024-11-29T21:59:10.040" v="5697"/>
          <ac:picMkLst>
            <pc:docMk/>
            <pc:sldMk cId="2524228941" sldId="261"/>
            <ac:picMk id="22" creationId="{679EB2DB-290E-C630-268C-ADC2174DE573}"/>
          </ac:picMkLst>
        </pc:picChg>
      </pc:sldChg>
      <pc:sldChg chg="addSp modSp add mod">
        <pc:chgData name="Sarah Carter" userId="4b4e2a7e9c42e1b2" providerId="LiveId" clId="{B8B1CC18-AC4F-4DDD-9080-D8894041E155}" dt="2024-11-29T21:59:16.907" v="5702"/>
        <pc:sldMkLst>
          <pc:docMk/>
          <pc:sldMk cId="1639577819" sldId="262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2762941845" sldId="262"/>
        </pc:sldMkLst>
      </pc:sldChg>
      <pc:sldChg chg="addSp modSp add mod">
        <pc:chgData name="Sarah Carter" userId="4b4e2a7e9c42e1b2" providerId="LiveId" clId="{B8B1CC18-AC4F-4DDD-9080-D8894041E155}" dt="2024-11-29T21:59:11.701" v="5698"/>
        <pc:sldMkLst>
          <pc:docMk/>
          <pc:sldMk cId="1136452056" sldId="263"/>
        </pc:sldMkLst>
        <pc:spChg chg="mod">
          <ac:chgData name="Sarah Carter" userId="4b4e2a7e9c42e1b2" providerId="LiveId" clId="{B8B1CC18-AC4F-4DDD-9080-D8894041E155}" dt="2024-11-29T21:58:20.957" v="1337" actId="20577"/>
          <ac:spMkLst>
            <pc:docMk/>
            <pc:sldMk cId="1136452056" sldId="263"/>
            <ac:spMk id="2" creationId="{27695E39-4BEC-BD3D-31AC-4D3320EA3448}"/>
          </ac:spMkLst>
        </pc:spChg>
        <pc:spChg chg="mod">
          <ac:chgData name="Sarah Carter" userId="4b4e2a7e9c42e1b2" providerId="LiveId" clId="{B8B1CC18-AC4F-4DDD-9080-D8894041E155}" dt="2024-11-29T21:58:20.973" v="1347" actId="20577"/>
          <ac:spMkLst>
            <pc:docMk/>
            <pc:sldMk cId="1136452056" sldId="263"/>
            <ac:spMk id="5" creationId="{8C28EBED-A260-32D9-B9C5-41358402FC76}"/>
          </ac:spMkLst>
        </pc:spChg>
        <pc:spChg chg="mod">
          <ac:chgData name="Sarah Carter" userId="4b4e2a7e9c42e1b2" providerId="LiveId" clId="{B8B1CC18-AC4F-4DDD-9080-D8894041E155}" dt="2024-11-29T21:58:37.492" v="1631" actId="948"/>
          <ac:spMkLst>
            <pc:docMk/>
            <pc:sldMk cId="1136452056" sldId="263"/>
            <ac:spMk id="8" creationId="{23100569-AAED-FD06-801E-2EF8848259D8}"/>
          </ac:spMkLst>
        </pc:spChg>
        <pc:spChg chg="mod">
          <ac:chgData name="Sarah Carter" userId="4b4e2a7e9c42e1b2" providerId="LiveId" clId="{B8B1CC18-AC4F-4DDD-9080-D8894041E155}" dt="2024-11-29T21:58:37.916" v="2511" actId="948"/>
          <ac:spMkLst>
            <pc:docMk/>
            <pc:sldMk cId="1136452056" sldId="263"/>
            <ac:spMk id="10" creationId="{B8C6FB3B-E931-C09C-4CA1-941949521472}"/>
          </ac:spMkLst>
        </pc:spChg>
        <pc:spChg chg="mod">
          <ac:chgData name="Sarah Carter" userId="4b4e2a7e9c42e1b2" providerId="LiveId" clId="{B8B1CC18-AC4F-4DDD-9080-D8894041E155}" dt="2024-11-29T21:58:37.995" v="2661" actId="948"/>
          <ac:spMkLst>
            <pc:docMk/>
            <pc:sldMk cId="1136452056" sldId="263"/>
            <ac:spMk id="11" creationId="{844A4371-E821-607C-61D9-73B1039AC1D2}"/>
          </ac:spMkLst>
        </pc:spChg>
        <pc:spChg chg="mod">
          <ac:chgData name="Sarah Carter" userId="4b4e2a7e9c42e1b2" providerId="LiveId" clId="{B8B1CC18-AC4F-4DDD-9080-D8894041E155}" dt="2024-11-29T21:58:38.502" v="3541" actId="948"/>
          <ac:spMkLst>
            <pc:docMk/>
            <pc:sldMk cId="1136452056" sldId="263"/>
            <ac:spMk id="13" creationId="{EDD7965E-4616-CD3F-0BF6-F41A6C27363D}"/>
          </ac:spMkLst>
        </pc:spChg>
        <pc:spChg chg="mod">
          <ac:chgData name="Sarah Carter" userId="4b4e2a7e9c42e1b2" providerId="LiveId" clId="{B8B1CC18-AC4F-4DDD-9080-D8894041E155}" dt="2024-11-29T21:58:49.566" v="3692" actId="948"/>
          <ac:spMkLst>
            <pc:docMk/>
            <pc:sldMk cId="1136452056" sldId="263"/>
            <ac:spMk id="14" creationId="{16771F39-F92C-7454-8C32-B147150D8555}"/>
          </ac:spMkLst>
        </pc:spChg>
        <pc:spChg chg="mod">
          <ac:chgData name="Sarah Carter" userId="4b4e2a7e9c42e1b2" providerId="LiveId" clId="{B8B1CC18-AC4F-4DDD-9080-D8894041E155}" dt="2024-11-29T21:58:50.022" v="4572" actId="948"/>
          <ac:spMkLst>
            <pc:docMk/>
            <pc:sldMk cId="1136452056" sldId="263"/>
            <ac:spMk id="16" creationId="{170E42EE-532F-A26A-8835-838ED6DD5738}"/>
          </ac:spMkLst>
        </pc:spChg>
        <pc:spChg chg="mod">
          <ac:chgData name="Sarah Carter" userId="4b4e2a7e9c42e1b2" providerId="LiveId" clId="{B8B1CC18-AC4F-4DDD-9080-D8894041E155}" dt="2024-11-29T21:58:50.084" v="4722" actId="948"/>
          <ac:spMkLst>
            <pc:docMk/>
            <pc:sldMk cId="1136452056" sldId="263"/>
            <ac:spMk id="17" creationId="{851E4B80-4FED-A935-AD7E-BE9EBECB8772}"/>
          </ac:spMkLst>
        </pc:spChg>
        <pc:spChg chg="mod">
          <ac:chgData name="Sarah Carter" userId="4b4e2a7e9c42e1b2" providerId="LiveId" clId="{B8B1CC18-AC4F-4DDD-9080-D8894041E155}" dt="2024-11-29T21:58:50.493" v="5602" actId="948"/>
          <ac:spMkLst>
            <pc:docMk/>
            <pc:sldMk cId="1136452056" sldId="263"/>
            <ac:spMk id="19" creationId="{6A6FDE70-47B0-92B5-9C7B-FF9A1FDA8F00}"/>
          </ac:spMkLst>
        </pc:spChg>
        <pc:spChg chg="mod">
          <ac:chgData name="Sarah Carter" userId="4b4e2a7e9c42e1b2" providerId="LiveId" clId="{B8B1CC18-AC4F-4DDD-9080-D8894041E155}" dt="2024-11-29T21:59:11.701" v="5698"/>
          <ac:spMkLst>
            <pc:docMk/>
            <pc:sldMk cId="1136452056" sldId="263"/>
            <ac:spMk id="21" creationId="{ACC1FA08-5787-7CC3-17B3-E12615AFBC96}"/>
          </ac:spMkLst>
        </pc:spChg>
        <pc:grpChg chg="add mod">
          <ac:chgData name="Sarah Carter" userId="4b4e2a7e9c42e1b2" providerId="LiveId" clId="{B8B1CC18-AC4F-4DDD-9080-D8894041E155}" dt="2024-11-29T21:59:11.701" v="5698"/>
          <ac:grpSpMkLst>
            <pc:docMk/>
            <pc:sldMk cId="1136452056" sldId="263"/>
            <ac:grpSpMk id="20" creationId="{17A5E828-DF33-C9E0-7A30-77F066E438E6}"/>
          </ac:grpSpMkLst>
        </pc:grpChg>
        <pc:graphicFrameChg chg="modGraphic">
          <ac:chgData name="Sarah Carter" userId="4b4e2a7e9c42e1b2" providerId="LiveId" clId="{B8B1CC18-AC4F-4DDD-9080-D8894041E155}" dt="2024-11-29T21:58:22.146" v="1403" actId="20577"/>
          <ac:graphicFrameMkLst>
            <pc:docMk/>
            <pc:sldMk cId="1136452056" sldId="263"/>
            <ac:graphicFrameMk id="3" creationId="{13594AE7-898B-A475-7EDD-433BC1E0EC53}"/>
          </ac:graphicFrameMkLst>
        </pc:graphicFrameChg>
        <pc:graphicFrameChg chg="modGraphic">
          <ac:chgData name="Sarah Carter" userId="4b4e2a7e9c42e1b2" providerId="LiveId" clId="{B8B1CC18-AC4F-4DDD-9080-D8894041E155}" dt="2024-11-29T21:58:22.157" v="1412" actId="20577"/>
          <ac:graphicFrameMkLst>
            <pc:docMk/>
            <pc:sldMk cId="1136452056" sldId="263"/>
            <ac:graphicFrameMk id="6" creationId="{AD9FB11B-C027-4C65-009F-C0EBC06243E3}"/>
          </ac:graphicFrameMkLst>
        </pc:graphicFrameChg>
        <pc:graphicFrameChg chg="mod modGraphic">
          <ac:chgData name="Sarah Carter" userId="4b4e2a7e9c42e1b2" providerId="LiveId" clId="{B8B1CC18-AC4F-4DDD-9080-D8894041E155}" dt="2024-11-29T21:58:37.680" v="2013" actId="948"/>
          <ac:graphicFrameMkLst>
            <pc:docMk/>
            <pc:sldMk cId="1136452056" sldId="263"/>
            <ac:graphicFrameMk id="9" creationId="{0332C531-CA63-7E43-A8B5-60A608016DA5}"/>
          </ac:graphicFrameMkLst>
        </pc:graphicFrameChg>
        <pc:graphicFrameChg chg="mod modGraphic">
          <ac:chgData name="Sarah Carter" userId="4b4e2a7e9c42e1b2" providerId="LiveId" clId="{B8B1CC18-AC4F-4DDD-9080-D8894041E155}" dt="2024-11-29T21:58:38.231" v="3043" actId="948"/>
          <ac:graphicFrameMkLst>
            <pc:docMk/>
            <pc:sldMk cId="1136452056" sldId="263"/>
            <ac:graphicFrameMk id="12" creationId="{A527C972-34CE-EC24-848F-D547C12D754F}"/>
          </ac:graphicFrameMkLst>
        </pc:graphicFrameChg>
        <pc:graphicFrameChg chg="mod modGraphic">
          <ac:chgData name="Sarah Carter" userId="4b4e2a7e9c42e1b2" providerId="LiveId" clId="{B8B1CC18-AC4F-4DDD-9080-D8894041E155}" dt="2024-11-29T21:58:49.755" v="4074" actId="948"/>
          <ac:graphicFrameMkLst>
            <pc:docMk/>
            <pc:sldMk cId="1136452056" sldId="263"/>
            <ac:graphicFrameMk id="15" creationId="{B2372CC8-CD1A-9E96-27C9-A27D62F0DFA5}"/>
          </ac:graphicFrameMkLst>
        </pc:graphicFrameChg>
        <pc:graphicFrameChg chg="mod modGraphic">
          <ac:chgData name="Sarah Carter" userId="4b4e2a7e9c42e1b2" providerId="LiveId" clId="{B8B1CC18-AC4F-4DDD-9080-D8894041E155}" dt="2024-11-29T21:58:50.273" v="5104" actId="948"/>
          <ac:graphicFrameMkLst>
            <pc:docMk/>
            <pc:sldMk cId="1136452056" sldId="263"/>
            <ac:graphicFrameMk id="18" creationId="{9C9E5668-4AF1-659C-1FF9-6F768F154236}"/>
          </ac:graphicFrameMkLst>
        </pc:graphicFrameChg>
        <pc:picChg chg="mod">
          <ac:chgData name="Sarah Carter" userId="4b4e2a7e9c42e1b2" providerId="LiveId" clId="{B8B1CC18-AC4F-4DDD-9080-D8894041E155}" dt="2024-11-29T21:59:11.701" v="5698"/>
          <ac:picMkLst>
            <pc:docMk/>
            <pc:sldMk cId="1136452056" sldId="263"/>
            <ac:picMk id="22" creationId="{A0ED0EFD-CBE5-661B-FA0C-109B75E13522}"/>
          </ac:picMkLst>
        </pc:picChg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2510427815" sldId="263"/>
        </pc:sldMkLst>
      </pc:sldChg>
      <pc:sldChg chg="addSp modSp add mod">
        <pc:chgData name="Sarah Carter" userId="4b4e2a7e9c42e1b2" providerId="LiveId" clId="{B8B1CC18-AC4F-4DDD-9080-D8894041E155}" dt="2024-11-29T21:59:20.612" v="5704"/>
        <pc:sldMkLst>
          <pc:docMk/>
          <pc:sldMk cId="1919421051" sldId="264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3433122710" sldId="264"/>
        </pc:sldMkLst>
      </pc:sldChg>
      <pc:sldChg chg="addSp modSp add mod">
        <pc:chgData name="Sarah Carter" userId="4b4e2a7e9c42e1b2" providerId="LiveId" clId="{B8B1CC18-AC4F-4DDD-9080-D8894041E155}" dt="2024-11-29T21:59:13.007" v="5699"/>
        <pc:sldMkLst>
          <pc:docMk/>
          <pc:sldMk cId="3717427374" sldId="265"/>
        </pc:sldMkLst>
        <pc:spChg chg="mod">
          <ac:chgData name="Sarah Carter" userId="4b4e2a7e9c42e1b2" providerId="LiveId" clId="{B8B1CC18-AC4F-4DDD-9080-D8894041E155}" dt="2024-11-29T21:58:23.262" v="1459" actId="20577"/>
          <ac:spMkLst>
            <pc:docMk/>
            <pc:sldMk cId="3717427374" sldId="265"/>
            <ac:spMk id="2" creationId="{40B7D332-6F47-FC35-B3FE-0A6E3838061F}"/>
          </ac:spMkLst>
        </pc:spChg>
        <pc:spChg chg="mod">
          <ac:chgData name="Sarah Carter" userId="4b4e2a7e9c42e1b2" providerId="LiveId" clId="{B8B1CC18-AC4F-4DDD-9080-D8894041E155}" dt="2024-11-29T21:58:23.278" v="1469" actId="20577"/>
          <ac:spMkLst>
            <pc:docMk/>
            <pc:sldMk cId="3717427374" sldId="265"/>
            <ac:spMk id="5" creationId="{CBFA8AD2-6408-EC39-C600-536947700B04}"/>
          </ac:spMkLst>
        </pc:spChg>
        <pc:spChg chg="mod">
          <ac:chgData name="Sarah Carter" userId="4b4e2a7e9c42e1b2" providerId="LiveId" clId="{B8B1CC18-AC4F-4DDD-9080-D8894041E155}" dt="2024-11-29T21:58:37.492" v="1646" actId="948"/>
          <ac:spMkLst>
            <pc:docMk/>
            <pc:sldMk cId="3717427374" sldId="265"/>
            <ac:spMk id="8" creationId="{B3D4B22F-9FCA-9A8B-B3D7-70FC2C365D98}"/>
          </ac:spMkLst>
        </pc:spChg>
        <pc:spChg chg="mod">
          <ac:chgData name="Sarah Carter" userId="4b4e2a7e9c42e1b2" providerId="LiveId" clId="{B8B1CC18-AC4F-4DDD-9080-D8894041E155}" dt="2024-11-29T21:58:37.932" v="2526" actId="948"/>
          <ac:spMkLst>
            <pc:docMk/>
            <pc:sldMk cId="3717427374" sldId="265"/>
            <ac:spMk id="10" creationId="{177E66DA-2939-4BBB-AF47-CF90D158DA6D}"/>
          </ac:spMkLst>
        </pc:spChg>
        <pc:spChg chg="mod">
          <ac:chgData name="Sarah Carter" userId="4b4e2a7e9c42e1b2" providerId="LiveId" clId="{B8B1CC18-AC4F-4DDD-9080-D8894041E155}" dt="2024-11-29T21:58:38.011" v="2676" actId="948"/>
          <ac:spMkLst>
            <pc:docMk/>
            <pc:sldMk cId="3717427374" sldId="265"/>
            <ac:spMk id="11" creationId="{A9BD155B-E637-1460-4C15-AC1909AB9DD5}"/>
          </ac:spMkLst>
        </pc:spChg>
        <pc:spChg chg="mod">
          <ac:chgData name="Sarah Carter" userId="4b4e2a7e9c42e1b2" providerId="LiveId" clId="{B8B1CC18-AC4F-4DDD-9080-D8894041E155}" dt="2024-11-29T21:58:38.510" v="3556" actId="948"/>
          <ac:spMkLst>
            <pc:docMk/>
            <pc:sldMk cId="3717427374" sldId="265"/>
            <ac:spMk id="13" creationId="{130DB5F7-E582-5C85-47AB-C305B117179D}"/>
          </ac:spMkLst>
        </pc:spChg>
        <pc:spChg chg="mod">
          <ac:chgData name="Sarah Carter" userId="4b4e2a7e9c42e1b2" providerId="LiveId" clId="{B8B1CC18-AC4F-4DDD-9080-D8894041E155}" dt="2024-11-29T21:58:49.566" v="3707" actId="948"/>
          <ac:spMkLst>
            <pc:docMk/>
            <pc:sldMk cId="3717427374" sldId="265"/>
            <ac:spMk id="14" creationId="{20A62374-B95F-1154-C2B9-795F65DCBC4F}"/>
          </ac:spMkLst>
        </pc:spChg>
        <pc:spChg chg="mod">
          <ac:chgData name="Sarah Carter" userId="4b4e2a7e9c42e1b2" providerId="LiveId" clId="{B8B1CC18-AC4F-4DDD-9080-D8894041E155}" dt="2024-11-29T21:58:50.038" v="4587" actId="948"/>
          <ac:spMkLst>
            <pc:docMk/>
            <pc:sldMk cId="3717427374" sldId="265"/>
            <ac:spMk id="16" creationId="{895A7E5A-DB44-173F-4DD2-C09ED850B896}"/>
          </ac:spMkLst>
        </pc:spChg>
        <pc:spChg chg="mod">
          <ac:chgData name="Sarah Carter" userId="4b4e2a7e9c42e1b2" providerId="LiveId" clId="{B8B1CC18-AC4F-4DDD-9080-D8894041E155}" dt="2024-11-29T21:58:50.100" v="4737" actId="948"/>
          <ac:spMkLst>
            <pc:docMk/>
            <pc:sldMk cId="3717427374" sldId="265"/>
            <ac:spMk id="17" creationId="{D41DDCA7-B95E-3190-D7B5-928F36489EA5}"/>
          </ac:spMkLst>
        </pc:spChg>
        <pc:spChg chg="mod">
          <ac:chgData name="Sarah Carter" userId="4b4e2a7e9c42e1b2" providerId="LiveId" clId="{B8B1CC18-AC4F-4DDD-9080-D8894041E155}" dt="2024-11-29T21:58:50.493" v="5617" actId="948"/>
          <ac:spMkLst>
            <pc:docMk/>
            <pc:sldMk cId="3717427374" sldId="265"/>
            <ac:spMk id="19" creationId="{F3BFA91E-4AF7-0F8D-EAC9-C92DF5FA1E26}"/>
          </ac:spMkLst>
        </pc:spChg>
        <pc:spChg chg="mod">
          <ac:chgData name="Sarah Carter" userId="4b4e2a7e9c42e1b2" providerId="LiveId" clId="{B8B1CC18-AC4F-4DDD-9080-D8894041E155}" dt="2024-11-29T21:59:13.007" v="5699"/>
          <ac:spMkLst>
            <pc:docMk/>
            <pc:sldMk cId="3717427374" sldId="265"/>
            <ac:spMk id="21" creationId="{634B19BA-ABC7-55A2-9496-361BC11CE31B}"/>
          </ac:spMkLst>
        </pc:spChg>
        <pc:grpChg chg="add mod">
          <ac:chgData name="Sarah Carter" userId="4b4e2a7e9c42e1b2" providerId="LiveId" clId="{B8B1CC18-AC4F-4DDD-9080-D8894041E155}" dt="2024-11-29T21:59:13.007" v="5699"/>
          <ac:grpSpMkLst>
            <pc:docMk/>
            <pc:sldMk cId="3717427374" sldId="265"/>
            <ac:grpSpMk id="20" creationId="{5AE8A8DF-AD5F-0A8C-7101-AEAE18B31FF9}"/>
          </ac:grpSpMkLst>
        </pc:grpChg>
        <pc:graphicFrameChg chg="modGraphic">
          <ac:chgData name="Sarah Carter" userId="4b4e2a7e9c42e1b2" providerId="LiveId" clId="{B8B1CC18-AC4F-4DDD-9080-D8894041E155}" dt="2024-11-29T21:58:24.428" v="1525" actId="20577"/>
          <ac:graphicFrameMkLst>
            <pc:docMk/>
            <pc:sldMk cId="3717427374" sldId="265"/>
            <ac:graphicFrameMk id="3" creationId="{B58A950D-27ED-11D1-77EB-D6E0C7CD755B}"/>
          </ac:graphicFrameMkLst>
        </pc:graphicFrameChg>
        <pc:graphicFrameChg chg="modGraphic">
          <ac:chgData name="Sarah Carter" userId="4b4e2a7e9c42e1b2" providerId="LiveId" clId="{B8B1CC18-AC4F-4DDD-9080-D8894041E155}" dt="2024-11-29T21:58:24.444" v="1534" actId="20577"/>
          <ac:graphicFrameMkLst>
            <pc:docMk/>
            <pc:sldMk cId="3717427374" sldId="265"/>
            <ac:graphicFrameMk id="6" creationId="{E3293F92-875B-E00B-7A9D-FA97EE69C35C}"/>
          </ac:graphicFrameMkLst>
        </pc:graphicFrameChg>
        <pc:graphicFrameChg chg="mod modGraphic">
          <ac:chgData name="Sarah Carter" userId="4b4e2a7e9c42e1b2" providerId="LiveId" clId="{B8B1CC18-AC4F-4DDD-9080-D8894041E155}" dt="2024-11-29T21:58:37.696" v="2086" actId="948"/>
          <ac:graphicFrameMkLst>
            <pc:docMk/>
            <pc:sldMk cId="3717427374" sldId="265"/>
            <ac:graphicFrameMk id="9" creationId="{D1FEB270-C913-EE68-B9AF-0CA7F368C81A}"/>
          </ac:graphicFrameMkLst>
        </pc:graphicFrameChg>
        <pc:graphicFrameChg chg="mod modGraphic">
          <ac:chgData name="Sarah Carter" userId="4b4e2a7e9c42e1b2" providerId="LiveId" clId="{B8B1CC18-AC4F-4DDD-9080-D8894041E155}" dt="2024-11-29T21:58:38.262" v="3116" actId="948"/>
          <ac:graphicFrameMkLst>
            <pc:docMk/>
            <pc:sldMk cId="3717427374" sldId="265"/>
            <ac:graphicFrameMk id="12" creationId="{D749DCC3-3F7B-382C-22CA-82EB36D2149D}"/>
          </ac:graphicFrameMkLst>
        </pc:graphicFrameChg>
        <pc:graphicFrameChg chg="mod modGraphic">
          <ac:chgData name="Sarah Carter" userId="4b4e2a7e9c42e1b2" providerId="LiveId" clId="{B8B1CC18-AC4F-4DDD-9080-D8894041E155}" dt="2024-11-29T21:58:49.786" v="4147" actId="948"/>
          <ac:graphicFrameMkLst>
            <pc:docMk/>
            <pc:sldMk cId="3717427374" sldId="265"/>
            <ac:graphicFrameMk id="15" creationId="{0DFB7A10-B85C-23E6-8493-D98FB4BB13BC}"/>
          </ac:graphicFrameMkLst>
        </pc:graphicFrameChg>
        <pc:graphicFrameChg chg="mod modGraphic">
          <ac:chgData name="Sarah Carter" userId="4b4e2a7e9c42e1b2" providerId="LiveId" clId="{B8B1CC18-AC4F-4DDD-9080-D8894041E155}" dt="2024-11-29T21:58:50.304" v="5177" actId="948"/>
          <ac:graphicFrameMkLst>
            <pc:docMk/>
            <pc:sldMk cId="3717427374" sldId="265"/>
            <ac:graphicFrameMk id="18" creationId="{18870AF8-0BD9-B2BA-E23A-56037D9742F4}"/>
          </ac:graphicFrameMkLst>
        </pc:graphicFrameChg>
        <pc:picChg chg="mod">
          <ac:chgData name="Sarah Carter" userId="4b4e2a7e9c42e1b2" providerId="LiveId" clId="{B8B1CC18-AC4F-4DDD-9080-D8894041E155}" dt="2024-11-29T21:59:13.007" v="5699"/>
          <ac:picMkLst>
            <pc:docMk/>
            <pc:sldMk cId="3717427374" sldId="265"/>
            <ac:picMk id="22" creationId="{6B9D3388-E78A-6425-5A2C-EB2F5CF00BCA}"/>
          </ac:picMkLst>
        </pc:picChg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4034623895" sldId="265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922832036" sldId="266"/>
        </pc:sldMkLst>
      </pc:sldChg>
      <pc:sldChg chg="addSp modSp add mod">
        <pc:chgData name="Sarah Carter" userId="4b4e2a7e9c42e1b2" providerId="LiveId" clId="{B8B1CC18-AC4F-4DDD-9080-D8894041E155}" dt="2024-11-29T21:59:18.163" v="5703"/>
        <pc:sldMkLst>
          <pc:docMk/>
          <pc:sldMk cId="2793792439" sldId="266"/>
        </pc:sldMkLst>
      </pc:sldChg>
      <pc:sldChg chg="add">
        <pc:chgData name="Sarah Carter" userId="4b4e2a7e9c42e1b2" providerId="LiveId" clId="{B8B1CC18-AC4F-4DDD-9080-D8894041E155}" dt="2024-11-29T22:01:07.784" v="5705"/>
        <pc:sldMkLst>
          <pc:docMk/>
          <pc:sldMk cId="1947289828" sldId="267"/>
        </pc:sldMkLst>
      </pc:sldChg>
      <pc:sldChg chg="add del">
        <pc:chgData name="Sarah Carter" userId="4b4e2a7e9c42e1b2" providerId="LiveId" clId="{B8B1CC18-AC4F-4DDD-9080-D8894041E155}" dt="2024-11-29T21:58:59.722" v="5694"/>
        <pc:sldMkLst>
          <pc:docMk/>
          <pc:sldMk cId="2020132436" sldId="267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2603898279" sldId="267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244044805" sldId="268"/>
        </pc:sldMkLst>
      </pc:sldChg>
      <pc:sldChg chg="add">
        <pc:chgData name="Sarah Carter" userId="4b4e2a7e9c42e1b2" providerId="LiveId" clId="{B8B1CC18-AC4F-4DDD-9080-D8894041E155}" dt="2024-11-29T22:01:07.784" v="5705"/>
        <pc:sldMkLst>
          <pc:docMk/>
          <pc:sldMk cId="2470126646" sldId="268"/>
        </pc:sldMkLst>
      </pc:sldChg>
      <pc:sldChg chg="add">
        <pc:chgData name="Sarah Carter" userId="4b4e2a7e9c42e1b2" providerId="LiveId" clId="{B8B1CC18-AC4F-4DDD-9080-D8894041E155}" dt="2024-11-29T22:01:07.784" v="5705"/>
        <pc:sldMkLst>
          <pc:docMk/>
          <pc:sldMk cId="339475289" sldId="269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2916994662" sldId="269"/>
        </pc:sldMkLst>
      </pc:sldChg>
      <pc:sldChg chg="add">
        <pc:chgData name="Sarah Carter" userId="4b4e2a7e9c42e1b2" providerId="LiveId" clId="{B8B1CC18-AC4F-4DDD-9080-D8894041E155}" dt="2024-11-29T22:01:07.784" v="5705"/>
        <pc:sldMkLst>
          <pc:docMk/>
          <pc:sldMk cId="552035534" sldId="270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1138361051" sldId="270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132005156" sldId="271"/>
        </pc:sldMkLst>
      </pc:sldChg>
      <pc:sldChg chg="add">
        <pc:chgData name="Sarah Carter" userId="4b4e2a7e9c42e1b2" providerId="LiveId" clId="{B8B1CC18-AC4F-4DDD-9080-D8894041E155}" dt="2024-11-29T22:01:07.784" v="5705"/>
        <pc:sldMkLst>
          <pc:docMk/>
          <pc:sldMk cId="2154806630" sldId="271"/>
        </pc:sldMkLst>
      </pc:sldChg>
      <pc:sldChg chg="add">
        <pc:chgData name="Sarah Carter" userId="4b4e2a7e9c42e1b2" providerId="LiveId" clId="{B8B1CC18-AC4F-4DDD-9080-D8894041E155}" dt="2024-11-29T22:01:21.511" v="5706"/>
        <pc:sldMkLst>
          <pc:docMk/>
          <pc:sldMk cId="1204623214" sldId="272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1393189270" sldId="272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3998368441" sldId="273"/>
        </pc:sldMkLst>
      </pc:sldChg>
      <pc:sldChg chg="add">
        <pc:chgData name="Sarah Carter" userId="4b4e2a7e9c42e1b2" providerId="LiveId" clId="{B8B1CC18-AC4F-4DDD-9080-D8894041E155}" dt="2024-11-29T22:01:21.511" v="5706"/>
        <pc:sldMkLst>
          <pc:docMk/>
          <pc:sldMk cId="4113606033" sldId="273"/>
        </pc:sldMkLst>
      </pc:sldChg>
      <pc:sldChg chg="add">
        <pc:chgData name="Sarah Carter" userId="4b4e2a7e9c42e1b2" providerId="LiveId" clId="{B8B1CC18-AC4F-4DDD-9080-D8894041E155}" dt="2024-11-29T22:01:21.511" v="5706"/>
        <pc:sldMkLst>
          <pc:docMk/>
          <pc:sldMk cId="1644691927" sldId="274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4052364669" sldId="274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4186484162" sldId="275"/>
        </pc:sldMkLst>
      </pc:sldChg>
      <pc:sldChg chg="add">
        <pc:chgData name="Sarah Carter" userId="4b4e2a7e9c42e1b2" providerId="LiveId" clId="{B8B1CC18-AC4F-4DDD-9080-D8894041E155}" dt="2024-11-29T22:01:21.511" v="5706"/>
        <pc:sldMkLst>
          <pc:docMk/>
          <pc:sldMk cId="4208444849" sldId="275"/>
        </pc:sldMkLst>
      </pc:sldChg>
      <pc:sldChg chg="add">
        <pc:chgData name="Sarah Carter" userId="4b4e2a7e9c42e1b2" providerId="LiveId" clId="{B8B1CC18-AC4F-4DDD-9080-D8894041E155}" dt="2024-11-29T22:01:21.511" v="5706"/>
        <pc:sldMkLst>
          <pc:docMk/>
          <pc:sldMk cId="3953522343" sldId="276"/>
        </pc:sldMkLst>
      </pc:sldChg>
      <pc:sldChg chg="del">
        <pc:chgData name="Sarah Carter" userId="4b4e2a7e9c42e1b2" providerId="LiveId" clId="{B8B1CC18-AC4F-4DDD-9080-D8894041E155}" dt="2024-11-29T21:55:42.507" v="5" actId="2696"/>
        <pc:sldMkLst>
          <pc:docMk/>
          <pc:sldMk cId="4022993026" sldId="276"/>
        </pc:sldMkLst>
      </pc:sldChg>
    </pc:docChg>
  </pc:docChgLst>
  <pc:docChgLst>
    <pc:chgData name="Sarah Carter" userId="4b4e2a7e9c42e1b2" providerId="LiveId" clId="{AA045758-346C-4FF9-B064-77296E049303}"/>
    <pc:docChg chg="delSld">
      <pc:chgData name="Sarah Carter" userId="4b4e2a7e9c42e1b2" providerId="LiveId" clId="{AA045758-346C-4FF9-B064-77296E049303}" dt="2024-12-18T15:04:40.579" v="0" actId="2696"/>
      <pc:docMkLst>
        <pc:docMk/>
      </pc:docMkLst>
      <pc:sldChg chg="del">
        <pc:chgData name="Sarah Carter" userId="4b4e2a7e9c42e1b2" providerId="LiveId" clId="{AA045758-346C-4FF9-B064-77296E049303}" dt="2024-12-18T15:04:40.579" v="0" actId="2696"/>
        <pc:sldMkLst>
          <pc:docMk/>
          <pc:sldMk cId="1995568588" sldId="258"/>
        </pc:sldMkLst>
      </pc:sldChg>
      <pc:sldChg chg="del">
        <pc:chgData name="Sarah Carter" userId="4b4e2a7e9c42e1b2" providerId="LiveId" clId="{AA045758-346C-4FF9-B064-77296E049303}" dt="2024-12-18T15:04:40.579" v="0" actId="2696"/>
        <pc:sldMkLst>
          <pc:docMk/>
          <pc:sldMk cId="3624250229" sldId="260"/>
        </pc:sldMkLst>
      </pc:sldChg>
      <pc:sldChg chg="del">
        <pc:chgData name="Sarah Carter" userId="4b4e2a7e9c42e1b2" providerId="LiveId" clId="{AA045758-346C-4FF9-B064-77296E049303}" dt="2024-12-18T15:04:40.579" v="0" actId="2696"/>
        <pc:sldMkLst>
          <pc:docMk/>
          <pc:sldMk cId="1639577819" sldId="262"/>
        </pc:sldMkLst>
      </pc:sldChg>
      <pc:sldChg chg="del">
        <pc:chgData name="Sarah Carter" userId="4b4e2a7e9c42e1b2" providerId="LiveId" clId="{AA045758-346C-4FF9-B064-77296E049303}" dt="2024-12-18T15:04:40.579" v="0" actId="2696"/>
        <pc:sldMkLst>
          <pc:docMk/>
          <pc:sldMk cId="1919421051" sldId="264"/>
        </pc:sldMkLst>
      </pc:sldChg>
      <pc:sldChg chg="del">
        <pc:chgData name="Sarah Carter" userId="4b4e2a7e9c42e1b2" providerId="LiveId" clId="{AA045758-346C-4FF9-B064-77296E049303}" dt="2024-12-18T15:04:40.579" v="0" actId="2696"/>
        <pc:sldMkLst>
          <pc:docMk/>
          <pc:sldMk cId="2793792439" sldId="266"/>
        </pc:sldMkLst>
      </pc:sldChg>
      <pc:sldChg chg="del">
        <pc:chgData name="Sarah Carter" userId="4b4e2a7e9c42e1b2" providerId="LiveId" clId="{AA045758-346C-4FF9-B064-77296E049303}" dt="2024-12-18T15:04:40.579" v="0" actId="2696"/>
        <pc:sldMkLst>
          <pc:docMk/>
          <pc:sldMk cId="1204623214" sldId="272"/>
        </pc:sldMkLst>
      </pc:sldChg>
      <pc:sldChg chg="del">
        <pc:chgData name="Sarah Carter" userId="4b4e2a7e9c42e1b2" providerId="LiveId" clId="{AA045758-346C-4FF9-B064-77296E049303}" dt="2024-12-18T15:04:40.579" v="0" actId="2696"/>
        <pc:sldMkLst>
          <pc:docMk/>
          <pc:sldMk cId="4113606033" sldId="273"/>
        </pc:sldMkLst>
      </pc:sldChg>
      <pc:sldChg chg="del">
        <pc:chgData name="Sarah Carter" userId="4b4e2a7e9c42e1b2" providerId="LiveId" clId="{AA045758-346C-4FF9-B064-77296E049303}" dt="2024-12-18T15:04:40.579" v="0" actId="2696"/>
        <pc:sldMkLst>
          <pc:docMk/>
          <pc:sldMk cId="1644691927" sldId="274"/>
        </pc:sldMkLst>
      </pc:sldChg>
      <pc:sldChg chg="del">
        <pc:chgData name="Sarah Carter" userId="4b4e2a7e9c42e1b2" providerId="LiveId" clId="{AA045758-346C-4FF9-B064-77296E049303}" dt="2024-12-18T15:04:40.579" v="0" actId="2696"/>
        <pc:sldMkLst>
          <pc:docMk/>
          <pc:sldMk cId="4208444849" sldId="275"/>
        </pc:sldMkLst>
      </pc:sldChg>
      <pc:sldChg chg="del">
        <pc:chgData name="Sarah Carter" userId="4b4e2a7e9c42e1b2" providerId="LiveId" clId="{AA045758-346C-4FF9-B064-77296E049303}" dt="2024-12-18T15:04:40.579" v="0" actId="2696"/>
        <pc:sldMkLst>
          <pc:docMk/>
          <pc:sldMk cId="3953522343" sldId="276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9B90CE-67AB-9B27-C711-A364024D250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CACA4F6-D705-393E-D3CE-17350B1F83C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22C178-E566-3F45-6221-51A4EDD552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96BBD9-2BF0-7414-A51C-11B8F7E1A9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61BB73-3C14-6F58-2EB0-59F6D18CDB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37397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CEA04D-E44C-7814-5EF5-C07B77694C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D77434E-DA3D-EB21-C4EA-B7C45F5DEC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B6F52-AD41-E671-6C6E-08CAC298A8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ACC04F-605B-0541-D7D2-1D5DC0F02B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8FDA08-F213-E677-E322-FE32DC8366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81206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EB9A117-2479-DA15-AD23-5BDC042EBE4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3A4AA5C-C8B3-DB37-B59D-5B200009B4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E74C98-AD86-2F53-AE79-B2CC6012B9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2C66DB-9ACF-1B22-0ADD-EF27BD6825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D593A4-C47A-B697-6F05-3105A19896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74642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97A858-E24E-AF8F-C1C6-DA4E1CA0B9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F8B3A1-4245-B05A-D803-6F9F285D71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4058E7-AD5E-1334-0329-8E33E47F0D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E00B05-B790-3017-EA93-048DEFC588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FF67DE-575D-96E4-F6CB-1836487FF4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173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08FC09-CC6A-7CA0-BA3D-7677451831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FA9EAF-85D7-FBA4-7E7F-46930E88EE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4E89A5-56A8-21C7-22AE-756E579C8B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D36B72-DC24-AA81-8AAD-DEE3EAB306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D6BB94-6A6B-8CB7-0B24-58B9BDA59D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0421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C8FB91-0FD6-4E4C-F4E5-BAEBA0828E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98B4C2-75B6-4BCF-ED4E-C6C39B1A5EA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35E23E6-5259-1F09-85FA-A9133963BA8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5426EF1-8C95-91BD-2319-4A335963EA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387C104-B7A9-D5E9-D0F6-19C72CC1BC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07F3A7-28B3-47D1-718F-24AEABE69A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5890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B3FFC3-D6D2-B087-1D9F-78ACE193E3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3F3F0DB-6564-A4EF-1D57-12702D4E2E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39511A6-541D-0B53-4052-ECFBFA5711C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68E35F5-7FB0-E7CB-6506-91C9EACBCE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9330E77-2F77-ABDE-838E-C91AE57FFD2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EC47F83-6DAF-5238-2918-FC7063178B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53DF70-87E0-8890-89FC-24DB3151C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431BA49-6BD8-50CD-FFD9-8A76F90F06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6087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1D912D-8CC5-1B3B-9159-409158B421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37CC6AF-F8EA-2E3A-2218-0DE72A87BB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73FDDE5-82B5-AAF6-FDC7-3C94A712BD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78EBFF9-3C5A-FB55-4956-12922AB449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29869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15035B2-E677-76A0-F967-E7CBF63D3D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433947D-061D-9174-7601-06A114FC1E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95172B9-FEA2-5FEF-2126-1915578A7E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78383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C09C5A-C930-4E15-2606-A85245F838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DBAB5C-D4A3-3A31-811A-F3742EB2519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614D9E6-64FA-3444-A704-07CF6D21C4C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6F07B74-1B5E-4208-1A65-B41C29B7A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4AA6613-974B-9C4D-1577-B518C48385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B0722F-C3A0-A58C-05AE-506DEFC1E2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06934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4AF90E-262C-7877-AD37-7FBBE4B77F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A5D4371-6ED5-5CAA-1115-8D0D56C3346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4165901-6EED-146C-7DB4-F489DB4299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17EA7D9-F7B0-C980-8875-348B1867A5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E757D4F-B994-D7A4-42A9-2772FD6A26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A9C11E-1012-4CB3-7112-C4DC39DB36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50863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81ABA7D-C02E-7462-0FA1-860434D9EC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4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48DBE8F-A9B1-D699-D883-02F1130A97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4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EBAF0DA-5B02-3197-D8D6-D3B1D1DEF8C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040710-AD85-3797-1950-35802F845F7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9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C33494-B910-0CEB-967B-6DFA28EC375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26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B328D480-642C-F7C1-309B-0D15565FD706}"/>
              </a:ext>
            </a:extLst>
          </p:cNvPr>
          <p:cNvSpPr txBox="1"/>
          <p:nvPr/>
        </p:nvSpPr>
        <p:spPr>
          <a:xfrm>
            <a:off x="594361" y="594360"/>
            <a:ext cx="6578600" cy="830997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5400" b="1" dirty="0">
                <a:latin typeface="Century Gothic" panose="020B0502020202020204" pitchFamily="34" charset="0"/>
              </a:rPr>
              <a:t>80 SQUARE PUZZLES</a:t>
            </a:r>
            <a:endParaRPr lang="en-US" sz="5400" dirty="0">
              <a:latin typeface="Century Gothic" panose="020B0502020202020204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72DDF07-2369-FD60-8170-DA9C7519DC1C}"/>
              </a:ext>
            </a:extLst>
          </p:cNvPr>
          <p:cNvSpPr txBox="1"/>
          <p:nvPr/>
        </p:nvSpPr>
        <p:spPr>
          <a:xfrm>
            <a:off x="594361" y="1635421"/>
            <a:ext cx="6578599" cy="175432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>
                <a:latin typeface="Century Gothic" panose="020B0502020202020204" pitchFamily="34" charset="0"/>
              </a:rPr>
              <a:t>Each 80 Square Puzzle consists of a square grid (either 3x3 or 4x4) with numbers appearing in each square. </a:t>
            </a:r>
          </a:p>
          <a:p>
            <a:endParaRPr lang="en-US" dirty="0">
              <a:latin typeface="Century Gothic" panose="020B0502020202020204" pitchFamily="34" charset="0"/>
            </a:endParaRPr>
          </a:p>
          <a:p>
            <a:r>
              <a:rPr lang="en-US" dirty="0">
                <a:latin typeface="Century Gothic" panose="020B0502020202020204" pitchFamily="34" charset="0"/>
              </a:rPr>
              <a:t>Add one additional digit to some of the cells so that the sum of the numbers in each row and each column equals 80. </a:t>
            </a:r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0931502F-2CFC-7BE3-1732-9A7693F111C0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27EB45B8-6D52-876F-4CBE-7917036E3F9D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9" name="Picture 8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2351D009-C27E-7D73-B427-E684E7BDB91E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CA134C82-3567-5B4B-CFA1-006E00BF2D03}"/>
              </a:ext>
            </a:extLst>
          </p:cNvPr>
          <p:cNvCxnSpPr/>
          <p:nvPr/>
        </p:nvCxnSpPr>
        <p:spPr>
          <a:xfrm>
            <a:off x="3553239" y="6593198"/>
            <a:ext cx="781878" cy="0"/>
          </a:xfrm>
          <a:prstGeom prst="straightConnector1">
            <a:avLst/>
          </a:prstGeom>
          <a:ln w="76200">
            <a:solidFill>
              <a:schemeClr val="tx1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BF2060A7-CB2C-5D6D-F443-696E682936A9}"/>
              </a:ext>
            </a:extLst>
          </p:cNvPr>
          <p:cNvSpPr txBox="1"/>
          <p:nvPr/>
        </p:nvSpPr>
        <p:spPr>
          <a:xfrm>
            <a:off x="745933" y="4452119"/>
            <a:ext cx="2501901" cy="615553"/>
          </a:xfrm>
          <a:prstGeom prst="rect">
            <a:avLst/>
          </a:prstGeom>
          <a:noFill/>
        </p:spPr>
        <p:txBody>
          <a:bodyPr vert="horz" wrap="square" lIns="0" tIns="0" rIns="0" bIns="0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PUZZLE</a:t>
            </a:r>
            <a:endParaRPr lang="en-US" sz="4000" dirty="0">
              <a:latin typeface="Century Gothic" panose="020B0502020202020204" pitchFamily="34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6BE4611-53F0-3B5E-DCB7-036A05E1D76E}"/>
              </a:ext>
            </a:extLst>
          </p:cNvPr>
          <p:cNvSpPr txBox="1"/>
          <p:nvPr/>
        </p:nvSpPr>
        <p:spPr>
          <a:xfrm>
            <a:off x="4543616" y="4413647"/>
            <a:ext cx="2501901" cy="615553"/>
          </a:xfrm>
          <a:prstGeom prst="rect">
            <a:avLst/>
          </a:prstGeom>
          <a:noFill/>
        </p:spPr>
        <p:txBody>
          <a:bodyPr vert="horz" wrap="square" lIns="0" tIns="0" rIns="0" bIns="0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SOLUTION</a:t>
            </a:r>
            <a:endParaRPr lang="en-US" sz="4000" dirty="0">
              <a:latin typeface="Century Gothic" panose="020B0502020202020204" pitchFamily="34" charset="0"/>
            </a:endParaRPr>
          </a:p>
        </p:txBody>
      </p:sp>
      <p:graphicFrame>
        <p:nvGraphicFramePr>
          <p:cNvPr id="41" name="OneHundred1">
            <a:extLst>
              <a:ext uri="{FF2B5EF4-FFF2-40B4-BE49-F238E27FC236}">
                <a16:creationId xmlns:a16="http://schemas.microsoft.com/office/drawing/2014/main" id="{2C3328A3-D629-A7F0-4660-4498989076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5528179"/>
              </p:ext>
            </p:extLst>
          </p:nvPr>
        </p:nvGraphicFramePr>
        <p:xfrm>
          <a:off x="745933" y="5381268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98189477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52824375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5450071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84751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438808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dirty="0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22723306"/>
                  </a:ext>
                </a:extLst>
              </a:tr>
            </a:tbl>
          </a:graphicData>
        </a:graphic>
      </p:graphicFrame>
      <p:sp>
        <p:nvSpPr>
          <p:cNvPr id="42" name="Level1">
            <a:extLst>
              <a:ext uri="{FF2B5EF4-FFF2-40B4-BE49-F238E27FC236}">
                <a16:creationId xmlns:a16="http://schemas.microsoft.com/office/drawing/2014/main" id="{4713FF38-F486-101E-1F0D-F1A3E793BB3F}"/>
              </a:ext>
            </a:extLst>
          </p:cNvPr>
          <p:cNvSpPr txBox="1"/>
          <p:nvPr/>
        </p:nvSpPr>
        <p:spPr>
          <a:xfrm>
            <a:off x="745933" y="5228868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graphicFrame>
        <p:nvGraphicFramePr>
          <p:cNvPr id="43" name="OneHundred1">
            <a:extLst>
              <a:ext uri="{FF2B5EF4-FFF2-40B4-BE49-F238E27FC236}">
                <a16:creationId xmlns:a16="http://schemas.microsoft.com/office/drawing/2014/main" id="{ED21BA9F-4871-21F4-5863-9905AFFAD23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7850092"/>
              </p:ext>
            </p:extLst>
          </p:nvPr>
        </p:nvGraphicFramePr>
        <p:xfrm>
          <a:off x="4640522" y="5381268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98189477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52824375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54500717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847518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438808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40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dirty="0">
                          <a:latin typeface="Century Gothic" panose="020B0502020202020204" pitchFamily="34" charset="0"/>
                        </a:rPr>
                        <a:t>37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22723306"/>
                  </a:ext>
                </a:extLst>
              </a:tr>
            </a:tbl>
          </a:graphicData>
        </a:graphic>
      </p:graphicFrame>
      <p:sp>
        <p:nvSpPr>
          <p:cNvPr id="44" name="Level1">
            <a:extLst>
              <a:ext uri="{FF2B5EF4-FFF2-40B4-BE49-F238E27FC236}">
                <a16:creationId xmlns:a16="http://schemas.microsoft.com/office/drawing/2014/main" id="{4BE6D375-1001-527A-DBF8-F6F46CD57775}"/>
              </a:ext>
            </a:extLst>
          </p:cNvPr>
          <p:cNvSpPr txBox="1"/>
          <p:nvPr/>
        </p:nvSpPr>
        <p:spPr>
          <a:xfrm>
            <a:off x="4640522" y="5228868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 dirty="0">
                <a:latin typeface="Century Gothic" panose="020B0502020202020204" pitchFamily="34" charset="0"/>
              </a:rPr>
              <a:t>80</a:t>
            </a:r>
          </a:p>
        </p:txBody>
      </p:sp>
    </p:spTree>
    <p:extLst>
      <p:ext uri="{BB962C8B-B14F-4D97-AF65-F5344CB8AC3E}">
        <p14:creationId xmlns:p14="http://schemas.microsoft.com/office/powerpoint/2010/main" val="278552299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1098F30-98B8-6B12-3706-CB3D5F9AA15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53D3156B-65B1-A214-C2DD-94DA758EAE7F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- 49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FB075DC3-CC9C-D83B-9866-6BF7EF59ED0F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51088713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24249392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90164199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517624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168284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725450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1970251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98283794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7B926688-FD23-09D9-7119-FF7C3C1802FF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FB1E1DD1-2EDE-4425-D508-75A30E66D5C1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- 50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23F92F50-C03F-5B89-3077-25563158B1AF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89040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35762884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8227515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23521243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732645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8896443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156764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0419459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3F152FDB-DB4E-242B-B04B-0BE769C90B98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E3B64BB6-4835-5B4B-6B02-D36F7D225880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- 51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9C76189E-299A-BBF5-DFB8-8831BA314EDD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59595325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46858643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3400040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8753576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1721628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5745596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157429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86821183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8B7EF461-AA7F-FC6B-D89C-E9DEE638B63B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17E58B77-B261-B329-D0EB-56B8B904BEDE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- 52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B2363E5C-D4C4-6EC5-9A81-446CD9BAF350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5494425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36480369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882920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0188378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588981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3723299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752181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3964660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E29DE291-C2A2-CF9F-AD27-BF6DCFF7C7B9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841AF060-626A-F53F-DD81-7ED31C60DC5C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- 53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D17A0B7D-8E8A-D43C-4EF3-8403C2FDD591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80877556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8022405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23425001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5098661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8098715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9659196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9472729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2452443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8C64AB90-CF34-3394-C738-544E992FB403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041F4366-6878-3F58-303F-B9099D887A48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- 54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D5683261-B31C-554A-2BE8-29F1FE85DB93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88502859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314400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93228806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04937375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9134262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2594576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718222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5129732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A765F8DF-DBC6-FC47-448C-B1EE02AC5058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BE5AF906-E512-4A07-4D36-5F9DB3345E10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2AB27086-CA42-FC70-CFCD-36043A4BC525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E6AAB4AB-59E4-7CD0-3394-2DE5F6C8E182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55203553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80A6C60-91A9-BD54-0E25-2718AF1A036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72FD4ABA-191D-7D15-4543-B681D22D7AB7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- 55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A936F449-CE62-418A-B8D5-9AD758DD6BA8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51088713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24249392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90164199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517624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168284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725450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1970251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98283794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C78B34EE-00F3-7FDE-890E-D2EC8D0A6553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66FD3782-07B5-A67C-F5E6-CB047E8B3FA6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- 56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2A1B9578-D375-827D-D4AE-D3B14A683B29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89040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35762884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8227515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23521243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732645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8896443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156764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0419459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0373BB7E-EDF4-D3DB-F5D0-784503FED5E5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7FB41B15-7221-230A-02FD-319DCF822BCA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- 57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1433E2CF-CFF6-13AA-196C-1DC1B28BDBEF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59595325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46858643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3400040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8753576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1721628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5745596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157429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86821183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9E95A108-F7A9-FAB3-359F-B5E8A81830FF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3AE15562-FF4C-FD68-98B8-DB30232F65E7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- 58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6A3AF57F-898E-3B3D-D81D-B3ED3339ECD6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5494425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36480369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882920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0188378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588981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3723299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752181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3964660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F1BAD7AB-5ECF-7888-EDB2-1DDB8BAEE3F8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4B45E314-AFA1-371B-64E1-2E43CE3D9B46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- 59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E1C1E995-E5E9-1342-D425-B8703D75B217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80877556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8022405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23425001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5098661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8098715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9659196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9472729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2452443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88D16D5B-71FB-7C07-65A2-024BE1C05429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B5C04664-504E-866E-FBED-D0CFE9998C63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- 60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9B10629F-4F8E-ADE8-01FC-DA8D7DAE2FBC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88502859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314400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93228806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04937375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9134262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2594576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718222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5129732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32258179-CFD2-62FD-F40C-15B0C0730750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36C4DB94-F186-B93C-FA7B-62BF1D34BB5D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6991A70B-CB10-524F-7B38-2745D8E9B136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E94CB9CF-F531-BF69-EAA8-A7338EAE912F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1548066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495737C5-B80F-73D0-ADD5-3E10CA34F666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FD361AA2-0BC2-CAF1-5D44-54DFB23F14B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0754204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74790694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440489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69903949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936494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155992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03964875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B8FE06AA-3EBD-2166-FBAA-97679205FDC4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858CE6AC-E1A4-2387-2008-E7297E845E79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71F7FB6F-E5A0-EC55-0260-C8A4DD6BC62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9742197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50559965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574344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221386694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7394308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839726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57090531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1B8CD003-0F0D-6A1F-F0F8-86FF2A19EEFB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C3126737-0907-EBEC-29A6-ED42A8C4EBFF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6F2F69ED-090D-4E94-8ABC-FB24C4DA286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98550121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84111110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19110545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203539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8919678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482683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32582450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98C3B8B8-34C0-7E2E-AD89-3B56F227FEE5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07702A0E-247A-54D6-6D28-40FF20E74F00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F5835759-BCB3-1968-17B3-D00D15285B5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4534996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76543616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5199922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12449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3952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262082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9633209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9FD00C99-3A2C-9391-CA02-34D905DDC472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E228E808-8EED-503E-97D7-B9A2D3E4A583}"/>
              </a:ext>
            </a:extLst>
          </p:cNvPr>
          <p:cNvSpPr txBox="1"/>
          <p:nvPr/>
        </p:nvSpPr>
        <p:spPr>
          <a:xfrm>
            <a:off x="9144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2892EA9D-B57D-FEC3-1AD6-A42C5365153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03268813"/>
              </p:ext>
            </p:extLst>
          </p:nvPr>
        </p:nvGraphicFramePr>
        <p:xfrm>
          <a:off x="9144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2155982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6183545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9596737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0973263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35040108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7682806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4211EF0F-34FE-7753-DF5D-FB35636EEAB5}"/>
              </a:ext>
            </a:extLst>
          </p:cNvPr>
          <p:cNvSpPr txBox="1"/>
          <p:nvPr/>
        </p:nvSpPr>
        <p:spPr>
          <a:xfrm>
            <a:off x="9144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E61CB8F4-948E-E0AE-883C-7622306CBF9A}"/>
              </a:ext>
            </a:extLst>
          </p:cNvPr>
          <p:cNvSpPr txBox="1"/>
          <p:nvPr/>
        </p:nvSpPr>
        <p:spPr>
          <a:xfrm>
            <a:off x="4356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- 6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A4D5B27B-E6DA-34C2-A72F-090BAB01A64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2692652"/>
              </p:ext>
            </p:extLst>
          </p:nvPr>
        </p:nvGraphicFramePr>
        <p:xfrm>
          <a:off x="4356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46706139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9891705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931843744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5630212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6651902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7484425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AA1AF7F3-11F2-0518-8BD4-5DF417A0A8B7}"/>
              </a:ext>
            </a:extLst>
          </p:cNvPr>
          <p:cNvSpPr txBox="1"/>
          <p:nvPr/>
        </p:nvSpPr>
        <p:spPr>
          <a:xfrm>
            <a:off x="4356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83BEDC8D-43DF-4129-80C7-B89A35FCC0EA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A75B6923-D036-A1FA-57A4-3C4AC849FF45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0A932968-BD75-EFFC-4AE9-1DB267F5B90B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9458138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F0A8B24-FDF6-0852-08A4-9D1D5505517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DE26FE3E-40B6-E26A-7F5C-A23880D3D272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- 7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73F4D7FF-F698-3CB2-5DB2-AF525436E9E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3167882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74790694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440489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69903949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936494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155992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03964875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6566B6A3-4DB4-3F33-02AC-8440FF556E51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17B1C453-0829-0993-33ED-C1762CDCA3D3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- 8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8C5AADDD-A54A-DB26-DBA9-025417DDD11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3332071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50559965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574344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221386694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7394308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839726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57090531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B9F84C06-F6FD-B071-5531-CDF34C6F3233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14FED5F7-43BD-9A3E-5AA3-E5880999AE44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- 9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311D572C-C635-7911-9AE5-9FAE00E80C7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7387420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84111110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19110545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203539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8919678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482683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32582450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2D091C40-EE47-2825-885A-D42C4E786F5D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F24C0ABF-FAE8-9678-75CE-B78DD1B6FB4E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- 10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E16178B4-FFAF-C450-5AFD-EF48362526C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24271507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76543616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5199922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12449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3952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262082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9633209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5FC1648F-793B-8B65-6472-271333039A7E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EB0857F2-38C1-9971-46E4-2FCE2D1DAE2E}"/>
              </a:ext>
            </a:extLst>
          </p:cNvPr>
          <p:cNvSpPr txBox="1"/>
          <p:nvPr/>
        </p:nvSpPr>
        <p:spPr>
          <a:xfrm>
            <a:off x="9144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- 11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6C420433-A2D0-66C0-EC33-757B369C03A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53642044"/>
              </p:ext>
            </p:extLst>
          </p:nvPr>
        </p:nvGraphicFramePr>
        <p:xfrm>
          <a:off x="9144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2155982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6183545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9596737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0973263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35040108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7682806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DCFD5000-4644-A8D3-0430-56B4531EBB0D}"/>
              </a:ext>
            </a:extLst>
          </p:cNvPr>
          <p:cNvSpPr txBox="1"/>
          <p:nvPr/>
        </p:nvSpPr>
        <p:spPr>
          <a:xfrm>
            <a:off x="9144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ECE07A8E-AB0D-8D5A-A0A6-1AAB9CA279B4}"/>
              </a:ext>
            </a:extLst>
          </p:cNvPr>
          <p:cNvSpPr txBox="1"/>
          <p:nvPr/>
        </p:nvSpPr>
        <p:spPr>
          <a:xfrm>
            <a:off x="4356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- 12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A9230638-BF60-F329-4A21-A3C5410236F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04360970"/>
              </p:ext>
            </p:extLst>
          </p:nvPr>
        </p:nvGraphicFramePr>
        <p:xfrm>
          <a:off x="4356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46706139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9891705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931843744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5630212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6651902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7484425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068F7D4E-9CE7-890D-9392-1524B274F5F9}"/>
              </a:ext>
            </a:extLst>
          </p:cNvPr>
          <p:cNvSpPr txBox="1"/>
          <p:nvPr/>
        </p:nvSpPr>
        <p:spPr>
          <a:xfrm>
            <a:off x="4356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4E09683C-BB7B-5A71-93B8-1F26ACBF7D9E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C493D420-DA48-AA73-D070-F4BA7A799ADB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2E56D878-D4B3-F615-0C39-EEFBA2E26ECD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4142395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BE486EA-4BA3-D62A-4481-805A13F3E43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E9BD5401-00AA-4B1D-8B30-5D54B8D2B2AF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- 13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23C9B8E5-040C-317D-B804-A54F5C15E97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67910171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74790694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440489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69903949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936494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155992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03964875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149D76E4-A12B-19CD-7E1A-E7B9195A8E87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4BA75C7C-165A-DAAC-BF91-7C57BD24A054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- 14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9D64A768-1335-FD3D-B6FE-EEA3602B9A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4942597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50559965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574344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221386694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7394308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839726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57090531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3861AD48-10E8-D79D-1721-5FBDCE7181A7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BE608FB3-53B7-AA2C-F823-C699850805E7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- 15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6D6F7C96-0AF9-580D-D375-3B93E7754E1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6704754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84111110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19110545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203539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8919678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482683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32582450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3C910CFF-CBC7-6F3A-6E52-2B2D530ED024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E1A7E55B-3FAB-5CC1-8D5B-20F2DB053595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- 16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60A0CEF3-3AA6-862D-DABE-0A3DD471643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087326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76543616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5199922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12449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3952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262082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9633209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ADCBFA8C-F979-D78E-6B89-A8A9585DCA25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3B6B41C4-F53C-F92E-8182-4385391D7554}"/>
              </a:ext>
            </a:extLst>
          </p:cNvPr>
          <p:cNvSpPr txBox="1"/>
          <p:nvPr/>
        </p:nvSpPr>
        <p:spPr>
          <a:xfrm>
            <a:off x="9144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- 17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C859ECBD-A318-25AC-816A-FD5BCCB96B9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12480015"/>
              </p:ext>
            </p:extLst>
          </p:nvPr>
        </p:nvGraphicFramePr>
        <p:xfrm>
          <a:off x="9144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2155982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6183545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9596737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0973263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35040108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7682806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16507587-3D32-0E2B-EFAF-C9A5661F801C}"/>
              </a:ext>
            </a:extLst>
          </p:cNvPr>
          <p:cNvSpPr txBox="1"/>
          <p:nvPr/>
        </p:nvSpPr>
        <p:spPr>
          <a:xfrm>
            <a:off x="9144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7DAF0A25-D34E-6F31-8738-F3CBCB0EEA67}"/>
              </a:ext>
            </a:extLst>
          </p:cNvPr>
          <p:cNvSpPr txBox="1"/>
          <p:nvPr/>
        </p:nvSpPr>
        <p:spPr>
          <a:xfrm>
            <a:off x="4356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- 18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5B200594-9CDF-FD62-0C16-A57B0309690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01329484"/>
              </p:ext>
            </p:extLst>
          </p:nvPr>
        </p:nvGraphicFramePr>
        <p:xfrm>
          <a:off x="4356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46706139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9891705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931843744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5630212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6651902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7484425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B8F7BAFB-C132-0CA5-B583-0FAD8E4FD469}"/>
              </a:ext>
            </a:extLst>
          </p:cNvPr>
          <p:cNvSpPr txBox="1"/>
          <p:nvPr/>
        </p:nvSpPr>
        <p:spPr>
          <a:xfrm>
            <a:off x="4356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A19889A7-304B-DD78-FFF8-A87098385C91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FEB8F633-B3B4-8CDF-2E57-D8B39DE870D4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679EB2DB-290E-C630-268C-ADC2174DE573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5242289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E6989C7-4AAE-9D1E-92A2-63AD63577E1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27695E39-4BEC-BD3D-31AC-4D3320EA3448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- 19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13594AE7-898B-A475-7EDD-433BC1E0EC5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447735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74790694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440489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69903949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936494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155992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03964875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8F2A69C5-C560-FE52-20C4-9FCD6A85F1F8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8C28EBED-A260-32D9-B9C5-41358402FC76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- 20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AD9FB11B-C027-4C65-009F-C0EBC06243E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0609277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50559965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574344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221386694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7394308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839726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57090531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8E1594A6-95FB-610F-3433-88C47BA78BF9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23100569-AAED-FD06-801E-2EF8848259D8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- 21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0332C531-CA63-7E43-A8B5-60A608016D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1021079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84111110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19110545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203539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8919678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482683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32582450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B8C6FB3B-E931-C09C-4CA1-941949521472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844A4371-E821-607C-61D9-73B1039AC1D2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- 22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A527C972-34CE-EC24-848F-D547C12D75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16555138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76543616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5199922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12449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3952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262082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9633209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EDD7965E-4616-CD3F-0BF6-F41A6C27363D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16771F39-F92C-7454-8C32-B147150D8555}"/>
              </a:ext>
            </a:extLst>
          </p:cNvPr>
          <p:cNvSpPr txBox="1"/>
          <p:nvPr/>
        </p:nvSpPr>
        <p:spPr>
          <a:xfrm>
            <a:off x="9144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- 23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B2372CC8-CD1A-9E96-27C9-A27D62F0DF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72829779"/>
              </p:ext>
            </p:extLst>
          </p:nvPr>
        </p:nvGraphicFramePr>
        <p:xfrm>
          <a:off x="9144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2155982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6183545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9596737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0973263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35040108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7682806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170E42EE-532F-A26A-8835-838ED6DD5738}"/>
              </a:ext>
            </a:extLst>
          </p:cNvPr>
          <p:cNvSpPr txBox="1"/>
          <p:nvPr/>
        </p:nvSpPr>
        <p:spPr>
          <a:xfrm>
            <a:off x="9144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851E4B80-4FED-A935-AD7E-BE9EBECB8772}"/>
              </a:ext>
            </a:extLst>
          </p:cNvPr>
          <p:cNvSpPr txBox="1"/>
          <p:nvPr/>
        </p:nvSpPr>
        <p:spPr>
          <a:xfrm>
            <a:off x="4356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- 24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9C9E5668-4AF1-659C-1FF9-6F768F15423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0373976"/>
              </p:ext>
            </p:extLst>
          </p:nvPr>
        </p:nvGraphicFramePr>
        <p:xfrm>
          <a:off x="4356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46706139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9891705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931843744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5630212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6651902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7484425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6A6FDE70-47B0-92B5-9C7B-FF9A1FDA8F00}"/>
              </a:ext>
            </a:extLst>
          </p:cNvPr>
          <p:cNvSpPr txBox="1"/>
          <p:nvPr/>
        </p:nvSpPr>
        <p:spPr>
          <a:xfrm>
            <a:off x="4356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17A5E828-DF33-C9E0-7A30-77F066E438E6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ACC1FA08-5787-7CC3-17B3-E12615AFBC96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A0ED0EFD-CBE5-661B-FA0C-109B75E13522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1364520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36D0FA0-BBAB-737D-0251-583EBD9EB60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40B7D332-6F47-FC35-B3FE-0A6E3838061F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- 25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B58A950D-27ED-11D1-77EB-D6E0C7CD755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08335131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74790694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440489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69903949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936494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155992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03964875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6B5CB864-F184-4489-7182-591C2A720097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CBFA8AD2-6408-EC39-C600-536947700B04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- 26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E3293F92-875B-E00B-7A9D-FA97EE69C35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85417161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50559965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574344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221386694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7394308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839726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57090531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99DE6F32-C0CF-CC3A-8B4C-08D3CC830120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B3D4B22F-9FCA-9A8B-B3D7-70FC2C365D98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- 27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D1FEB270-C913-EE68-B9AF-0CA7F368C81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45182798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84111110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19110545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203539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8919678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1482683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32582450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177E66DA-2939-4BBB-AF47-CF90D158DA6D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A9BD155B-E637-1460-4C15-AC1909AB9DD5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- 28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D749DCC3-3F7B-382C-22CA-82EB36D214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2145453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76543616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05199922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1244975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39520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262082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9633209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130DB5F7-E582-5C85-47AB-C305B117179D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20A62374-B95F-1154-C2B9-795F65DCBC4F}"/>
              </a:ext>
            </a:extLst>
          </p:cNvPr>
          <p:cNvSpPr txBox="1"/>
          <p:nvPr/>
        </p:nvSpPr>
        <p:spPr>
          <a:xfrm>
            <a:off x="9144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- 29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0DFB7A10-B85C-23E6-8493-D98FB4BB13B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2730489"/>
              </p:ext>
            </p:extLst>
          </p:nvPr>
        </p:nvGraphicFramePr>
        <p:xfrm>
          <a:off x="9144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02155982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6183545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9596737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0973263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35040108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7682806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895A7E5A-DB44-173F-4DD2-C09ED850B896}"/>
              </a:ext>
            </a:extLst>
          </p:cNvPr>
          <p:cNvSpPr txBox="1"/>
          <p:nvPr/>
        </p:nvSpPr>
        <p:spPr>
          <a:xfrm>
            <a:off x="9144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D41DDCA7-B95E-3190-D7B5-928F36489EA5}"/>
              </a:ext>
            </a:extLst>
          </p:cNvPr>
          <p:cNvSpPr txBox="1"/>
          <p:nvPr/>
        </p:nvSpPr>
        <p:spPr>
          <a:xfrm>
            <a:off x="4356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- 30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18870AF8-0BD9-B2BA-E23A-56037D9742F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3272107"/>
              </p:ext>
            </p:extLst>
          </p:nvPr>
        </p:nvGraphicFramePr>
        <p:xfrm>
          <a:off x="4356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46706139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49891705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931843744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5630212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6651902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7484425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F3BFA91E-4AF7-0F8D-EAC9-C92DF5FA1E26}"/>
              </a:ext>
            </a:extLst>
          </p:cNvPr>
          <p:cNvSpPr txBox="1"/>
          <p:nvPr/>
        </p:nvSpPr>
        <p:spPr>
          <a:xfrm>
            <a:off x="4356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5AE8A8DF-AD5F-0A8C-7101-AEAE18B31FF9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634B19BA-ABC7-55A2-9496-361BC11CE31B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6B9D3388-E78A-6425-5A2C-EB2F5CF00BCA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7174273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4ADF0A2A-3E4B-576A-70C3-18719B652BAF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- 31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55EDB58E-B841-C44A-7105-8D272D2BED2B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51088713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24249392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90164199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517624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168284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725450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1970251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98283794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05F8F85A-6E80-4065-E6D3-BD3B87A6BA41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ADAE271E-EEA6-D45D-E024-1FE1DA809AF0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- 32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D8F6A28F-65E2-CED1-53D9-75D43165EC97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89040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35762884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8227515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23521243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732645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8896443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156764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0419459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8DA101C4-46DA-D6A7-DE16-47B3627F5505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AD5472D2-AB60-37A8-504D-A290ADB93194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- 33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F7F71DD4-CA9D-66A8-BC77-9DDF97F46E76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59595325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46858643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3400040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8753576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1721628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5745596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157429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86821183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C75E08B8-2E7B-0CEF-F693-9B3AE3EACF7F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A693747A-2F5F-DB59-0032-9E3DF9D7CF5D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- 34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E6E0F09F-776F-197C-6632-B9BE1D9F6233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5494425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36480369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882920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0188378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588981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3723299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752181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3964660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11001837-4C21-3D66-2C59-2F16C9820EFD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C0E2750E-F0FC-BD6D-A8A9-B3E93CB1DA62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- 35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23A48E08-DB05-B705-8204-448120497B48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80877556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8022405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23425001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5098661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8098715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9659196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9472729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2452443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E425C809-7D81-D1DF-A570-FB51F6EC0D8A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8E0CFC4A-D675-3965-7C3A-8ADAE519A944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- 36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21927C85-14F0-366E-8E5B-22F9CB74970C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88502859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314400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93228806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04937375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9134262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2594576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718222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5129732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59D02DB8-4EDC-EA74-8D56-12CE8F4B37D4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44B18167-8930-D5DF-DF8E-D6BA4107276A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924CDEE3-10E1-7C12-F567-348F978BE64C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4" name="Picture 23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BCC6C7A4-03F8-7BD8-FC76-46219A8378CE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94728982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27104CF-77B3-181A-4A13-4A28622B3B8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29F01669-719D-EEC4-87BA-61DE446F5EBD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- 37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F16B25E1-674D-F4F7-73FD-145A3A0AC805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51088713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24249392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90164199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517624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168284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725450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1970251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98283794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3B62935B-C383-CEFE-5FA1-530A4E1E74CD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417F1444-FC19-EF3B-9FF5-DAE35851D504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- 38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50253DE8-6297-E7A1-98B8-15F2F4181CC5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89040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35762884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8227515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23521243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732645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8896443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156764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0419459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F8B9F307-5DBC-3888-3478-A68D444B2122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100AA28D-0AE5-B720-B16E-9D6BF41A61CB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- 39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1B5A4867-D9AD-1912-5BBE-B59223B337A5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59595325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46858643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3400040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8753576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1721628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5745596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157429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86821183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C3B7D4CD-78BC-6049-778C-93E904780A77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0F7AC499-26ED-00D1-4272-E12C11035226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- 40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544B248C-880A-B216-787E-9A6054E925B2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5494425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36480369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882920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0188378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588981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3723299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752181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3964660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0C59EE9B-8BF7-B515-95CE-42BCD24F7675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37480283-EBF9-4047-304A-D6216BCA7BC7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- 41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0A943835-5BAF-6E84-CD9C-352CEB65CEAA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80877556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8022405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23425001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5098661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8098715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9659196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9472729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2452443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C8A81D11-85C5-36E1-FED8-EDB2237E23E6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A3AD4CF0-CA49-4246-ADDF-28920112E5F1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- 42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787DBBA1-AB53-1211-2791-8BAF0E1098B7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88502859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314400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93228806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04937375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9134262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2594576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718222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5129732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28B9A0F1-CBEB-B184-9EF0-999B800A1FF9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A55A3C8F-D903-9810-B900-859CF34830D7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0F876383-2B0D-2755-0E33-3477A1DEDC13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1BB6D2DD-5AFB-CA03-EF92-70C3F2E3F5A1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47012664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7A45CBF-E067-CCEA-5949-1724870453F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F5E71988-B39D-3AA4-B7DD-5DD7D98926B6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- 43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4579C9DB-5A68-E7D2-1C9A-8C0107FEBD31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51088713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24249392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90164199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517624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3168284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725450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1970251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98283794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FF6D102C-8597-CB80-3D72-92DC929D533B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8F8DCE25-1286-ACF3-DCE1-00FD40451C92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- 44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EFF21EF9-699A-654B-08C1-D8CB05B72924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89040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35762884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8227515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23521243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732645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8896443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1156764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0419459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5FBD98C5-B813-7255-312F-132F1E015255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A3718012-DDAD-4B71-166F-7560C2DDB548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- 45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E169C6DB-3FE0-4E25-60EA-2C68C6A8C10E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59595325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46858643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3400040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8753576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1721628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5745596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157429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86821183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885C305F-4C6E-B176-3C5A-C868EB59E3F7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DF76F306-703C-E676-1AEC-37BC3D9CCFDB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- 46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2D3124D6-0C95-7780-13D0-1FB276071010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5494425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36480369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882920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0188378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588981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3723299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752181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3964660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84D50E87-0D04-83D8-8C66-08BF9F094949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27ACB458-E03D-DBC2-AEDD-5DA9E1DA874F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- 47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2D8C9F02-9AC6-8022-1453-8B8B9B9B1318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80877556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8022405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23425001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5098661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8098715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9659196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9472729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2452443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BC7F26A3-0D80-7451-13D3-59C23504392A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EA1C17C6-23D3-0221-0C25-B9E9BD799F5C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- 48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75B54696-BB5C-E8A8-AF8E-C15396AC791C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88502859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314400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93228806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804937375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9134262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2594576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718222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5129732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90F53B5D-EE5D-D689-184F-A7D8983481A4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80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4E8C4518-760F-E63E-20E4-E88F35D33B39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C71C4351-07D9-6467-1487-B715B94241C4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96AA9793-8AB9-4FD7-000B-2D1955EEECEC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394752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211</TotalTime>
  <Words>1172</Words>
  <Application>Microsoft Office PowerPoint</Application>
  <PresentationFormat>Custom</PresentationFormat>
  <Paragraphs>907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5</cp:revision>
  <dcterms:created xsi:type="dcterms:W3CDTF">2024-11-29T18:30:00Z</dcterms:created>
  <dcterms:modified xsi:type="dcterms:W3CDTF">2024-12-18T15:04:40Z</dcterms:modified>
</cp:coreProperties>
</file>

<file path=docProps/thumbnail.jpeg>
</file>