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2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255BD1-D358-41EB-AB5B-D5A312B86EE7}" v="1585" dt="2025-08-08T14:35:42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2012" y="32"/>
      </p:cViewPr>
      <p:guideLst>
        <p:guide orient="horz" pos="3192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BA255BD1-D358-41EB-AB5B-D5A312B86EE7}"/>
    <pc:docChg chg="undo custSel addSld delSld modSld">
      <pc:chgData name="Sarah Carter" userId="4b4e2a7e9c42e1b2" providerId="LiveId" clId="{BA255BD1-D358-41EB-AB5B-D5A312B86EE7}" dt="2025-08-08T14:38:55.153" v="3640" actId="2696"/>
      <pc:docMkLst>
        <pc:docMk/>
      </pc:docMkLst>
      <pc:sldChg chg="delSp modSp del mod">
        <pc:chgData name="Sarah Carter" userId="4b4e2a7e9c42e1b2" providerId="LiveId" clId="{BA255BD1-D358-41EB-AB5B-D5A312B86EE7}" dt="2025-08-08T14:35:20.375" v="2737" actId="2696"/>
        <pc:sldMkLst>
          <pc:docMk/>
          <pc:sldMk cId="779618581" sldId="258"/>
        </pc:sldMkLst>
        <pc:spChg chg="del">
          <ac:chgData name="Sarah Carter" userId="4b4e2a7e9c42e1b2" providerId="LiveId" clId="{BA255BD1-D358-41EB-AB5B-D5A312B86EE7}" dt="2025-08-08T14:32:14.435" v="4" actId="478"/>
          <ac:spMkLst>
            <pc:docMk/>
            <pc:sldMk cId="779618581" sldId="258"/>
            <ac:spMk id="4" creationId="{8E41B70D-B6B3-FC0B-497B-957902090658}"/>
          </ac:spMkLst>
        </pc:spChg>
        <pc:spChg chg="del">
          <ac:chgData name="Sarah Carter" userId="4b4e2a7e9c42e1b2" providerId="LiveId" clId="{BA255BD1-D358-41EB-AB5B-D5A312B86EE7}" dt="2025-08-08T14:32:14.435" v="4" actId="478"/>
          <ac:spMkLst>
            <pc:docMk/>
            <pc:sldMk cId="779618581" sldId="258"/>
            <ac:spMk id="8" creationId="{E71701E3-95C6-A0F3-5A69-DA2105232B72}"/>
          </ac:spMkLst>
        </pc:spChg>
        <pc:spChg chg="del">
          <ac:chgData name="Sarah Carter" userId="4b4e2a7e9c42e1b2" providerId="LiveId" clId="{BA255BD1-D358-41EB-AB5B-D5A312B86EE7}" dt="2025-08-08T14:32:14.435" v="4" actId="478"/>
          <ac:spMkLst>
            <pc:docMk/>
            <pc:sldMk cId="779618581" sldId="258"/>
            <ac:spMk id="12" creationId="{3B888C3B-C198-9134-77AE-47AB3FF1401E}"/>
          </ac:spMkLst>
        </pc:spChg>
        <pc:spChg chg="del">
          <ac:chgData name="Sarah Carter" userId="4b4e2a7e9c42e1b2" providerId="LiveId" clId="{BA255BD1-D358-41EB-AB5B-D5A312B86EE7}" dt="2025-08-08T14:32:14.435" v="4" actId="478"/>
          <ac:spMkLst>
            <pc:docMk/>
            <pc:sldMk cId="779618581" sldId="258"/>
            <ac:spMk id="16" creationId="{C80BD769-9379-4CBB-E936-164F4676ABBE}"/>
          </ac:spMkLst>
        </pc:spChg>
        <pc:spChg chg="mod">
          <ac:chgData name="Sarah Carter" userId="4b4e2a7e9c42e1b2" providerId="LiveId" clId="{BA255BD1-D358-41EB-AB5B-D5A312B86EE7}" dt="2025-08-08T14:33:10.365" v="612"/>
          <ac:spMkLst>
            <pc:docMk/>
            <pc:sldMk cId="779618581" sldId="258"/>
            <ac:spMk id="26" creationId="{5EDC23FB-3050-A55F-9F6D-29878531AAD6}"/>
          </ac:spMkLst>
        </pc:spChg>
        <pc:spChg chg="mod">
          <ac:chgData name="Sarah Carter" userId="4b4e2a7e9c42e1b2" providerId="LiveId" clId="{BA255BD1-D358-41EB-AB5B-D5A312B86EE7}" dt="2025-08-08T14:33:10.365" v="618"/>
          <ac:spMkLst>
            <pc:docMk/>
            <pc:sldMk cId="779618581" sldId="258"/>
            <ac:spMk id="27" creationId="{1A2B7974-35A5-E1FB-866F-ED1799F7FF6C}"/>
          </ac:spMkLst>
        </pc:spChg>
        <pc:spChg chg="mod">
          <ac:chgData name="Sarah Carter" userId="4b4e2a7e9c42e1b2" providerId="LiveId" clId="{BA255BD1-D358-41EB-AB5B-D5A312B86EE7}" dt="2025-08-08T14:33:10.365" v="615"/>
          <ac:spMkLst>
            <pc:docMk/>
            <pc:sldMk cId="779618581" sldId="258"/>
            <ac:spMk id="28" creationId="{D638F008-FFC6-8529-6032-4C8CD6D203F8}"/>
          </ac:spMkLst>
        </pc:spChg>
        <pc:picChg chg="del">
          <ac:chgData name="Sarah Carter" userId="4b4e2a7e9c42e1b2" providerId="LiveId" clId="{BA255BD1-D358-41EB-AB5B-D5A312B86EE7}" dt="2025-08-08T14:32:16.569" v="5" actId="478"/>
          <ac:picMkLst>
            <pc:docMk/>
            <pc:sldMk cId="779618581" sldId="258"/>
            <ac:picMk id="3" creationId="{C1C8D526-5F7E-0DC6-3AC9-60F9B2BD41FE}"/>
          </ac:picMkLst>
        </pc:picChg>
        <pc:picChg chg="del">
          <ac:chgData name="Sarah Carter" userId="4b4e2a7e9c42e1b2" providerId="LiveId" clId="{BA255BD1-D358-41EB-AB5B-D5A312B86EE7}" dt="2025-08-08T14:32:16.569" v="5" actId="478"/>
          <ac:picMkLst>
            <pc:docMk/>
            <pc:sldMk cId="779618581" sldId="258"/>
            <ac:picMk id="7" creationId="{B121C86E-8110-D14D-01A0-0E77967A8519}"/>
          </ac:picMkLst>
        </pc:picChg>
        <pc:picChg chg="del">
          <ac:chgData name="Sarah Carter" userId="4b4e2a7e9c42e1b2" providerId="LiveId" clId="{BA255BD1-D358-41EB-AB5B-D5A312B86EE7}" dt="2025-08-08T14:32:14.435" v="4" actId="478"/>
          <ac:picMkLst>
            <pc:docMk/>
            <pc:sldMk cId="779618581" sldId="258"/>
            <ac:picMk id="11" creationId="{C17C6BDA-9F37-45BC-B261-55028D8E15E7}"/>
          </ac:picMkLst>
        </pc:picChg>
        <pc:picChg chg="del">
          <ac:chgData name="Sarah Carter" userId="4b4e2a7e9c42e1b2" providerId="LiveId" clId="{BA255BD1-D358-41EB-AB5B-D5A312B86EE7}" dt="2025-08-08T14:32:14.435" v="4" actId="478"/>
          <ac:picMkLst>
            <pc:docMk/>
            <pc:sldMk cId="779618581" sldId="258"/>
            <ac:picMk id="15" creationId="{A0A3CD2F-E87F-ADA6-851F-2F70EBF6D1B8}"/>
          </ac:picMkLst>
        </pc:picChg>
      </pc:sldChg>
      <pc:sldChg chg="addSp delSp modSp add mod">
        <pc:chgData name="Sarah Carter" userId="4b4e2a7e9c42e1b2" providerId="LiveId" clId="{BA255BD1-D358-41EB-AB5B-D5A312B86EE7}" dt="2025-08-08T14:35:42.247" v="3204" actId="948"/>
        <pc:sldMkLst>
          <pc:docMk/>
          <pc:sldMk cId="608717900" sldId="259"/>
        </pc:sldMkLst>
        <pc:spChg chg="add mod topLvl">
          <ac:chgData name="Sarah Carter" userId="4b4e2a7e9c42e1b2" providerId="LiveId" clId="{BA255BD1-D358-41EB-AB5B-D5A312B86EE7}" dt="2025-08-08T14:33:10.365" v="621"/>
          <ac:spMkLst>
            <pc:docMk/>
            <pc:sldMk cId="608717900" sldId="259"/>
            <ac:spMk id="4" creationId="{661EE557-C290-5E10-BA92-636EE6BDF603}"/>
          </ac:spMkLst>
        </pc:spChg>
        <pc:spChg chg="add mod">
          <ac:chgData name="Sarah Carter" userId="4b4e2a7e9c42e1b2" providerId="LiveId" clId="{BA255BD1-D358-41EB-AB5B-D5A312B86EE7}" dt="2025-08-08T14:35:42.247" v="3204" actId="948"/>
          <ac:spMkLst>
            <pc:docMk/>
            <pc:sldMk cId="608717900" sldId="259"/>
            <ac:spMk id="7" creationId="{E4FC418B-9CBB-02BC-0F36-2316F12911E1}"/>
          </ac:spMkLst>
        </pc:spChg>
        <pc:spChg chg="add mod">
          <ac:chgData name="Sarah Carter" userId="4b4e2a7e9c42e1b2" providerId="LiveId" clId="{BA255BD1-D358-41EB-AB5B-D5A312B86EE7}" dt="2025-08-08T14:35:07.693" v="2441"/>
          <ac:spMkLst>
            <pc:docMk/>
            <pc:sldMk cId="608717900" sldId="259"/>
            <ac:spMk id="8" creationId="{3F3FB457-ADC5-13F9-DB38-846BC5165354}"/>
          </ac:spMkLst>
        </pc:spChg>
        <pc:spChg chg="add mod">
          <ac:chgData name="Sarah Carter" userId="4b4e2a7e9c42e1b2" providerId="LiveId" clId="{BA255BD1-D358-41EB-AB5B-D5A312B86EE7}" dt="2025-08-08T14:35:29.339" v="2753" actId="948"/>
          <ac:spMkLst>
            <pc:docMk/>
            <pc:sldMk cId="608717900" sldId="259"/>
            <ac:spMk id="9" creationId="{0071B64D-07B3-3D6D-0829-3DC880B90900}"/>
          </ac:spMkLst>
        </pc:spChg>
        <pc:grpChg chg="add del mod">
          <ac:chgData name="Sarah Carter" userId="4b4e2a7e9c42e1b2" providerId="LiveId" clId="{BA255BD1-D358-41EB-AB5B-D5A312B86EE7}" dt="2025-08-08T14:33:10.365" v="602"/>
          <ac:grpSpMkLst>
            <pc:docMk/>
            <pc:sldMk cId="608717900" sldId="259"/>
            <ac:grpSpMk id="5" creationId="{16781903-0991-6595-DEEE-3BD69984CAF0}"/>
          </ac:grpSpMkLst>
        </pc:grpChg>
        <pc:picChg chg="add mod topLvl">
          <ac:chgData name="Sarah Carter" userId="4b4e2a7e9c42e1b2" providerId="LiveId" clId="{BA255BD1-D358-41EB-AB5B-D5A312B86EE7}" dt="2025-08-08T14:33:10.365" v="602"/>
          <ac:picMkLst>
            <pc:docMk/>
            <pc:sldMk cId="608717900" sldId="259"/>
            <ac:picMk id="3" creationId="{06649220-E854-1065-D1A3-32EB8B7B70A6}"/>
          </ac:picMkLst>
        </pc:picChg>
        <pc:picChg chg="add mod">
          <ac:chgData name="Sarah Carter" userId="4b4e2a7e9c42e1b2" providerId="LiveId" clId="{BA255BD1-D358-41EB-AB5B-D5A312B86EE7}" dt="2025-08-08T14:35:07.423" v="2141"/>
          <ac:picMkLst>
            <pc:docMk/>
            <pc:sldMk cId="608717900" sldId="259"/>
            <ac:picMk id="6" creationId="{730D0DA4-E0EA-AEBF-6111-7F3547C60262}"/>
          </ac:picMkLst>
        </pc:picChg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805702380" sldId="259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805702380" sldId="259"/>
            <ac:spMk id="4" creationId="{5D01095C-1AA4-F5CD-64F0-07B8C5A81EFF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805702380" sldId="259"/>
            <ac:grpSpMk id="5" creationId="{257AED4F-708B-709F-53A7-7BA1F8E4CB39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805702380" sldId="259"/>
            <ac:picMk id="3" creationId="{D366AD53-C7BF-23CD-ACD9-9018BFB8E3BC}"/>
          </ac:picMkLst>
        </pc:picChg>
      </pc:sldChg>
      <pc:sldChg chg="del">
        <pc:chgData name="Sarah Carter" userId="4b4e2a7e9c42e1b2" providerId="LiveId" clId="{BA255BD1-D358-41EB-AB5B-D5A312B86EE7}" dt="2025-08-08T14:32:07.155" v="0" actId="2696"/>
        <pc:sldMkLst>
          <pc:docMk/>
          <pc:sldMk cId="2624380247" sldId="259"/>
        </pc:sldMkLst>
      </pc:sldChg>
      <pc:sldChg chg="addSp delSp modSp add mod">
        <pc:chgData name="Sarah Carter" userId="4b4e2a7e9c42e1b2" providerId="LiveId" clId="{BA255BD1-D358-41EB-AB5B-D5A312B86EE7}" dt="2025-08-08T14:35:42.279" v="3219" actId="948"/>
        <pc:sldMkLst>
          <pc:docMk/>
          <pc:sldMk cId="1635914770" sldId="260"/>
        </pc:sldMkLst>
        <pc:spChg chg="add mod topLvl">
          <ac:chgData name="Sarah Carter" userId="4b4e2a7e9c42e1b2" providerId="LiveId" clId="{BA255BD1-D358-41EB-AB5B-D5A312B86EE7}" dt="2025-08-08T14:33:10.365" v="624"/>
          <ac:spMkLst>
            <pc:docMk/>
            <pc:sldMk cId="1635914770" sldId="260"/>
            <ac:spMk id="4" creationId="{E29067F9-C6F6-EE82-D414-679647C624F1}"/>
          </ac:spMkLst>
        </pc:spChg>
        <pc:spChg chg="add mod">
          <ac:chgData name="Sarah Carter" userId="4b4e2a7e9c42e1b2" providerId="LiveId" clId="{BA255BD1-D358-41EB-AB5B-D5A312B86EE7}" dt="2025-08-08T14:35:42.279" v="3219" actId="948"/>
          <ac:spMkLst>
            <pc:docMk/>
            <pc:sldMk cId="1635914770" sldId="260"/>
            <ac:spMk id="7" creationId="{C00CE210-2066-7550-1293-9C26F62DA083}"/>
          </ac:spMkLst>
        </pc:spChg>
        <pc:spChg chg="add mod">
          <ac:chgData name="Sarah Carter" userId="4b4e2a7e9c42e1b2" providerId="LiveId" clId="{BA255BD1-D358-41EB-AB5B-D5A312B86EE7}" dt="2025-08-08T14:35:07.709" v="2446"/>
          <ac:spMkLst>
            <pc:docMk/>
            <pc:sldMk cId="1635914770" sldId="260"/>
            <ac:spMk id="8" creationId="{27D0C948-1DC0-37BC-C629-F1D5E35073A4}"/>
          </ac:spMkLst>
        </pc:spChg>
        <pc:spChg chg="add mod">
          <ac:chgData name="Sarah Carter" userId="4b4e2a7e9c42e1b2" providerId="LiveId" clId="{BA255BD1-D358-41EB-AB5B-D5A312B86EE7}" dt="2025-08-08T14:35:29.346" v="2768" actId="948"/>
          <ac:spMkLst>
            <pc:docMk/>
            <pc:sldMk cId="1635914770" sldId="260"/>
            <ac:spMk id="9" creationId="{FDAEC797-BC7B-1184-1A42-0E1400C2187B}"/>
          </ac:spMkLst>
        </pc:spChg>
        <pc:grpChg chg="add del mod">
          <ac:chgData name="Sarah Carter" userId="4b4e2a7e9c42e1b2" providerId="LiveId" clId="{BA255BD1-D358-41EB-AB5B-D5A312B86EE7}" dt="2025-08-08T14:33:10.365" v="603"/>
          <ac:grpSpMkLst>
            <pc:docMk/>
            <pc:sldMk cId="1635914770" sldId="260"/>
            <ac:grpSpMk id="5" creationId="{E073880D-4C22-2B41-551F-008A3E1EDDCB}"/>
          </ac:grpSpMkLst>
        </pc:grpChg>
        <pc:picChg chg="add mod topLvl">
          <ac:chgData name="Sarah Carter" userId="4b4e2a7e9c42e1b2" providerId="LiveId" clId="{BA255BD1-D358-41EB-AB5B-D5A312B86EE7}" dt="2025-08-08T14:33:10.365" v="603"/>
          <ac:picMkLst>
            <pc:docMk/>
            <pc:sldMk cId="1635914770" sldId="260"/>
            <ac:picMk id="3" creationId="{A1E23CC7-A253-D76F-4F6A-092F929C1097}"/>
          </ac:picMkLst>
        </pc:picChg>
        <pc:picChg chg="add mod">
          <ac:chgData name="Sarah Carter" userId="4b4e2a7e9c42e1b2" providerId="LiveId" clId="{BA255BD1-D358-41EB-AB5B-D5A312B86EE7}" dt="2025-08-08T14:35:07.439" v="2146"/>
          <ac:picMkLst>
            <pc:docMk/>
            <pc:sldMk cId="1635914770" sldId="260"/>
            <ac:picMk id="6" creationId="{A0636E25-CD4F-18BC-7AEE-027DE54C7FDE}"/>
          </ac:picMkLst>
        </pc:picChg>
      </pc:sldChg>
      <pc:sldChg chg="del">
        <pc:chgData name="Sarah Carter" userId="4b4e2a7e9c42e1b2" providerId="LiveId" clId="{BA255BD1-D358-41EB-AB5B-D5A312B86EE7}" dt="2025-08-08T14:32:07.155" v="0" actId="2696"/>
        <pc:sldMkLst>
          <pc:docMk/>
          <pc:sldMk cId="2641713131" sldId="260"/>
        </pc:sldMkLst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3526635601" sldId="260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3526635601" sldId="260"/>
            <ac:spMk id="4" creationId="{64B95A5F-B034-D9EC-890D-71F8E32BA7A3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3526635601" sldId="260"/>
            <ac:grpSpMk id="5" creationId="{1E575872-74F8-80FA-B2D4-FE570A646316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3526635601" sldId="260"/>
            <ac:picMk id="3" creationId="{4609DDAB-9DC7-6661-6893-AFC6E119B1CD}"/>
          </ac:picMkLst>
        </pc:picChg>
      </pc:sldChg>
      <pc:sldChg chg="addSp delSp modSp add mod">
        <pc:chgData name="Sarah Carter" userId="4b4e2a7e9c42e1b2" providerId="LiveId" clId="{BA255BD1-D358-41EB-AB5B-D5A312B86EE7}" dt="2025-08-08T14:35:42.279" v="3234" actId="948"/>
        <pc:sldMkLst>
          <pc:docMk/>
          <pc:sldMk cId="632623765" sldId="261"/>
        </pc:sldMkLst>
        <pc:spChg chg="add mod topLvl">
          <ac:chgData name="Sarah Carter" userId="4b4e2a7e9c42e1b2" providerId="LiveId" clId="{BA255BD1-D358-41EB-AB5B-D5A312B86EE7}" dt="2025-08-08T14:33:10.365" v="627"/>
          <ac:spMkLst>
            <pc:docMk/>
            <pc:sldMk cId="632623765" sldId="261"/>
            <ac:spMk id="4" creationId="{0A929967-9FE3-7E0C-3701-3EC061372355}"/>
          </ac:spMkLst>
        </pc:spChg>
        <pc:spChg chg="add mod">
          <ac:chgData name="Sarah Carter" userId="4b4e2a7e9c42e1b2" providerId="LiveId" clId="{BA255BD1-D358-41EB-AB5B-D5A312B86EE7}" dt="2025-08-08T14:35:42.279" v="3234" actId="948"/>
          <ac:spMkLst>
            <pc:docMk/>
            <pc:sldMk cId="632623765" sldId="261"/>
            <ac:spMk id="7" creationId="{7347267E-5BF5-C290-2C7E-EC6B25CC5BD9}"/>
          </ac:spMkLst>
        </pc:spChg>
        <pc:spChg chg="add mod">
          <ac:chgData name="Sarah Carter" userId="4b4e2a7e9c42e1b2" providerId="LiveId" clId="{BA255BD1-D358-41EB-AB5B-D5A312B86EE7}" dt="2025-08-08T14:35:07.725" v="2451"/>
          <ac:spMkLst>
            <pc:docMk/>
            <pc:sldMk cId="632623765" sldId="261"/>
            <ac:spMk id="8" creationId="{29FD31F5-77E6-3B07-7C14-30EFF056B265}"/>
          </ac:spMkLst>
        </pc:spChg>
        <pc:spChg chg="add mod">
          <ac:chgData name="Sarah Carter" userId="4b4e2a7e9c42e1b2" providerId="LiveId" clId="{BA255BD1-D358-41EB-AB5B-D5A312B86EE7}" dt="2025-08-08T14:35:29.346" v="2783" actId="948"/>
          <ac:spMkLst>
            <pc:docMk/>
            <pc:sldMk cId="632623765" sldId="261"/>
            <ac:spMk id="9" creationId="{00866624-7C13-91B8-B184-79163B72D4A1}"/>
          </ac:spMkLst>
        </pc:spChg>
        <pc:grpChg chg="add del mod">
          <ac:chgData name="Sarah Carter" userId="4b4e2a7e9c42e1b2" providerId="LiveId" clId="{BA255BD1-D358-41EB-AB5B-D5A312B86EE7}" dt="2025-08-08T14:33:10.365" v="604"/>
          <ac:grpSpMkLst>
            <pc:docMk/>
            <pc:sldMk cId="632623765" sldId="261"/>
            <ac:grpSpMk id="5" creationId="{922C54E7-C093-32B2-D325-FA9E8C444994}"/>
          </ac:grpSpMkLst>
        </pc:grpChg>
        <pc:picChg chg="add mod topLvl">
          <ac:chgData name="Sarah Carter" userId="4b4e2a7e9c42e1b2" providerId="LiveId" clId="{BA255BD1-D358-41EB-AB5B-D5A312B86EE7}" dt="2025-08-08T14:33:10.365" v="604"/>
          <ac:picMkLst>
            <pc:docMk/>
            <pc:sldMk cId="632623765" sldId="261"/>
            <ac:picMk id="3" creationId="{DD1FB5ED-3D97-3CE0-BE98-7033ABDAAF3D}"/>
          </ac:picMkLst>
        </pc:picChg>
        <pc:picChg chg="add mod">
          <ac:chgData name="Sarah Carter" userId="4b4e2a7e9c42e1b2" providerId="LiveId" clId="{BA255BD1-D358-41EB-AB5B-D5A312B86EE7}" dt="2025-08-08T14:35:07.439" v="2151"/>
          <ac:picMkLst>
            <pc:docMk/>
            <pc:sldMk cId="632623765" sldId="261"/>
            <ac:picMk id="6" creationId="{BF2FE14A-56D2-6EBD-2E87-4FAFDEF083FF}"/>
          </ac:picMkLst>
        </pc:picChg>
      </pc:sldChg>
      <pc:sldChg chg="del">
        <pc:chgData name="Sarah Carter" userId="4b4e2a7e9c42e1b2" providerId="LiveId" clId="{BA255BD1-D358-41EB-AB5B-D5A312B86EE7}" dt="2025-08-08T14:32:07.155" v="0" actId="2696"/>
        <pc:sldMkLst>
          <pc:docMk/>
          <pc:sldMk cId="633875146" sldId="261"/>
        </pc:sldMkLst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2978311880" sldId="261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2978311880" sldId="261"/>
            <ac:spMk id="4" creationId="{E3CEDE29-AE00-009D-0D8A-9C549C789A35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2978311880" sldId="261"/>
            <ac:grpSpMk id="5" creationId="{55A6A33A-4FE7-C6E2-A533-84A2E30ADA7C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2978311880" sldId="261"/>
            <ac:picMk id="3" creationId="{5A6E5302-E7A3-755B-F4EB-1B547A5702A9}"/>
          </ac:picMkLst>
        </pc:picChg>
      </pc:sldChg>
      <pc:sldChg chg="del">
        <pc:chgData name="Sarah Carter" userId="4b4e2a7e9c42e1b2" providerId="LiveId" clId="{BA255BD1-D358-41EB-AB5B-D5A312B86EE7}" dt="2025-08-08T14:32:07.155" v="0" actId="2696"/>
        <pc:sldMkLst>
          <pc:docMk/>
          <pc:sldMk cId="453803343" sldId="262"/>
        </pc:sldMkLst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3955344878" sldId="262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3955344878" sldId="262"/>
            <ac:spMk id="4" creationId="{240E90C2-AEFA-BEF5-9B35-E356D6E05C52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3955344878" sldId="262"/>
            <ac:grpSpMk id="5" creationId="{F5E127C9-E7C7-0A31-3684-78C30031FFD6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3955344878" sldId="262"/>
            <ac:picMk id="3" creationId="{214E7A25-CC85-8EAE-7801-A45BD0581864}"/>
          </ac:picMkLst>
        </pc:picChg>
      </pc:sldChg>
      <pc:sldChg chg="addSp delSp modSp add mod">
        <pc:chgData name="Sarah Carter" userId="4b4e2a7e9c42e1b2" providerId="LiveId" clId="{BA255BD1-D358-41EB-AB5B-D5A312B86EE7}" dt="2025-08-08T14:35:42.295" v="3249" actId="948"/>
        <pc:sldMkLst>
          <pc:docMk/>
          <pc:sldMk cId="4088706659" sldId="262"/>
        </pc:sldMkLst>
        <pc:spChg chg="add mod topLvl">
          <ac:chgData name="Sarah Carter" userId="4b4e2a7e9c42e1b2" providerId="LiveId" clId="{BA255BD1-D358-41EB-AB5B-D5A312B86EE7}" dt="2025-08-08T14:33:10.365" v="630"/>
          <ac:spMkLst>
            <pc:docMk/>
            <pc:sldMk cId="4088706659" sldId="262"/>
            <ac:spMk id="4" creationId="{6CFE7F3E-F656-CB6D-0E82-48878CEF436F}"/>
          </ac:spMkLst>
        </pc:spChg>
        <pc:spChg chg="add mod">
          <ac:chgData name="Sarah Carter" userId="4b4e2a7e9c42e1b2" providerId="LiveId" clId="{BA255BD1-D358-41EB-AB5B-D5A312B86EE7}" dt="2025-08-08T14:35:42.295" v="3249" actId="948"/>
          <ac:spMkLst>
            <pc:docMk/>
            <pc:sldMk cId="4088706659" sldId="262"/>
            <ac:spMk id="7" creationId="{44C3685B-04B0-3177-61E4-5BD46460B81A}"/>
          </ac:spMkLst>
        </pc:spChg>
        <pc:spChg chg="add mod">
          <ac:chgData name="Sarah Carter" userId="4b4e2a7e9c42e1b2" providerId="LiveId" clId="{BA255BD1-D358-41EB-AB5B-D5A312B86EE7}" dt="2025-08-08T14:35:07.757" v="2456"/>
          <ac:spMkLst>
            <pc:docMk/>
            <pc:sldMk cId="4088706659" sldId="262"/>
            <ac:spMk id="8" creationId="{61520C82-59B3-4797-702E-3B97FEF2FD11}"/>
          </ac:spMkLst>
        </pc:spChg>
        <pc:spChg chg="add mod">
          <ac:chgData name="Sarah Carter" userId="4b4e2a7e9c42e1b2" providerId="LiveId" clId="{BA255BD1-D358-41EB-AB5B-D5A312B86EE7}" dt="2025-08-08T14:35:29.355" v="2798" actId="948"/>
          <ac:spMkLst>
            <pc:docMk/>
            <pc:sldMk cId="4088706659" sldId="262"/>
            <ac:spMk id="9" creationId="{F6BA7110-8BC1-B81D-8021-296277325453}"/>
          </ac:spMkLst>
        </pc:spChg>
        <pc:grpChg chg="add del mod">
          <ac:chgData name="Sarah Carter" userId="4b4e2a7e9c42e1b2" providerId="LiveId" clId="{BA255BD1-D358-41EB-AB5B-D5A312B86EE7}" dt="2025-08-08T14:33:10.365" v="605"/>
          <ac:grpSpMkLst>
            <pc:docMk/>
            <pc:sldMk cId="4088706659" sldId="262"/>
            <ac:grpSpMk id="5" creationId="{D66162CA-722A-EC84-55F3-98E21FECE749}"/>
          </ac:grpSpMkLst>
        </pc:grpChg>
        <pc:picChg chg="add mod topLvl">
          <ac:chgData name="Sarah Carter" userId="4b4e2a7e9c42e1b2" providerId="LiveId" clId="{BA255BD1-D358-41EB-AB5B-D5A312B86EE7}" dt="2025-08-08T14:33:10.365" v="605"/>
          <ac:picMkLst>
            <pc:docMk/>
            <pc:sldMk cId="4088706659" sldId="262"/>
            <ac:picMk id="3" creationId="{5C218530-2D66-E66F-CF13-D584D4048B45}"/>
          </ac:picMkLst>
        </pc:picChg>
        <pc:picChg chg="add mod">
          <ac:chgData name="Sarah Carter" userId="4b4e2a7e9c42e1b2" providerId="LiveId" clId="{BA255BD1-D358-41EB-AB5B-D5A312B86EE7}" dt="2025-08-08T14:35:07.455" v="2156"/>
          <ac:picMkLst>
            <pc:docMk/>
            <pc:sldMk cId="4088706659" sldId="262"/>
            <ac:picMk id="6" creationId="{AFCAC4FF-AAC0-66BD-DBA5-9FC58FD585EB}"/>
          </ac:picMkLst>
        </pc:picChg>
      </pc:sldChg>
      <pc:sldChg chg="addSp delSp modSp add mod">
        <pc:chgData name="Sarah Carter" userId="4b4e2a7e9c42e1b2" providerId="LiveId" clId="{BA255BD1-D358-41EB-AB5B-D5A312B86EE7}" dt="2025-08-08T14:35:42.295" v="3264" actId="948"/>
        <pc:sldMkLst>
          <pc:docMk/>
          <pc:sldMk cId="334721887" sldId="263"/>
        </pc:sldMkLst>
        <pc:spChg chg="add mod topLvl">
          <ac:chgData name="Sarah Carter" userId="4b4e2a7e9c42e1b2" providerId="LiveId" clId="{BA255BD1-D358-41EB-AB5B-D5A312B86EE7}" dt="2025-08-08T14:33:10.365" v="633"/>
          <ac:spMkLst>
            <pc:docMk/>
            <pc:sldMk cId="334721887" sldId="263"/>
            <ac:spMk id="4" creationId="{3087AA4A-9CB8-0101-1EE3-FBF444AA7AAB}"/>
          </ac:spMkLst>
        </pc:spChg>
        <pc:spChg chg="add mod">
          <ac:chgData name="Sarah Carter" userId="4b4e2a7e9c42e1b2" providerId="LiveId" clId="{BA255BD1-D358-41EB-AB5B-D5A312B86EE7}" dt="2025-08-08T14:35:42.295" v="3264" actId="948"/>
          <ac:spMkLst>
            <pc:docMk/>
            <pc:sldMk cId="334721887" sldId="263"/>
            <ac:spMk id="7" creationId="{4296E5D6-6374-52C4-F31D-01998E3CCE94}"/>
          </ac:spMkLst>
        </pc:spChg>
        <pc:spChg chg="add mod">
          <ac:chgData name="Sarah Carter" userId="4b4e2a7e9c42e1b2" providerId="LiveId" clId="{BA255BD1-D358-41EB-AB5B-D5A312B86EE7}" dt="2025-08-08T14:35:07.757" v="2461"/>
          <ac:spMkLst>
            <pc:docMk/>
            <pc:sldMk cId="334721887" sldId="263"/>
            <ac:spMk id="8" creationId="{AA7FA6B3-815A-FE40-1AFD-71F43A47FB89}"/>
          </ac:spMkLst>
        </pc:spChg>
        <pc:spChg chg="add mod">
          <ac:chgData name="Sarah Carter" userId="4b4e2a7e9c42e1b2" providerId="LiveId" clId="{BA255BD1-D358-41EB-AB5B-D5A312B86EE7}" dt="2025-08-08T14:35:29.355" v="2813" actId="948"/>
          <ac:spMkLst>
            <pc:docMk/>
            <pc:sldMk cId="334721887" sldId="263"/>
            <ac:spMk id="9" creationId="{80435C64-06A6-2BAC-6B52-90352F2FA93B}"/>
          </ac:spMkLst>
        </pc:spChg>
        <pc:grpChg chg="add del mod">
          <ac:chgData name="Sarah Carter" userId="4b4e2a7e9c42e1b2" providerId="LiveId" clId="{BA255BD1-D358-41EB-AB5B-D5A312B86EE7}" dt="2025-08-08T14:33:10.365" v="606"/>
          <ac:grpSpMkLst>
            <pc:docMk/>
            <pc:sldMk cId="334721887" sldId="263"/>
            <ac:grpSpMk id="5" creationId="{64D4BEF3-3D0C-1ABB-6D4D-98C9845A414B}"/>
          </ac:grpSpMkLst>
        </pc:grpChg>
        <pc:picChg chg="add mod topLvl">
          <ac:chgData name="Sarah Carter" userId="4b4e2a7e9c42e1b2" providerId="LiveId" clId="{BA255BD1-D358-41EB-AB5B-D5A312B86EE7}" dt="2025-08-08T14:33:10.365" v="606"/>
          <ac:picMkLst>
            <pc:docMk/>
            <pc:sldMk cId="334721887" sldId="263"/>
            <ac:picMk id="3" creationId="{CEAA457C-E918-8E2E-E5F1-7F61B62C43F0}"/>
          </ac:picMkLst>
        </pc:picChg>
        <pc:picChg chg="add mod">
          <ac:chgData name="Sarah Carter" userId="4b4e2a7e9c42e1b2" providerId="LiveId" clId="{BA255BD1-D358-41EB-AB5B-D5A312B86EE7}" dt="2025-08-08T14:35:07.455" v="2161"/>
          <ac:picMkLst>
            <pc:docMk/>
            <pc:sldMk cId="334721887" sldId="263"/>
            <ac:picMk id="6" creationId="{C16B6B34-196A-019F-8C96-AEC5FFA4E54A}"/>
          </ac:picMkLst>
        </pc:picChg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2529465573" sldId="263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2529465573" sldId="263"/>
            <ac:spMk id="4" creationId="{47558258-B62C-465B-D576-C3684A4B9BDF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2529465573" sldId="263"/>
            <ac:grpSpMk id="5" creationId="{A512F68D-19B5-4489-CDE4-5958B3530A95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2529465573" sldId="263"/>
            <ac:picMk id="3" creationId="{0F7E024E-1DE5-EF48-6053-1DAE72FAE7E1}"/>
          </ac:picMkLst>
        </pc:picChg>
      </pc:sldChg>
      <pc:sldChg chg="del">
        <pc:chgData name="Sarah Carter" userId="4b4e2a7e9c42e1b2" providerId="LiveId" clId="{BA255BD1-D358-41EB-AB5B-D5A312B86EE7}" dt="2025-08-08T14:32:07.155" v="0" actId="2696"/>
        <pc:sldMkLst>
          <pc:docMk/>
          <pc:sldMk cId="4001706120" sldId="263"/>
        </pc:sldMkLst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3279996168" sldId="264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3279996168" sldId="264"/>
            <ac:spMk id="4" creationId="{BACC7913-D430-6C3F-27A6-397699E24AD8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3279996168" sldId="264"/>
            <ac:grpSpMk id="5" creationId="{63DDB076-3239-F4DE-6EA8-B4951B947405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3279996168" sldId="264"/>
            <ac:picMk id="3" creationId="{29BD243F-A278-A7B1-88DE-45A4107A7EB1}"/>
          </ac:picMkLst>
        </pc:picChg>
      </pc:sldChg>
      <pc:sldChg chg="addSp delSp modSp add mod">
        <pc:chgData name="Sarah Carter" userId="4b4e2a7e9c42e1b2" providerId="LiveId" clId="{BA255BD1-D358-41EB-AB5B-D5A312B86EE7}" dt="2025-08-08T14:35:42.295" v="3279" actId="948"/>
        <pc:sldMkLst>
          <pc:docMk/>
          <pc:sldMk cId="3298628658" sldId="264"/>
        </pc:sldMkLst>
        <pc:spChg chg="add mod topLvl">
          <ac:chgData name="Sarah Carter" userId="4b4e2a7e9c42e1b2" providerId="LiveId" clId="{BA255BD1-D358-41EB-AB5B-D5A312B86EE7}" dt="2025-08-08T14:33:10.365" v="636"/>
          <ac:spMkLst>
            <pc:docMk/>
            <pc:sldMk cId="3298628658" sldId="264"/>
            <ac:spMk id="4" creationId="{22842632-8A5B-7C8C-3CC6-152D178948E0}"/>
          </ac:spMkLst>
        </pc:spChg>
        <pc:spChg chg="add mod">
          <ac:chgData name="Sarah Carter" userId="4b4e2a7e9c42e1b2" providerId="LiveId" clId="{BA255BD1-D358-41EB-AB5B-D5A312B86EE7}" dt="2025-08-08T14:35:42.295" v="3279" actId="948"/>
          <ac:spMkLst>
            <pc:docMk/>
            <pc:sldMk cId="3298628658" sldId="264"/>
            <ac:spMk id="7" creationId="{F174EF62-9FA5-1CD8-C3BE-545832693BD1}"/>
          </ac:spMkLst>
        </pc:spChg>
        <pc:spChg chg="add mod">
          <ac:chgData name="Sarah Carter" userId="4b4e2a7e9c42e1b2" providerId="LiveId" clId="{BA255BD1-D358-41EB-AB5B-D5A312B86EE7}" dt="2025-08-08T14:35:07.757" v="2466"/>
          <ac:spMkLst>
            <pc:docMk/>
            <pc:sldMk cId="3298628658" sldId="264"/>
            <ac:spMk id="8" creationId="{D79E8AD3-DE03-2DE5-F048-8A324F2DE8B0}"/>
          </ac:spMkLst>
        </pc:spChg>
        <pc:spChg chg="add mod">
          <ac:chgData name="Sarah Carter" userId="4b4e2a7e9c42e1b2" providerId="LiveId" clId="{BA255BD1-D358-41EB-AB5B-D5A312B86EE7}" dt="2025-08-08T14:35:29.355" v="2828" actId="948"/>
          <ac:spMkLst>
            <pc:docMk/>
            <pc:sldMk cId="3298628658" sldId="264"/>
            <ac:spMk id="9" creationId="{44CC4A91-A60C-88E9-C1B2-E80ECDDDA774}"/>
          </ac:spMkLst>
        </pc:spChg>
        <pc:grpChg chg="add del mod">
          <ac:chgData name="Sarah Carter" userId="4b4e2a7e9c42e1b2" providerId="LiveId" clId="{BA255BD1-D358-41EB-AB5B-D5A312B86EE7}" dt="2025-08-08T14:33:10.365" v="607"/>
          <ac:grpSpMkLst>
            <pc:docMk/>
            <pc:sldMk cId="3298628658" sldId="264"/>
            <ac:grpSpMk id="5" creationId="{8E6EDED9-9150-8E06-07B3-489088026F81}"/>
          </ac:grpSpMkLst>
        </pc:grpChg>
        <pc:picChg chg="add mod topLvl">
          <ac:chgData name="Sarah Carter" userId="4b4e2a7e9c42e1b2" providerId="LiveId" clId="{BA255BD1-D358-41EB-AB5B-D5A312B86EE7}" dt="2025-08-08T14:33:10.365" v="607"/>
          <ac:picMkLst>
            <pc:docMk/>
            <pc:sldMk cId="3298628658" sldId="264"/>
            <ac:picMk id="3" creationId="{7BEF5960-BDCE-F2E3-6F76-F903A26DD791}"/>
          </ac:picMkLst>
        </pc:picChg>
        <pc:picChg chg="add mod">
          <ac:chgData name="Sarah Carter" userId="4b4e2a7e9c42e1b2" providerId="LiveId" clId="{BA255BD1-D358-41EB-AB5B-D5A312B86EE7}" dt="2025-08-08T14:35:07.463" v="2166"/>
          <ac:picMkLst>
            <pc:docMk/>
            <pc:sldMk cId="3298628658" sldId="264"/>
            <ac:picMk id="6" creationId="{E49B57B7-10CC-5BEE-0DDB-C458BA8523C3}"/>
          </ac:picMkLst>
        </pc:picChg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316489293" sldId="265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316489293" sldId="265"/>
            <ac:spMk id="4" creationId="{0D071237-E3B9-0CE0-42C7-D8C610A10B51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316489293" sldId="265"/>
            <ac:grpSpMk id="5" creationId="{4B90B308-DFC9-1CF5-E890-02865BC9BCF3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316489293" sldId="265"/>
            <ac:picMk id="3" creationId="{EFC92304-1762-F120-8CC6-C9ED3157DA9A}"/>
          </ac:picMkLst>
        </pc:picChg>
      </pc:sldChg>
      <pc:sldChg chg="addSp delSp modSp add mod">
        <pc:chgData name="Sarah Carter" userId="4b4e2a7e9c42e1b2" providerId="LiveId" clId="{BA255BD1-D358-41EB-AB5B-D5A312B86EE7}" dt="2025-08-08T14:35:42.311" v="3294" actId="948"/>
        <pc:sldMkLst>
          <pc:docMk/>
          <pc:sldMk cId="4080230060" sldId="265"/>
        </pc:sldMkLst>
        <pc:spChg chg="add mod topLvl">
          <ac:chgData name="Sarah Carter" userId="4b4e2a7e9c42e1b2" providerId="LiveId" clId="{BA255BD1-D358-41EB-AB5B-D5A312B86EE7}" dt="2025-08-08T14:33:10.365" v="639"/>
          <ac:spMkLst>
            <pc:docMk/>
            <pc:sldMk cId="4080230060" sldId="265"/>
            <ac:spMk id="4" creationId="{B56325B8-D4B5-E663-C51F-9D6AA615FE40}"/>
          </ac:spMkLst>
        </pc:spChg>
        <pc:spChg chg="add mod">
          <ac:chgData name="Sarah Carter" userId="4b4e2a7e9c42e1b2" providerId="LiveId" clId="{BA255BD1-D358-41EB-AB5B-D5A312B86EE7}" dt="2025-08-08T14:35:42.311" v="3294" actId="948"/>
          <ac:spMkLst>
            <pc:docMk/>
            <pc:sldMk cId="4080230060" sldId="265"/>
            <ac:spMk id="7" creationId="{9F7C6139-0C81-42D5-28E3-4CA75010ECF9}"/>
          </ac:spMkLst>
        </pc:spChg>
        <pc:spChg chg="add mod">
          <ac:chgData name="Sarah Carter" userId="4b4e2a7e9c42e1b2" providerId="LiveId" clId="{BA255BD1-D358-41EB-AB5B-D5A312B86EE7}" dt="2025-08-08T14:35:07.757" v="2471"/>
          <ac:spMkLst>
            <pc:docMk/>
            <pc:sldMk cId="4080230060" sldId="265"/>
            <ac:spMk id="8" creationId="{A43E12B7-7334-6992-3EF4-F6657A216FCA}"/>
          </ac:spMkLst>
        </pc:spChg>
        <pc:spChg chg="add mod">
          <ac:chgData name="Sarah Carter" userId="4b4e2a7e9c42e1b2" providerId="LiveId" clId="{BA255BD1-D358-41EB-AB5B-D5A312B86EE7}" dt="2025-08-08T14:35:29.371" v="2843" actId="948"/>
          <ac:spMkLst>
            <pc:docMk/>
            <pc:sldMk cId="4080230060" sldId="265"/>
            <ac:spMk id="9" creationId="{71797195-5C51-47E1-5752-26A0F88253A4}"/>
          </ac:spMkLst>
        </pc:spChg>
        <pc:grpChg chg="add del mod">
          <ac:chgData name="Sarah Carter" userId="4b4e2a7e9c42e1b2" providerId="LiveId" clId="{BA255BD1-D358-41EB-AB5B-D5A312B86EE7}" dt="2025-08-08T14:33:10.365" v="608"/>
          <ac:grpSpMkLst>
            <pc:docMk/>
            <pc:sldMk cId="4080230060" sldId="265"/>
            <ac:grpSpMk id="5" creationId="{41577DAB-EC18-2B9A-AC22-6838BBE061BE}"/>
          </ac:grpSpMkLst>
        </pc:grpChg>
        <pc:picChg chg="add mod topLvl">
          <ac:chgData name="Sarah Carter" userId="4b4e2a7e9c42e1b2" providerId="LiveId" clId="{BA255BD1-D358-41EB-AB5B-D5A312B86EE7}" dt="2025-08-08T14:33:10.365" v="608"/>
          <ac:picMkLst>
            <pc:docMk/>
            <pc:sldMk cId="4080230060" sldId="265"/>
            <ac:picMk id="3" creationId="{392B59BB-30EA-929C-879A-C694FC19D41C}"/>
          </ac:picMkLst>
        </pc:picChg>
        <pc:picChg chg="add mod">
          <ac:chgData name="Sarah Carter" userId="4b4e2a7e9c42e1b2" providerId="LiveId" clId="{BA255BD1-D358-41EB-AB5B-D5A312B86EE7}" dt="2025-08-08T14:35:07.463" v="2171"/>
          <ac:picMkLst>
            <pc:docMk/>
            <pc:sldMk cId="4080230060" sldId="265"/>
            <ac:picMk id="6" creationId="{1A79E489-ECEA-5DE5-F6DD-6D5BCEF06050}"/>
          </ac:picMkLst>
        </pc:picChg>
      </pc:sldChg>
      <pc:sldChg chg="addSp delSp modSp add mod">
        <pc:chgData name="Sarah Carter" userId="4b4e2a7e9c42e1b2" providerId="LiveId" clId="{BA255BD1-D358-41EB-AB5B-D5A312B86EE7}" dt="2025-08-08T14:35:42.311" v="3309" actId="948"/>
        <pc:sldMkLst>
          <pc:docMk/>
          <pc:sldMk cId="3316779799" sldId="266"/>
        </pc:sldMkLst>
        <pc:spChg chg="add mod topLvl">
          <ac:chgData name="Sarah Carter" userId="4b4e2a7e9c42e1b2" providerId="LiveId" clId="{BA255BD1-D358-41EB-AB5B-D5A312B86EE7}" dt="2025-08-08T14:33:10.365" v="642"/>
          <ac:spMkLst>
            <pc:docMk/>
            <pc:sldMk cId="3316779799" sldId="266"/>
            <ac:spMk id="4" creationId="{02519472-B707-AF44-AB23-910B10F0D035}"/>
          </ac:spMkLst>
        </pc:spChg>
        <pc:spChg chg="add mod">
          <ac:chgData name="Sarah Carter" userId="4b4e2a7e9c42e1b2" providerId="LiveId" clId="{BA255BD1-D358-41EB-AB5B-D5A312B86EE7}" dt="2025-08-08T14:35:42.311" v="3309" actId="948"/>
          <ac:spMkLst>
            <pc:docMk/>
            <pc:sldMk cId="3316779799" sldId="266"/>
            <ac:spMk id="7" creationId="{E919BD19-11FE-1B0F-34E6-69BFBA2D862D}"/>
          </ac:spMkLst>
        </pc:spChg>
        <pc:spChg chg="add mod">
          <ac:chgData name="Sarah Carter" userId="4b4e2a7e9c42e1b2" providerId="LiveId" clId="{BA255BD1-D358-41EB-AB5B-D5A312B86EE7}" dt="2025-08-08T14:35:07.772" v="2476"/>
          <ac:spMkLst>
            <pc:docMk/>
            <pc:sldMk cId="3316779799" sldId="266"/>
            <ac:spMk id="8" creationId="{0196FE46-4094-97E8-C700-8C86DAD7F80F}"/>
          </ac:spMkLst>
        </pc:spChg>
        <pc:spChg chg="add mod">
          <ac:chgData name="Sarah Carter" userId="4b4e2a7e9c42e1b2" providerId="LiveId" clId="{BA255BD1-D358-41EB-AB5B-D5A312B86EE7}" dt="2025-08-08T14:35:29.371" v="2858" actId="948"/>
          <ac:spMkLst>
            <pc:docMk/>
            <pc:sldMk cId="3316779799" sldId="266"/>
            <ac:spMk id="9" creationId="{F7CF5373-82D1-06B8-5161-C9CE985FC7B7}"/>
          </ac:spMkLst>
        </pc:spChg>
        <pc:grpChg chg="add del mod">
          <ac:chgData name="Sarah Carter" userId="4b4e2a7e9c42e1b2" providerId="LiveId" clId="{BA255BD1-D358-41EB-AB5B-D5A312B86EE7}" dt="2025-08-08T14:33:10.365" v="609"/>
          <ac:grpSpMkLst>
            <pc:docMk/>
            <pc:sldMk cId="3316779799" sldId="266"/>
            <ac:grpSpMk id="5" creationId="{F2D974E9-790E-FAFA-2D29-1F179E226D98}"/>
          </ac:grpSpMkLst>
        </pc:grpChg>
        <pc:picChg chg="add mod topLvl">
          <ac:chgData name="Sarah Carter" userId="4b4e2a7e9c42e1b2" providerId="LiveId" clId="{BA255BD1-D358-41EB-AB5B-D5A312B86EE7}" dt="2025-08-08T14:33:10.365" v="609"/>
          <ac:picMkLst>
            <pc:docMk/>
            <pc:sldMk cId="3316779799" sldId="266"/>
            <ac:picMk id="3" creationId="{0F4F496F-6577-3DB5-0F04-49AA5B057D0A}"/>
          </ac:picMkLst>
        </pc:picChg>
        <pc:picChg chg="add mod">
          <ac:chgData name="Sarah Carter" userId="4b4e2a7e9c42e1b2" providerId="LiveId" clId="{BA255BD1-D358-41EB-AB5B-D5A312B86EE7}" dt="2025-08-08T14:35:07.463" v="2176"/>
          <ac:picMkLst>
            <pc:docMk/>
            <pc:sldMk cId="3316779799" sldId="266"/>
            <ac:picMk id="6" creationId="{656937C6-016E-E65D-530B-BA74B110C06E}"/>
          </ac:picMkLst>
        </pc:picChg>
      </pc:sldChg>
      <pc:sldChg chg="addSp delSp modSp add del mod">
        <pc:chgData name="Sarah Carter" userId="4b4e2a7e9c42e1b2" providerId="LiveId" clId="{BA255BD1-D358-41EB-AB5B-D5A312B86EE7}" dt="2025-08-08T14:32:41.243" v="383"/>
        <pc:sldMkLst>
          <pc:docMk/>
          <pc:sldMk cId="3445750327" sldId="266"/>
        </pc:sldMkLst>
        <pc:spChg chg="add mod topLvl">
          <ac:chgData name="Sarah Carter" userId="4b4e2a7e9c42e1b2" providerId="LiveId" clId="{BA255BD1-D358-41EB-AB5B-D5A312B86EE7}" dt="2025-08-08T14:32:41.243" v="383"/>
          <ac:spMkLst>
            <pc:docMk/>
            <pc:sldMk cId="3445750327" sldId="266"/>
            <ac:spMk id="4" creationId="{AAF9B098-202F-B834-90E2-035931B2F8F8}"/>
          </ac:spMkLst>
        </pc:spChg>
        <pc:grpChg chg="add del mod">
          <ac:chgData name="Sarah Carter" userId="4b4e2a7e9c42e1b2" providerId="LiveId" clId="{BA255BD1-D358-41EB-AB5B-D5A312B86EE7}" dt="2025-08-08T14:32:41.243" v="383"/>
          <ac:grpSpMkLst>
            <pc:docMk/>
            <pc:sldMk cId="3445750327" sldId="266"/>
            <ac:grpSpMk id="5" creationId="{13F40976-61BB-7622-A91E-7324A8EE9D23}"/>
          </ac:grpSpMkLst>
        </pc:grpChg>
        <pc:picChg chg="add mod topLvl">
          <ac:chgData name="Sarah Carter" userId="4b4e2a7e9c42e1b2" providerId="LiveId" clId="{BA255BD1-D358-41EB-AB5B-D5A312B86EE7}" dt="2025-08-08T14:32:41.243" v="383"/>
          <ac:picMkLst>
            <pc:docMk/>
            <pc:sldMk cId="3445750327" sldId="266"/>
            <ac:picMk id="3" creationId="{FCE07CCD-0246-5F1A-0E22-C81CE85CE551}"/>
          </ac:picMkLst>
        </pc:picChg>
      </pc:sldChg>
      <pc:sldChg chg="addSp delSp modSp add mod">
        <pc:chgData name="Sarah Carter" userId="4b4e2a7e9c42e1b2" providerId="LiveId" clId="{BA255BD1-D358-41EB-AB5B-D5A312B86EE7}" dt="2025-08-08T14:35:42.311" v="3324" actId="948"/>
        <pc:sldMkLst>
          <pc:docMk/>
          <pc:sldMk cId="875870445" sldId="267"/>
        </pc:sldMkLst>
        <pc:spChg chg="add mod topLvl">
          <ac:chgData name="Sarah Carter" userId="4b4e2a7e9c42e1b2" providerId="LiveId" clId="{BA255BD1-D358-41EB-AB5B-D5A312B86EE7}" dt="2025-08-08T14:33:21.237" v="867"/>
          <ac:spMkLst>
            <pc:docMk/>
            <pc:sldMk cId="875870445" sldId="267"/>
            <ac:spMk id="4" creationId="{7841940E-0F5C-302A-DF75-1034DC3FBA12}"/>
          </ac:spMkLst>
        </pc:spChg>
        <pc:spChg chg="add mod">
          <ac:chgData name="Sarah Carter" userId="4b4e2a7e9c42e1b2" providerId="LiveId" clId="{BA255BD1-D358-41EB-AB5B-D5A312B86EE7}" dt="2025-08-08T14:35:42.311" v="3324" actId="948"/>
          <ac:spMkLst>
            <pc:docMk/>
            <pc:sldMk cId="875870445" sldId="267"/>
            <ac:spMk id="7" creationId="{8B8E61E7-0966-59D7-1FB2-6648C739235E}"/>
          </ac:spMkLst>
        </pc:spChg>
        <pc:spChg chg="add mod">
          <ac:chgData name="Sarah Carter" userId="4b4e2a7e9c42e1b2" providerId="LiveId" clId="{BA255BD1-D358-41EB-AB5B-D5A312B86EE7}" dt="2025-08-08T14:35:07.772" v="2481"/>
          <ac:spMkLst>
            <pc:docMk/>
            <pc:sldMk cId="875870445" sldId="267"/>
            <ac:spMk id="8" creationId="{B7D6B05A-205C-8DEE-B78E-C6C7641AA936}"/>
          </ac:spMkLst>
        </pc:spChg>
        <pc:spChg chg="add mod">
          <ac:chgData name="Sarah Carter" userId="4b4e2a7e9c42e1b2" providerId="LiveId" clId="{BA255BD1-D358-41EB-AB5B-D5A312B86EE7}" dt="2025-08-08T14:35:29.371" v="2873" actId="948"/>
          <ac:spMkLst>
            <pc:docMk/>
            <pc:sldMk cId="875870445" sldId="267"/>
            <ac:spMk id="9" creationId="{0C782A14-6FA1-B5B0-88FD-3D31EC71B57F}"/>
          </ac:spMkLst>
        </pc:spChg>
        <pc:grpChg chg="add del mod">
          <ac:chgData name="Sarah Carter" userId="4b4e2a7e9c42e1b2" providerId="LiveId" clId="{BA255BD1-D358-41EB-AB5B-D5A312B86EE7}" dt="2025-08-08T14:33:21.233" v="857"/>
          <ac:grpSpMkLst>
            <pc:docMk/>
            <pc:sldMk cId="875870445" sldId="267"/>
            <ac:grpSpMk id="5" creationId="{0D4F517D-E5A3-2B8A-E702-D6F2F04FFDAD}"/>
          </ac:grpSpMkLst>
        </pc:grpChg>
        <pc:picChg chg="add mod topLvl">
          <ac:chgData name="Sarah Carter" userId="4b4e2a7e9c42e1b2" providerId="LiveId" clId="{BA255BD1-D358-41EB-AB5B-D5A312B86EE7}" dt="2025-08-08T14:33:21.233" v="857"/>
          <ac:picMkLst>
            <pc:docMk/>
            <pc:sldMk cId="875870445" sldId="267"/>
            <ac:picMk id="3" creationId="{BC997A8E-3833-2261-B227-8208975110A8}"/>
          </ac:picMkLst>
        </pc:picChg>
        <pc:picChg chg="add mod">
          <ac:chgData name="Sarah Carter" userId="4b4e2a7e9c42e1b2" providerId="LiveId" clId="{BA255BD1-D358-41EB-AB5B-D5A312B86EE7}" dt="2025-08-08T14:35:07.471" v="2181"/>
          <ac:picMkLst>
            <pc:docMk/>
            <pc:sldMk cId="875870445" sldId="267"/>
            <ac:picMk id="6" creationId="{62D54826-0062-5F83-172D-364048181C31}"/>
          </ac:picMkLst>
        </pc:picChg>
      </pc:sldChg>
      <pc:sldChg chg="addSp delSp modSp add mod">
        <pc:chgData name="Sarah Carter" userId="4b4e2a7e9c42e1b2" providerId="LiveId" clId="{BA255BD1-D358-41EB-AB5B-D5A312B86EE7}" dt="2025-08-08T14:35:42.327" v="3339" actId="948"/>
        <pc:sldMkLst>
          <pc:docMk/>
          <pc:sldMk cId="4067767862" sldId="268"/>
        </pc:sldMkLst>
        <pc:spChg chg="add mod topLvl">
          <ac:chgData name="Sarah Carter" userId="4b4e2a7e9c42e1b2" providerId="LiveId" clId="{BA255BD1-D358-41EB-AB5B-D5A312B86EE7}" dt="2025-08-08T14:33:21.239" v="870"/>
          <ac:spMkLst>
            <pc:docMk/>
            <pc:sldMk cId="4067767862" sldId="268"/>
            <ac:spMk id="4" creationId="{5947439C-F8C8-707D-4F87-03B63A0065BF}"/>
          </ac:spMkLst>
        </pc:spChg>
        <pc:spChg chg="add mod">
          <ac:chgData name="Sarah Carter" userId="4b4e2a7e9c42e1b2" providerId="LiveId" clId="{BA255BD1-D358-41EB-AB5B-D5A312B86EE7}" dt="2025-08-08T14:35:42.327" v="3339" actId="948"/>
          <ac:spMkLst>
            <pc:docMk/>
            <pc:sldMk cId="4067767862" sldId="268"/>
            <ac:spMk id="7" creationId="{FC9866C3-CF7F-0785-D990-A0F8C3FAA21E}"/>
          </ac:spMkLst>
        </pc:spChg>
        <pc:spChg chg="add mod">
          <ac:chgData name="Sarah Carter" userId="4b4e2a7e9c42e1b2" providerId="LiveId" clId="{BA255BD1-D358-41EB-AB5B-D5A312B86EE7}" dt="2025-08-08T14:35:07.772" v="2486"/>
          <ac:spMkLst>
            <pc:docMk/>
            <pc:sldMk cId="4067767862" sldId="268"/>
            <ac:spMk id="8" creationId="{8B01E140-1F0D-B996-C9EB-AB94124FB788}"/>
          </ac:spMkLst>
        </pc:spChg>
        <pc:spChg chg="add mod">
          <ac:chgData name="Sarah Carter" userId="4b4e2a7e9c42e1b2" providerId="LiveId" clId="{BA255BD1-D358-41EB-AB5B-D5A312B86EE7}" dt="2025-08-08T14:35:29.387" v="2888" actId="948"/>
          <ac:spMkLst>
            <pc:docMk/>
            <pc:sldMk cId="4067767862" sldId="268"/>
            <ac:spMk id="9" creationId="{7A94633E-8409-9158-52E3-8B53307693F9}"/>
          </ac:spMkLst>
        </pc:spChg>
        <pc:grpChg chg="add del mod">
          <ac:chgData name="Sarah Carter" userId="4b4e2a7e9c42e1b2" providerId="LiveId" clId="{BA255BD1-D358-41EB-AB5B-D5A312B86EE7}" dt="2025-08-08T14:33:21.233" v="858"/>
          <ac:grpSpMkLst>
            <pc:docMk/>
            <pc:sldMk cId="4067767862" sldId="268"/>
            <ac:grpSpMk id="5" creationId="{73C0389A-7731-C2F5-F3E9-4411BFD94DE2}"/>
          </ac:grpSpMkLst>
        </pc:grpChg>
        <pc:picChg chg="add mod topLvl">
          <ac:chgData name="Sarah Carter" userId="4b4e2a7e9c42e1b2" providerId="LiveId" clId="{BA255BD1-D358-41EB-AB5B-D5A312B86EE7}" dt="2025-08-08T14:33:21.233" v="858"/>
          <ac:picMkLst>
            <pc:docMk/>
            <pc:sldMk cId="4067767862" sldId="268"/>
            <ac:picMk id="3" creationId="{4EFDE78D-0492-CDA2-174C-E6450844BE5F}"/>
          </ac:picMkLst>
        </pc:picChg>
        <pc:picChg chg="add mod">
          <ac:chgData name="Sarah Carter" userId="4b4e2a7e9c42e1b2" providerId="LiveId" clId="{BA255BD1-D358-41EB-AB5B-D5A312B86EE7}" dt="2025-08-08T14:35:07.471" v="2186"/>
          <ac:picMkLst>
            <pc:docMk/>
            <pc:sldMk cId="4067767862" sldId="268"/>
            <ac:picMk id="6" creationId="{76F7D551-18B3-68A8-57D4-5CD50412FF2D}"/>
          </ac:picMkLst>
        </pc:picChg>
      </pc:sldChg>
      <pc:sldChg chg="addSp delSp modSp add mod">
        <pc:chgData name="Sarah Carter" userId="4b4e2a7e9c42e1b2" providerId="LiveId" clId="{BA255BD1-D358-41EB-AB5B-D5A312B86EE7}" dt="2025-08-08T14:35:42.327" v="3354" actId="948"/>
        <pc:sldMkLst>
          <pc:docMk/>
          <pc:sldMk cId="1791338681" sldId="269"/>
        </pc:sldMkLst>
        <pc:spChg chg="add mod topLvl">
          <ac:chgData name="Sarah Carter" userId="4b4e2a7e9c42e1b2" providerId="LiveId" clId="{BA255BD1-D358-41EB-AB5B-D5A312B86EE7}" dt="2025-08-08T14:33:21.239" v="873"/>
          <ac:spMkLst>
            <pc:docMk/>
            <pc:sldMk cId="1791338681" sldId="269"/>
            <ac:spMk id="4" creationId="{4B805DB8-8178-9512-1775-17E18C87CE57}"/>
          </ac:spMkLst>
        </pc:spChg>
        <pc:spChg chg="add mod">
          <ac:chgData name="Sarah Carter" userId="4b4e2a7e9c42e1b2" providerId="LiveId" clId="{BA255BD1-D358-41EB-AB5B-D5A312B86EE7}" dt="2025-08-08T14:35:42.327" v="3354" actId="948"/>
          <ac:spMkLst>
            <pc:docMk/>
            <pc:sldMk cId="1791338681" sldId="269"/>
            <ac:spMk id="7" creationId="{A56B12BD-5BD7-F6B2-1A4A-C55245ABCE41}"/>
          </ac:spMkLst>
        </pc:spChg>
        <pc:spChg chg="add mod">
          <ac:chgData name="Sarah Carter" userId="4b4e2a7e9c42e1b2" providerId="LiveId" clId="{BA255BD1-D358-41EB-AB5B-D5A312B86EE7}" dt="2025-08-08T14:35:07.772" v="2491"/>
          <ac:spMkLst>
            <pc:docMk/>
            <pc:sldMk cId="1791338681" sldId="269"/>
            <ac:spMk id="8" creationId="{B811E149-FA57-6685-D301-07977181FB14}"/>
          </ac:spMkLst>
        </pc:spChg>
        <pc:spChg chg="add mod">
          <ac:chgData name="Sarah Carter" userId="4b4e2a7e9c42e1b2" providerId="LiveId" clId="{BA255BD1-D358-41EB-AB5B-D5A312B86EE7}" dt="2025-08-08T14:35:29.387" v="2903" actId="948"/>
          <ac:spMkLst>
            <pc:docMk/>
            <pc:sldMk cId="1791338681" sldId="269"/>
            <ac:spMk id="9" creationId="{13B851B9-0B63-A8CF-3980-F0860CDABEFA}"/>
          </ac:spMkLst>
        </pc:spChg>
        <pc:grpChg chg="add del mod">
          <ac:chgData name="Sarah Carter" userId="4b4e2a7e9c42e1b2" providerId="LiveId" clId="{BA255BD1-D358-41EB-AB5B-D5A312B86EE7}" dt="2025-08-08T14:33:21.235" v="859"/>
          <ac:grpSpMkLst>
            <pc:docMk/>
            <pc:sldMk cId="1791338681" sldId="269"/>
            <ac:grpSpMk id="5" creationId="{AC1F02DE-82C2-A257-36BA-E7CBE633749B}"/>
          </ac:grpSpMkLst>
        </pc:grpChg>
        <pc:picChg chg="add mod topLvl">
          <ac:chgData name="Sarah Carter" userId="4b4e2a7e9c42e1b2" providerId="LiveId" clId="{BA255BD1-D358-41EB-AB5B-D5A312B86EE7}" dt="2025-08-08T14:33:21.235" v="859"/>
          <ac:picMkLst>
            <pc:docMk/>
            <pc:sldMk cId="1791338681" sldId="269"/>
            <ac:picMk id="3" creationId="{2AD791ED-B242-4E56-E8F3-DFD6F57CD4F2}"/>
          </ac:picMkLst>
        </pc:picChg>
        <pc:picChg chg="add mod">
          <ac:chgData name="Sarah Carter" userId="4b4e2a7e9c42e1b2" providerId="LiveId" clId="{BA255BD1-D358-41EB-AB5B-D5A312B86EE7}" dt="2025-08-08T14:35:07.471" v="2191"/>
          <ac:picMkLst>
            <pc:docMk/>
            <pc:sldMk cId="1791338681" sldId="269"/>
            <ac:picMk id="6" creationId="{9F369BED-94AC-CC37-B0FC-B17ADCFC0DD4}"/>
          </ac:picMkLst>
        </pc:picChg>
      </pc:sldChg>
      <pc:sldChg chg="addSp delSp modSp add mod">
        <pc:chgData name="Sarah Carter" userId="4b4e2a7e9c42e1b2" providerId="LiveId" clId="{BA255BD1-D358-41EB-AB5B-D5A312B86EE7}" dt="2025-08-08T14:35:42.327" v="3369" actId="948"/>
        <pc:sldMkLst>
          <pc:docMk/>
          <pc:sldMk cId="2599246236" sldId="270"/>
        </pc:sldMkLst>
        <pc:spChg chg="add mod topLvl">
          <ac:chgData name="Sarah Carter" userId="4b4e2a7e9c42e1b2" providerId="LiveId" clId="{BA255BD1-D358-41EB-AB5B-D5A312B86EE7}" dt="2025-08-08T14:33:21.239" v="876"/>
          <ac:spMkLst>
            <pc:docMk/>
            <pc:sldMk cId="2599246236" sldId="270"/>
            <ac:spMk id="4" creationId="{B8FED141-1749-EC08-0FF8-F4BCC20E0613}"/>
          </ac:spMkLst>
        </pc:spChg>
        <pc:spChg chg="add mod">
          <ac:chgData name="Sarah Carter" userId="4b4e2a7e9c42e1b2" providerId="LiveId" clId="{BA255BD1-D358-41EB-AB5B-D5A312B86EE7}" dt="2025-08-08T14:35:42.327" v="3369" actId="948"/>
          <ac:spMkLst>
            <pc:docMk/>
            <pc:sldMk cId="2599246236" sldId="270"/>
            <ac:spMk id="7" creationId="{901FF319-D3A8-4CE5-0B05-5D20D68B59FA}"/>
          </ac:spMkLst>
        </pc:spChg>
        <pc:spChg chg="add mod">
          <ac:chgData name="Sarah Carter" userId="4b4e2a7e9c42e1b2" providerId="LiveId" clId="{BA255BD1-D358-41EB-AB5B-D5A312B86EE7}" dt="2025-08-08T14:35:07.772" v="2496"/>
          <ac:spMkLst>
            <pc:docMk/>
            <pc:sldMk cId="2599246236" sldId="270"/>
            <ac:spMk id="8" creationId="{3AEEE26D-5A6E-0724-FF73-DC0BC5AFDBA9}"/>
          </ac:spMkLst>
        </pc:spChg>
        <pc:spChg chg="add mod">
          <ac:chgData name="Sarah Carter" userId="4b4e2a7e9c42e1b2" providerId="LiveId" clId="{BA255BD1-D358-41EB-AB5B-D5A312B86EE7}" dt="2025-08-08T14:35:29.387" v="2918" actId="948"/>
          <ac:spMkLst>
            <pc:docMk/>
            <pc:sldMk cId="2599246236" sldId="270"/>
            <ac:spMk id="9" creationId="{498E910D-E5DD-4E50-949A-2EFDD534C176}"/>
          </ac:spMkLst>
        </pc:spChg>
        <pc:grpChg chg="add del mod">
          <ac:chgData name="Sarah Carter" userId="4b4e2a7e9c42e1b2" providerId="LiveId" clId="{BA255BD1-D358-41EB-AB5B-D5A312B86EE7}" dt="2025-08-08T14:33:21.235" v="860"/>
          <ac:grpSpMkLst>
            <pc:docMk/>
            <pc:sldMk cId="2599246236" sldId="270"/>
            <ac:grpSpMk id="5" creationId="{19F8AF86-6043-F232-6D57-7906B3843646}"/>
          </ac:grpSpMkLst>
        </pc:grpChg>
        <pc:picChg chg="add mod topLvl">
          <ac:chgData name="Sarah Carter" userId="4b4e2a7e9c42e1b2" providerId="LiveId" clId="{BA255BD1-D358-41EB-AB5B-D5A312B86EE7}" dt="2025-08-08T14:33:21.235" v="860"/>
          <ac:picMkLst>
            <pc:docMk/>
            <pc:sldMk cId="2599246236" sldId="270"/>
            <ac:picMk id="3" creationId="{A92A73B2-2585-6613-4C76-075213DEAAC9}"/>
          </ac:picMkLst>
        </pc:picChg>
        <pc:picChg chg="add mod">
          <ac:chgData name="Sarah Carter" userId="4b4e2a7e9c42e1b2" providerId="LiveId" clId="{BA255BD1-D358-41EB-AB5B-D5A312B86EE7}" dt="2025-08-08T14:35:07.471" v="2196"/>
          <ac:picMkLst>
            <pc:docMk/>
            <pc:sldMk cId="2599246236" sldId="270"/>
            <ac:picMk id="6" creationId="{9C3BCCA2-C316-DE21-C0FC-7D78B473FDD4}"/>
          </ac:picMkLst>
        </pc:picChg>
      </pc:sldChg>
      <pc:sldChg chg="addSp delSp modSp add mod">
        <pc:chgData name="Sarah Carter" userId="4b4e2a7e9c42e1b2" providerId="LiveId" clId="{BA255BD1-D358-41EB-AB5B-D5A312B86EE7}" dt="2025-08-08T14:35:42.343" v="3384" actId="948"/>
        <pc:sldMkLst>
          <pc:docMk/>
          <pc:sldMk cId="548545651" sldId="271"/>
        </pc:sldMkLst>
        <pc:spChg chg="add mod topLvl">
          <ac:chgData name="Sarah Carter" userId="4b4e2a7e9c42e1b2" providerId="LiveId" clId="{BA255BD1-D358-41EB-AB5B-D5A312B86EE7}" dt="2025-08-08T14:33:21.241" v="879"/>
          <ac:spMkLst>
            <pc:docMk/>
            <pc:sldMk cId="548545651" sldId="271"/>
            <ac:spMk id="4" creationId="{AE526A3F-F5AB-4C38-BD85-ADA8F45E82B2}"/>
          </ac:spMkLst>
        </pc:spChg>
        <pc:spChg chg="add mod">
          <ac:chgData name="Sarah Carter" userId="4b4e2a7e9c42e1b2" providerId="LiveId" clId="{BA255BD1-D358-41EB-AB5B-D5A312B86EE7}" dt="2025-08-08T14:35:42.343" v="3384" actId="948"/>
          <ac:spMkLst>
            <pc:docMk/>
            <pc:sldMk cId="548545651" sldId="271"/>
            <ac:spMk id="7" creationId="{72442012-9E86-DB83-C6AD-A00765B73A28}"/>
          </ac:spMkLst>
        </pc:spChg>
        <pc:spChg chg="add mod">
          <ac:chgData name="Sarah Carter" userId="4b4e2a7e9c42e1b2" providerId="LiveId" clId="{BA255BD1-D358-41EB-AB5B-D5A312B86EE7}" dt="2025-08-08T14:35:07.772" v="2501"/>
          <ac:spMkLst>
            <pc:docMk/>
            <pc:sldMk cId="548545651" sldId="271"/>
            <ac:spMk id="8" creationId="{4D825666-02F3-90EB-6047-236A3FB07C56}"/>
          </ac:spMkLst>
        </pc:spChg>
        <pc:spChg chg="add mod">
          <ac:chgData name="Sarah Carter" userId="4b4e2a7e9c42e1b2" providerId="LiveId" clId="{BA255BD1-D358-41EB-AB5B-D5A312B86EE7}" dt="2025-08-08T14:35:29.403" v="2933" actId="948"/>
          <ac:spMkLst>
            <pc:docMk/>
            <pc:sldMk cId="548545651" sldId="271"/>
            <ac:spMk id="9" creationId="{32D87144-F232-EA84-6C0B-14E3A6B76521}"/>
          </ac:spMkLst>
        </pc:spChg>
        <pc:grpChg chg="add del mod">
          <ac:chgData name="Sarah Carter" userId="4b4e2a7e9c42e1b2" providerId="LiveId" clId="{BA255BD1-D358-41EB-AB5B-D5A312B86EE7}" dt="2025-08-08T14:33:21.235" v="861"/>
          <ac:grpSpMkLst>
            <pc:docMk/>
            <pc:sldMk cId="548545651" sldId="271"/>
            <ac:grpSpMk id="5" creationId="{4FB23828-F0FD-9455-0A73-4AC10B58291A}"/>
          </ac:grpSpMkLst>
        </pc:grpChg>
        <pc:picChg chg="add mod topLvl">
          <ac:chgData name="Sarah Carter" userId="4b4e2a7e9c42e1b2" providerId="LiveId" clId="{BA255BD1-D358-41EB-AB5B-D5A312B86EE7}" dt="2025-08-08T14:33:21.235" v="861"/>
          <ac:picMkLst>
            <pc:docMk/>
            <pc:sldMk cId="548545651" sldId="271"/>
            <ac:picMk id="3" creationId="{60EA7A35-012D-386A-9EBA-D54584BD6536}"/>
          </ac:picMkLst>
        </pc:picChg>
        <pc:picChg chg="add mod">
          <ac:chgData name="Sarah Carter" userId="4b4e2a7e9c42e1b2" providerId="LiveId" clId="{BA255BD1-D358-41EB-AB5B-D5A312B86EE7}" dt="2025-08-08T14:35:07.487" v="2201"/>
          <ac:picMkLst>
            <pc:docMk/>
            <pc:sldMk cId="548545651" sldId="271"/>
            <ac:picMk id="6" creationId="{98870222-D26C-58EB-B8D1-0BA1D0A2AE71}"/>
          </ac:picMkLst>
        </pc:picChg>
      </pc:sldChg>
      <pc:sldChg chg="addSp delSp modSp add mod">
        <pc:chgData name="Sarah Carter" userId="4b4e2a7e9c42e1b2" providerId="LiveId" clId="{BA255BD1-D358-41EB-AB5B-D5A312B86EE7}" dt="2025-08-08T14:35:42.343" v="3399" actId="948"/>
        <pc:sldMkLst>
          <pc:docMk/>
          <pc:sldMk cId="1790488379" sldId="272"/>
        </pc:sldMkLst>
        <pc:spChg chg="add mod topLvl">
          <ac:chgData name="Sarah Carter" userId="4b4e2a7e9c42e1b2" providerId="LiveId" clId="{BA255BD1-D358-41EB-AB5B-D5A312B86EE7}" dt="2025-08-08T14:33:21.241" v="882"/>
          <ac:spMkLst>
            <pc:docMk/>
            <pc:sldMk cId="1790488379" sldId="272"/>
            <ac:spMk id="4" creationId="{51D0BE40-A638-D0C2-0A7A-C4759ACC290F}"/>
          </ac:spMkLst>
        </pc:spChg>
        <pc:spChg chg="add mod">
          <ac:chgData name="Sarah Carter" userId="4b4e2a7e9c42e1b2" providerId="LiveId" clId="{BA255BD1-D358-41EB-AB5B-D5A312B86EE7}" dt="2025-08-08T14:35:42.343" v="3399" actId="948"/>
          <ac:spMkLst>
            <pc:docMk/>
            <pc:sldMk cId="1790488379" sldId="272"/>
            <ac:spMk id="7" creationId="{121C3B2A-937B-7670-2D9B-FF44E2AC8A1F}"/>
          </ac:spMkLst>
        </pc:spChg>
        <pc:spChg chg="add mod">
          <ac:chgData name="Sarah Carter" userId="4b4e2a7e9c42e1b2" providerId="LiveId" clId="{BA255BD1-D358-41EB-AB5B-D5A312B86EE7}" dt="2025-08-08T14:35:07.789" v="2506"/>
          <ac:spMkLst>
            <pc:docMk/>
            <pc:sldMk cId="1790488379" sldId="272"/>
            <ac:spMk id="8" creationId="{60659A46-3D55-8F66-6E6C-8C657A5C9BB5}"/>
          </ac:spMkLst>
        </pc:spChg>
        <pc:spChg chg="add mod">
          <ac:chgData name="Sarah Carter" userId="4b4e2a7e9c42e1b2" providerId="LiveId" clId="{BA255BD1-D358-41EB-AB5B-D5A312B86EE7}" dt="2025-08-08T14:35:29.403" v="2948" actId="948"/>
          <ac:spMkLst>
            <pc:docMk/>
            <pc:sldMk cId="1790488379" sldId="272"/>
            <ac:spMk id="9" creationId="{C19DB17D-3F09-D173-85FA-F03F46B12288}"/>
          </ac:spMkLst>
        </pc:spChg>
        <pc:grpChg chg="add del mod">
          <ac:chgData name="Sarah Carter" userId="4b4e2a7e9c42e1b2" providerId="LiveId" clId="{BA255BD1-D358-41EB-AB5B-D5A312B86EE7}" dt="2025-08-08T14:33:21.235" v="862"/>
          <ac:grpSpMkLst>
            <pc:docMk/>
            <pc:sldMk cId="1790488379" sldId="272"/>
            <ac:grpSpMk id="5" creationId="{1902554F-2A02-77C0-F4E3-417FFE67ECE7}"/>
          </ac:grpSpMkLst>
        </pc:grpChg>
        <pc:picChg chg="add mod topLvl">
          <ac:chgData name="Sarah Carter" userId="4b4e2a7e9c42e1b2" providerId="LiveId" clId="{BA255BD1-D358-41EB-AB5B-D5A312B86EE7}" dt="2025-08-08T14:33:21.235" v="862"/>
          <ac:picMkLst>
            <pc:docMk/>
            <pc:sldMk cId="1790488379" sldId="272"/>
            <ac:picMk id="3" creationId="{1C8ECDA4-017D-8F49-C2FB-CB3DE3FF8476}"/>
          </ac:picMkLst>
        </pc:picChg>
        <pc:picChg chg="add mod">
          <ac:chgData name="Sarah Carter" userId="4b4e2a7e9c42e1b2" providerId="LiveId" clId="{BA255BD1-D358-41EB-AB5B-D5A312B86EE7}" dt="2025-08-08T14:35:07.487" v="2206"/>
          <ac:picMkLst>
            <pc:docMk/>
            <pc:sldMk cId="1790488379" sldId="272"/>
            <ac:picMk id="6" creationId="{91BCA8F5-8B63-F503-17BD-FEFD961241DE}"/>
          </ac:picMkLst>
        </pc:picChg>
      </pc:sldChg>
      <pc:sldChg chg="addSp delSp modSp add mod">
        <pc:chgData name="Sarah Carter" userId="4b4e2a7e9c42e1b2" providerId="LiveId" clId="{BA255BD1-D358-41EB-AB5B-D5A312B86EE7}" dt="2025-08-08T14:35:42.343" v="3414" actId="948"/>
        <pc:sldMkLst>
          <pc:docMk/>
          <pc:sldMk cId="2512373018" sldId="273"/>
        </pc:sldMkLst>
        <pc:spChg chg="add mod topLvl">
          <ac:chgData name="Sarah Carter" userId="4b4e2a7e9c42e1b2" providerId="LiveId" clId="{BA255BD1-D358-41EB-AB5B-D5A312B86EE7}" dt="2025-08-08T14:33:21.241" v="885"/>
          <ac:spMkLst>
            <pc:docMk/>
            <pc:sldMk cId="2512373018" sldId="273"/>
            <ac:spMk id="4" creationId="{8133C2B0-ABD0-6CAB-8763-3E5225336D5E}"/>
          </ac:spMkLst>
        </pc:spChg>
        <pc:spChg chg="add mod">
          <ac:chgData name="Sarah Carter" userId="4b4e2a7e9c42e1b2" providerId="LiveId" clId="{BA255BD1-D358-41EB-AB5B-D5A312B86EE7}" dt="2025-08-08T14:35:42.343" v="3414" actId="948"/>
          <ac:spMkLst>
            <pc:docMk/>
            <pc:sldMk cId="2512373018" sldId="273"/>
            <ac:spMk id="7" creationId="{09E3AA4F-BC29-D2BE-52E3-40D3DD765D84}"/>
          </ac:spMkLst>
        </pc:spChg>
        <pc:spChg chg="add mod">
          <ac:chgData name="Sarah Carter" userId="4b4e2a7e9c42e1b2" providerId="LiveId" clId="{BA255BD1-D358-41EB-AB5B-D5A312B86EE7}" dt="2025-08-08T14:35:07.789" v="2511"/>
          <ac:spMkLst>
            <pc:docMk/>
            <pc:sldMk cId="2512373018" sldId="273"/>
            <ac:spMk id="8" creationId="{0630F5A8-C1F4-A1EF-CD54-7C814BD051A1}"/>
          </ac:spMkLst>
        </pc:spChg>
        <pc:spChg chg="add mod">
          <ac:chgData name="Sarah Carter" userId="4b4e2a7e9c42e1b2" providerId="LiveId" clId="{BA255BD1-D358-41EB-AB5B-D5A312B86EE7}" dt="2025-08-08T14:35:29.403" v="2963" actId="948"/>
          <ac:spMkLst>
            <pc:docMk/>
            <pc:sldMk cId="2512373018" sldId="273"/>
            <ac:spMk id="9" creationId="{65275DE5-19B2-C5A7-148E-210DA4C8CB49}"/>
          </ac:spMkLst>
        </pc:spChg>
        <pc:grpChg chg="add del mod">
          <ac:chgData name="Sarah Carter" userId="4b4e2a7e9c42e1b2" providerId="LiveId" clId="{BA255BD1-D358-41EB-AB5B-D5A312B86EE7}" dt="2025-08-08T14:33:21.235" v="863"/>
          <ac:grpSpMkLst>
            <pc:docMk/>
            <pc:sldMk cId="2512373018" sldId="273"/>
            <ac:grpSpMk id="5" creationId="{E94CCF25-4756-AAFB-CC16-199B623D8684}"/>
          </ac:grpSpMkLst>
        </pc:grpChg>
        <pc:picChg chg="add mod topLvl">
          <ac:chgData name="Sarah Carter" userId="4b4e2a7e9c42e1b2" providerId="LiveId" clId="{BA255BD1-D358-41EB-AB5B-D5A312B86EE7}" dt="2025-08-08T14:33:21.235" v="863"/>
          <ac:picMkLst>
            <pc:docMk/>
            <pc:sldMk cId="2512373018" sldId="273"/>
            <ac:picMk id="3" creationId="{3AE849AF-5581-AF75-0F71-16D660855887}"/>
          </ac:picMkLst>
        </pc:picChg>
        <pc:picChg chg="add mod">
          <ac:chgData name="Sarah Carter" userId="4b4e2a7e9c42e1b2" providerId="LiveId" clId="{BA255BD1-D358-41EB-AB5B-D5A312B86EE7}" dt="2025-08-08T14:35:07.487" v="2211"/>
          <ac:picMkLst>
            <pc:docMk/>
            <pc:sldMk cId="2512373018" sldId="273"/>
            <ac:picMk id="6" creationId="{5D253004-8B9B-BC30-3BA1-20A7F2560665}"/>
          </ac:picMkLst>
        </pc:picChg>
      </pc:sldChg>
      <pc:sldChg chg="addSp delSp modSp add mod">
        <pc:chgData name="Sarah Carter" userId="4b4e2a7e9c42e1b2" providerId="LiveId" clId="{BA255BD1-D358-41EB-AB5B-D5A312B86EE7}" dt="2025-08-08T14:35:42.343" v="3429" actId="948"/>
        <pc:sldMkLst>
          <pc:docMk/>
          <pc:sldMk cId="824559911" sldId="274"/>
        </pc:sldMkLst>
        <pc:spChg chg="add mod topLvl">
          <ac:chgData name="Sarah Carter" userId="4b4e2a7e9c42e1b2" providerId="LiveId" clId="{BA255BD1-D358-41EB-AB5B-D5A312B86EE7}" dt="2025-08-08T14:33:21.243" v="888"/>
          <ac:spMkLst>
            <pc:docMk/>
            <pc:sldMk cId="824559911" sldId="274"/>
            <ac:spMk id="4" creationId="{AFB7A1B3-D526-70F9-AF88-399806D4A843}"/>
          </ac:spMkLst>
        </pc:spChg>
        <pc:spChg chg="add mod">
          <ac:chgData name="Sarah Carter" userId="4b4e2a7e9c42e1b2" providerId="LiveId" clId="{BA255BD1-D358-41EB-AB5B-D5A312B86EE7}" dt="2025-08-08T14:35:42.343" v="3429" actId="948"/>
          <ac:spMkLst>
            <pc:docMk/>
            <pc:sldMk cId="824559911" sldId="274"/>
            <ac:spMk id="7" creationId="{46126DBE-F24E-B060-F74A-03B6087CE6EC}"/>
          </ac:spMkLst>
        </pc:spChg>
        <pc:spChg chg="add mod">
          <ac:chgData name="Sarah Carter" userId="4b4e2a7e9c42e1b2" providerId="LiveId" clId="{BA255BD1-D358-41EB-AB5B-D5A312B86EE7}" dt="2025-08-08T14:35:07.789" v="2516"/>
          <ac:spMkLst>
            <pc:docMk/>
            <pc:sldMk cId="824559911" sldId="274"/>
            <ac:spMk id="8" creationId="{55A1D4F2-1FC9-1125-3B99-3349BCD77ABC}"/>
          </ac:spMkLst>
        </pc:spChg>
        <pc:spChg chg="add mod">
          <ac:chgData name="Sarah Carter" userId="4b4e2a7e9c42e1b2" providerId="LiveId" clId="{BA255BD1-D358-41EB-AB5B-D5A312B86EE7}" dt="2025-08-08T14:35:29.403" v="2978" actId="948"/>
          <ac:spMkLst>
            <pc:docMk/>
            <pc:sldMk cId="824559911" sldId="274"/>
            <ac:spMk id="9" creationId="{088CF218-66F1-1447-62BF-43C11268ECC2}"/>
          </ac:spMkLst>
        </pc:spChg>
        <pc:grpChg chg="add del mod">
          <ac:chgData name="Sarah Carter" userId="4b4e2a7e9c42e1b2" providerId="LiveId" clId="{BA255BD1-D358-41EB-AB5B-D5A312B86EE7}" dt="2025-08-08T14:33:21.235" v="864"/>
          <ac:grpSpMkLst>
            <pc:docMk/>
            <pc:sldMk cId="824559911" sldId="274"/>
            <ac:grpSpMk id="5" creationId="{3F8B8284-089E-F237-CF27-36F0440D04FB}"/>
          </ac:grpSpMkLst>
        </pc:grpChg>
        <pc:picChg chg="add mod topLvl">
          <ac:chgData name="Sarah Carter" userId="4b4e2a7e9c42e1b2" providerId="LiveId" clId="{BA255BD1-D358-41EB-AB5B-D5A312B86EE7}" dt="2025-08-08T14:33:21.235" v="864"/>
          <ac:picMkLst>
            <pc:docMk/>
            <pc:sldMk cId="824559911" sldId="274"/>
            <ac:picMk id="3" creationId="{304338CA-78DB-4834-C896-AD9580417587}"/>
          </ac:picMkLst>
        </pc:picChg>
        <pc:picChg chg="add mod">
          <ac:chgData name="Sarah Carter" userId="4b4e2a7e9c42e1b2" providerId="LiveId" clId="{BA255BD1-D358-41EB-AB5B-D5A312B86EE7}" dt="2025-08-08T14:35:07.487" v="2216"/>
          <ac:picMkLst>
            <pc:docMk/>
            <pc:sldMk cId="824559911" sldId="274"/>
            <ac:picMk id="6" creationId="{A1169122-2ED5-D649-D844-4EA5C5899A35}"/>
          </ac:picMkLst>
        </pc:picChg>
      </pc:sldChg>
      <pc:sldChg chg="addSp delSp modSp add mod">
        <pc:chgData name="Sarah Carter" userId="4b4e2a7e9c42e1b2" providerId="LiveId" clId="{BA255BD1-D358-41EB-AB5B-D5A312B86EE7}" dt="2025-08-08T14:35:42.359" v="3444" actId="948"/>
        <pc:sldMkLst>
          <pc:docMk/>
          <pc:sldMk cId="703726436" sldId="275"/>
        </pc:sldMkLst>
        <pc:spChg chg="add mod topLvl">
          <ac:chgData name="Sarah Carter" userId="4b4e2a7e9c42e1b2" providerId="LiveId" clId="{BA255BD1-D358-41EB-AB5B-D5A312B86EE7}" dt="2025-08-08T14:33:30.651" v="1113"/>
          <ac:spMkLst>
            <pc:docMk/>
            <pc:sldMk cId="703726436" sldId="275"/>
            <ac:spMk id="4" creationId="{092482FD-FDAE-4DF2-9CD9-D3346E536DDF}"/>
          </ac:spMkLst>
        </pc:spChg>
        <pc:spChg chg="add mod">
          <ac:chgData name="Sarah Carter" userId="4b4e2a7e9c42e1b2" providerId="LiveId" clId="{BA255BD1-D358-41EB-AB5B-D5A312B86EE7}" dt="2025-08-08T14:35:42.359" v="3444" actId="948"/>
          <ac:spMkLst>
            <pc:docMk/>
            <pc:sldMk cId="703726436" sldId="275"/>
            <ac:spMk id="7" creationId="{0B2380C6-1DD8-12A5-A307-44C7D4DCD155}"/>
          </ac:spMkLst>
        </pc:spChg>
        <pc:spChg chg="add mod">
          <ac:chgData name="Sarah Carter" userId="4b4e2a7e9c42e1b2" providerId="LiveId" clId="{BA255BD1-D358-41EB-AB5B-D5A312B86EE7}" dt="2025-08-08T14:35:07.789" v="2521"/>
          <ac:spMkLst>
            <pc:docMk/>
            <pc:sldMk cId="703726436" sldId="275"/>
            <ac:spMk id="8" creationId="{535B2188-A8F8-4B14-C021-44CB7773922A}"/>
          </ac:spMkLst>
        </pc:spChg>
        <pc:spChg chg="add mod">
          <ac:chgData name="Sarah Carter" userId="4b4e2a7e9c42e1b2" providerId="LiveId" clId="{BA255BD1-D358-41EB-AB5B-D5A312B86EE7}" dt="2025-08-08T14:35:29.419" v="2993" actId="948"/>
          <ac:spMkLst>
            <pc:docMk/>
            <pc:sldMk cId="703726436" sldId="275"/>
            <ac:spMk id="9" creationId="{C8E5F034-8F3A-D47C-F526-F8935247F1C5}"/>
          </ac:spMkLst>
        </pc:spChg>
        <pc:grpChg chg="add del mod">
          <ac:chgData name="Sarah Carter" userId="4b4e2a7e9c42e1b2" providerId="LiveId" clId="{BA255BD1-D358-41EB-AB5B-D5A312B86EE7}" dt="2025-08-08T14:33:30.640" v="1103"/>
          <ac:grpSpMkLst>
            <pc:docMk/>
            <pc:sldMk cId="703726436" sldId="275"/>
            <ac:grpSpMk id="5" creationId="{49D5A1BC-287F-E61C-FA90-AE5B337FEA6D}"/>
          </ac:grpSpMkLst>
        </pc:grpChg>
        <pc:picChg chg="add mod topLvl">
          <ac:chgData name="Sarah Carter" userId="4b4e2a7e9c42e1b2" providerId="LiveId" clId="{BA255BD1-D358-41EB-AB5B-D5A312B86EE7}" dt="2025-08-08T14:33:30.640" v="1103"/>
          <ac:picMkLst>
            <pc:docMk/>
            <pc:sldMk cId="703726436" sldId="275"/>
            <ac:picMk id="3" creationId="{12668095-97F4-1C7D-4F5E-E5B9A3E95398}"/>
          </ac:picMkLst>
        </pc:picChg>
        <pc:picChg chg="add mod">
          <ac:chgData name="Sarah Carter" userId="4b4e2a7e9c42e1b2" providerId="LiveId" clId="{BA255BD1-D358-41EB-AB5B-D5A312B86EE7}" dt="2025-08-08T14:35:07.487" v="2221"/>
          <ac:picMkLst>
            <pc:docMk/>
            <pc:sldMk cId="703726436" sldId="275"/>
            <ac:picMk id="6" creationId="{B9983116-CC85-D67C-EC95-043C21A5F9B8}"/>
          </ac:picMkLst>
        </pc:picChg>
      </pc:sldChg>
      <pc:sldChg chg="addSp delSp modSp add mod">
        <pc:chgData name="Sarah Carter" userId="4b4e2a7e9c42e1b2" providerId="LiveId" clId="{BA255BD1-D358-41EB-AB5B-D5A312B86EE7}" dt="2025-08-08T14:35:42.359" v="3459" actId="948"/>
        <pc:sldMkLst>
          <pc:docMk/>
          <pc:sldMk cId="1842884967" sldId="276"/>
        </pc:sldMkLst>
        <pc:spChg chg="add mod topLvl">
          <ac:chgData name="Sarah Carter" userId="4b4e2a7e9c42e1b2" providerId="LiveId" clId="{BA255BD1-D358-41EB-AB5B-D5A312B86EE7}" dt="2025-08-08T14:33:30.651" v="1116"/>
          <ac:spMkLst>
            <pc:docMk/>
            <pc:sldMk cId="1842884967" sldId="276"/>
            <ac:spMk id="4" creationId="{11C13AF8-AB9E-76C9-CE30-0E3C3179A3C5}"/>
          </ac:spMkLst>
        </pc:spChg>
        <pc:spChg chg="add mod">
          <ac:chgData name="Sarah Carter" userId="4b4e2a7e9c42e1b2" providerId="LiveId" clId="{BA255BD1-D358-41EB-AB5B-D5A312B86EE7}" dt="2025-08-08T14:35:42.359" v="3459" actId="948"/>
          <ac:spMkLst>
            <pc:docMk/>
            <pc:sldMk cId="1842884967" sldId="276"/>
            <ac:spMk id="7" creationId="{1F2373CA-4FD8-52B7-2D4C-9C74DBCB6997}"/>
          </ac:spMkLst>
        </pc:spChg>
        <pc:spChg chg="add mod">
          <ac:chgData name="Sarah Carter" userId="4b4e2a7e9c42e1b2" providerId="LiveId" clId="{BA255BD1-D358-41EB-AB5B-D5A312B86EE7}" dt="2025-08-08T14:35:07.789" v="2526"/>
          <ac:spMkLst>
            <pc:docMk/>
            <pc:sldMk cId="1842884967" sldId="276"/>
            <ac:spMk id="8" creationId="{E875A7D1-1E92-1879-46FF-C7D82645F22A}"/>
          </ac:spMkLst>
        </pc:spChg>
        <pc:spChg chg="add mod">
          <ac:chgData name="Sarah Carter" userId="4b4e2a7e9c42e1b2" providerId="LiveId" clId="{BA255BD1-D358-41EB-AB5B-D5A312B86EE7}" dt="2025-08-08T14:35:29.419" v="3008" actId="948"/>
          <ac:spMkLst>
            <pc:docMk/>
            <pc:sldMk cId="1842884967" sldId="276"/>
            <ac:spMk id="9" creationId="{0776E557-B564-4D3C-BF3C-DBA8A1DF7CD5}"/>
          </ac:spMkLst>
        </pc:spChg>
        <pc:grpChg chg="add del mod">
          <ac:chgData name="Sarah Carter" userId="4b4e2a7e9c42e1b2" providerId="LiveId" clId="{BA255BD1-D358-41EB-AB5B-D5A312B86EE7}" dt="2025-08-08T14:33:30.640" v="1104"/>
          <ac:grpSpMkLst>
            <pc:docMk/>
            <pc:sldMk cId="1842884967" sldId="276"/>
            <ac:grpSpMk id="5" creationId="{08941478-5865-5766-4260-72A61F346C12}"/>
          </ac:grpSpMkLst>
        </pc:grpChg>
        <pc:picChg chg="add mod topLvl">
          <ac:chgData name="Sarah Carter" userId="4b4e2a7e9c42e1b2" providerId="LiveId" clId="{BA255BD1-D358-41EB-AB5B-D5A312B86EE7}" dt="2025-08-08T14:33:30.640" v="1104"/>
          <ac:picMkLst>
            <pc:docMk/>
            <pc:sldMk cId="1842884967" sldId="276"/>
            <ac:picMk id="3" creationId="{D5373C7A-48B5-1A44-64C8-A30235001503}"/>
          </ac:picMkLst>
        </pc:picChg>
        <pc:picChg chg="add mod">
          <ac:chgData name="Sarah Carter" userId="4b4e2a7e9c42e1b2" providerId="LiveId" clId="{BA255BD1-D358-41EB-AB5B-D5A312B86EE7}" dt="2025-08-08T14:35:07.487" v="2226"/>
          <ac:picMkLst>
            <pc:docMk/>
            <pc:sldMk cId="1842884967" sldId="276"/>
            <ac:picMk id="6" creationId="{81461060-1BC7-AC29-671F-F19878820F16}"/>
          </ac:picMkLst>
        </pc:picChg>
      </pc:sldChg>
      <pc:sldChg chg="addSp delSp modSp add mod">
        <pc:chgData name="Sarah Carter" userId="4b4e2a7e9c42e1b2" providerId="LiveId" clId="{BA255BD1-D358-41EB-AB5B-D5A312B86EE7}" dt="2025-08-08T14:35:42.359" v="3474" actId="948"/>
        <pc:sldMkLst>
          <pc:docMk/>
          <pc:sldMk cId="2065407946" sldId="277"/>
        </pc:sldMkLst>
        <pc:spChg chg="add mod topLvl">
          <ac:chgData name="Sarah Carter" userId="4b4e2a7e9c42e1b2" providerId="LiveId" clId="{BA255BD1-D358-41EB-AB5B-D5A312B86EE7}" dt="2025-08-08T14:33:30.651" v="1119"/>
          <ac:spMkLst>
            <pc:docMk/>
            <pc:sldMk cId="2065407946" sldId="277"/>
            <ac:spMk id="4" creationId="{942E9165-DD51-D58E-FCC5-97AB365DABA4}"/>
          </ac:spMkLst>
        </pc:spChg>
        <pc:spChg chg="add mod">
          <ac:chgData name="Sarah Carter" userId="4b4e2a7e9c42e1b2" providerId="LiveId" clId="{BA255BD1-D358-41EB-AB5B-D5A312B86EE7}" dt="2025-08-08T14:35:42.359" v="3474" actId="948"/>
          <ac:spMkLst>
            <pc:docMk/>
            <pc:sldMk cId="2065407946" sldId="277"/>
            <ac:spMk id="7" creationId="{8B891D54-CDBC-6246-98E3-60216F69D5C2}"/>
          </ac:spMkLst>
        </pc:spChg>
        <pc:spChg chg="add mod">
          <ac:chgData name="Sarah Carter" userId="4b4e2a7e9c42e1b2" providerId="LiveId" clId="{BA255BD1-D358-41EB-AB5B-D5A312B86EE7}" dt="2025-08-08T14:35:07.799" v="2531"/>
          <ac:spMkLst>
            <pc:docMk/>
            <pc:sldMk cId="2065407946" sldId="277"/>
            <ac:spMk id="8" creationId="{E1491928-7818-5000-CEA1-111250818B0F}"/>
          </ac:spMkLst>
        </pc:spChg>
        <pc:spChg chg="add mod">
          <ac:chgData name="Sarah Carter" userId="4b4e2a7e9c42e1b2" providerId="LiveId" clId="{BA255BD1-D358-41EB-AB5B-D5A312B86EE7}" dt="2025-08-08T14:35:29.419" v="3023" actId="948"/>
          <ac:spMkLst>
            <pc:docMk/>
            <pc:sldMk cId="2065407946" sldId="277"/>
            <ac:spMk id="9" creationId="{8DB1FB8F-C129-6038-9FCA-BC7998DDE7C7}"/>
          </ac:spMkLst>
        </pc:spChg>
        <pc:grpChg chg="add del mod">
          <ac:chgData name="Sarah Carter" userId="4b4e2a7e9c42e1b2" providerId="LiveId" clId="{BA255BD1-D358-41EB-AB5B-D5A312B86EE7}" dt="2025-08-08T14:33:30.651" v="1105"/>
          <ac:grpSpMkLst>
            <pc:docMk/>
            <pc:sldMk cId="2065407946" sldId="277"/>
            <ac:grpSpMk id="5" creationId="{7C7C074B-46E0-8C20-50BF-A6259EE8551D}"/>
          </ac:grpSpMkLst>
        </pc:grpChg>
        <pc:picChg chg="add mod topLvl">
          <ac:chgData name="Sarah Carter" userId="4b4e2a7e9c42e1b2" providerId="LiveId" clId="{BA255BD1-D358-41EB-AB5B-D5A312B86EE7}" dt="2025-08-08T14:33:30.651" v="1105"/>
          <ac:picMkLst>
            <pc:docMk/>
            <pc:sldMk cId="2065407946" sldId="277"/>
            <ac:picMk id="3" creationId="{74914AE0-D7E1-8D8A-7D53-F7F08EA50971}"/>
          </ac:picMkLst>
        </pc:picChg>
        <pc:picChg chg="add mod">
          <ac:chgData name="Sarah Carter" userId="4b4e2a7e9c42e1b2" providerId="LiveId" clId="{BA255BD1-D358-41EB-AB5B-D5A312B86EE7}" dt="2025-08-08T14:35:07.499" v="2231"/>
          <ac:picMkLst>
            <pc:docMk/>
            <pc:sldMk cId="2065407946" sldId="277"/>
            <ac:picMk id="6" creationId="{7E61E515-2256-38B4-5A90-AF4284C369F0}"/>
          </ac:picMkLst>
        </pc:picChg>
      </pc:sldChg>
      <pc:sldChg chg="addSp delSp modSp add mod">
        <pc:chgData name="Sarah Carter" userId="4b4e2a7e9c42e1b2" providerId="LiveId" clId="{BA255BD1-D358-41EB-AB5B-D5A312B86EE7}" dt="2025-08-08T14:35:42.375" v="3489" actId="948"/>
        <pc:sldMkLst>
          <pc:docMk/>
          <pc:sldMk cId="2960326460" sldId="278"/>
        </pc:sldMkLst>
        <pc:spChg chg="add mod topLvl">
          <ac:chgData name="Sarah Carter" userId="4b4e2a7e9c42e1b2" providerId="LiveId" clId="{BA255BD1-D358-41EB-AB5B-D5A312B86EE7}" dt="2025-08-08T14:33:30.651" v="1122"/>
          <ac:spMkLst>
            <pc:docMk/>
            <pc:sldMk cId="2960326460" sldId="278"/>
            <ac:spMk id="4" creationId="{F278FB8D-9856-9316-2697-9F1CA09E1B76}"/>
          </ac:spMkLst>
        </pc:spChg>
        <pc:spChg chg="add mod">
          <ac:chgData name="Sarah Carter" userId="4b4e2a7e9c42e1b2" providerId="LiveId" clId="{BA255BD1-D358-41EB-AB5B-D5A312B86EE7}" dt="2025-08-08T14:35:42.375" v="3489" actId="948"/>
          <ac:spMkLst>
            <pc:docMk/>
            <pc:sldMk cId="2960326460" sldId="278"/>
            <ac:spMk id="7" creationId="{23F227DF-BBE1-46A6-AF22-F1C862B83B97}"/>
          </ac:spMkLst>
        </pc:spChg>
        <pc:spChg chg="add mod">
          <ac:chgData name="Sarah Carter" userId="4b4e2a7e9c42e1b2" providerId="LiveId" clId="{BA255BD1-D358-41EB-AB5B-D5A312B86EE7}" dt="2025-08-08T14:35:07.799" v="2536"/>
          <ac:spMkLst>
            <pc:docMk/>
            <pc:sldMk cId="2960326460" sldId="278"/>
            <ac:spMk id="8" creationId="{047B1B54-C386-9E41-2DEB-39E4E12F458B}"/>
          </ac:spMkLst>
        </pc:spChg>
        <pc:spChg chg="add mod">
          <ac:chgData name="Sarah Carter" userId="4b4e2a7e9c42e1b2" providerId="LiveId" clId="{BA255BD1-D358-41EB-AB5B-D5A312B86EE7}" dt="2025-08-08T14:35:29.435" v="3038" actId="948"/>
          <ac:spMkLst>
            <pc:docMk/>
            <pc:sldMk cId="2960326460" sldId="278"/>
            <ac:spMk id="9" creationId="{5C0766BE-5D31-7B87-5D0A-B5A525D5228E}"/>
          </ac:spMkLst>
        </pc:spChg>
        <pc:grpChg chg="add del mod">
          <ac:chgData name="Sarah Carter" userId="4b4e2a7e9c42e1b2" providerId="LiveId" clId="{BA255BD1-D358-41EB-AB5B-D5A312B86EE7}" dt="2025-08-08T14:33:30.651" v="1106"/>
          <ac:grpSpMkLst>
            <pc:docMk/>
            <pc:sldMk cId="2960326460" sldId="278"/>
            <ac:grpSpMk id="5" creationId="{1DF1C5C4-6782-CF73-4E6D-7486E452A6A7}"/>
          </ac:grpSpMkLst>
        </pc:grpChg>
        <pc:picChg chg="add mod topLvl">
          <ac:chgData name="Sarah Carter" userId="4b4e2a7e9c42e1b2" providerId="LiveId" clId="{BA255BD1-D358-41EB-AB5B-D5A312B86EE7}" dt="2025-08-08T14:33:30.651" v="1106"/>
          <ac:picMkLst>
            <pc:docMk/>
            <pc:sldMk cId="2960326460" sldId="278"/>
            <ac:picMk id="3" creationId="{D60A2DCE-A186-363B-8631-BAA12B2ECF45}"/>
          </ac:picMkLst>
        </pc:picChg>
        <pc:picChg chg="add mod">
          <ac:chgData name="Sarah Carter" userId="4b4e2a7e9c42e1b2" providerId="LiveId" clId="{BA255BD1-D358-41EB-AB5B-D5A312B86EE7}" dt="2025-08-08T14:35:07.499" v="2236"/>
          <ac:picMkLst>
            <pc:docMk/>
            <pc:sldMk cId="2960326460" sldId="278"/>
            <ac:picMk id="6" creationId="{9A2050BE-113E-894E-59B2-DF59C96B9EB7}"/>
          </ac:picMkLst>
        </pc:picChg>
      </pc:sldChg>
      <pc:sldChg chg="addSp delSp modSp add mod">
        <pc:chgData name="Sarah Carter" userId="4b4e2a7e9c42e1b2" providerId="LiveId" clId="{BA255BD1-D358-41EB-AB5B-D5A312B86EE7}" dt="2025-08-08T14:35:42.375" v="3504" actId="948"/>
        <pc:sldMkLst>
          <pc:docMk/>
          <pc:sldMk cId="3598262124" sldId="279"/>
        </pc:sldMkLst>
        <pc:spChg chg="add mod topLvl">
          <ac:chgData name="Sarah Carter" userId="4b4e2a7e9c42e1b2" providerId="LiveId" clId="{BA255BD1-D358-41EB-AB5B-D5A312B86EE7}" dt="2025-08-08T14:33:30.651" v="1125"/>
          <ac:spMkLst>
            <pc:docMk/>
            <pc:sldMk cId="3598262124" sldId="279"/>
            <ac:spMk id="4" creationId="{B34821F3-E3E8-9C0F-BA28-78B9FE9E4697}"/>
          </ac:spMkLst>
        </pc:spChg>
        <pc:spChg chg="add mod">
          <ac:chgData name="Sarah Carter" userId="4b4e2a7e9c42e1b2" providerId="LiveId" clId="{BA255BD1-D358-41EB-AB5B-D5A312B86EE7}" dt="2025-08-08T14:35:42.375" v="3504" actId="948"/>
          <ac:spMkLst>
            <pc:docMk/>
            <pc:sldMk cId="3598262124" sldId="279"/>
            <ac:spMk id="7" creationId="{23EF979F-FBC0-0F61-CBC8-F550AA1DAC7B}"/>
          </ac:spMkLst>
        </pc:spChg>
        <pc:spChg chg="add mod">
          <ac:chgData name="Sarah Carter" userId="4b4e2a7e9c42e1b2" providerId="LiveId" clId="{BA255BD1-D358-41EB-AB5B-D5A312B86EE7}" dt="2025-08-08T14:35:07.799" v="2541"/>
          <ac:spMkLst>
            <pc:docMk/>
            <pc:sldMk cId="3598262124" sldId="279"/>
            <ac:spMk id="8" creationId="{DEEAC66B-68C2-469A-7058-75B336483748}"/>
          </ac:spMkLst>
        </pc:spChg>
        <pc:spChg chg="add mod">
          <ac:chgData name="Sarah Carter" userId="4b4e2a7e9c42e1b2" providerId="LiveId" clId="{BA255BD1-D358-41EB-AB5B-D5A312B86EE7}" dt="2025-08-08T14:35:29.435" v="3053" actId="948"/>
          <ac:spMkLst>
            <pc:docMk/>
            <pc:sldMk cId="3598262124" sldId="279"/>
            <ac:spMk id="9" creationId="{63726F3B-C818-41F7-B624-C51E171ABCD5}"/>
          </ac:spMkLst>
        </pc:spChg>
        <pc:grpChg chg="add del mod">
          <ac:chgData name="Sarah Carter" userId="4b4e2a7e9c42e1b2" providerId="LiveId" clId="{BA255BD1-D358-41EB-AB5B-D5A312B86EE7}" dt="2025-08-08T14:33:30.651" v="1107"/>
          <ac:grpSpMkLst>
            <pc:docMk/>
            <pc:sldMk cId="3598262124" sldId="279"/>
            <ac:grpSpMk id="5" creationId="{23BB892A-92D2-027F-00D9-10949505BAA9}"/>
          </ac:grpSpMkLst>
        </pc:grpChg>
        <pc:picChg chg="add mod topLvl">
          <ac:chgData name="Sarah Carter" userId="4b4e2a7e9c42e1b2" providerId="LiveId" clId="{BA255BD1-D358-41EB-AB5B-D5A312B86EE7}" dt="2025-08-08T14:33:30.651" v="1107"/>
          <ac:picMkLst>
            <pc:docMk/>
            <pc:sldMk cId="3598262124" sldId="279"/>
            <ac:picMk id="3" creationId="{131A4927-5227-689D-B9C5-7C7F41A48C10}"/>
          </ac:picMkLst>
        </pc:picChg>
        <pc:picChg chg="add mod">
          <ac:chgData name="Sarah Carter" userId="4b4e2a7e9c42e1b2" providerId="LiveId" clId="{BA255BD1-D358-41EB-AB5B-D5A312B86EE7}" dt="2025-08-08T14:35:07.502" v="2241"/>
          <ac:picMkLst>
            <pc:docMk/>
            <pc:sldMk cId="3598262124" sldId="279"/>
            <ac:picMk id="6" creationId="{93D0A0F4-F666-E13A-92D1-29AC4E87820F}"/>
          </ac:picMkLst>
        </pc:picChg>
      </pc:sldChg>
      <pc:sldChg chg="addSp delSp modSp add mod">
        <pc:chgData name="Sarah Carter" userId="4b4e2a7e9c42e1b2" providerId="LiveId" clId="{BA255BD1-D358-41EB-AB5B-D5A312B86EE7}" dt="2025-08-08T14:35:42.375" v="3519" actId="948"/>
        <pc:sldMkLst>
          <pc:docMk/>
          <pc:sldMk cId="1902191122" sldId="280"/>
        </pc:sldMkLst>
        <pc:spChg chg="add mod topLvl">
          <ac:chgData name="Sarah Carter" userId="4b4e2a7e9c42e1b2" providerId="LiveId" clId="{BA255BD1-D358-41EB-AB5B-D5A312B86EE7}" dt="2025-08-08T14:33:30.651" v="1128"/>
          <ac:spMkLst>
            <pc:docMk/>
            <pc:sldMk cId="1902191122" sldId="280"/>
            <ac:spMk id="4" creationId="{9C9FE111-33DF-9B14-21CE-9E346C3819B3}"/>
          </ac:spMkLst>
        </pc:spChg>
        <pc:spChg chg="add mod">
          <ac:chgData name="Sarah Carter" userId="4b4e2a7e9c42e1b2" providerId="LiveId" clId="{BA255BD1-D358-41EB-AB5B-D5A312B86EE7}" dt="2025-08-08T14:35:42.375" v="3519" actId="948"/>
          <ac:spMkLst>
            <pc:docMk/>
            <pc:sldMk cId="1902191122" sldId="280"/>
            <ac:spMk id="7" creationId="{0E81BAB7-7D1F-D5FC-D51F-FC95C1535DEC}"/>
          </ac:spMkLst>
        </pc:spChg>
        <pc:spChg chg="add mod">
          <ac:chgData name="Sarah Carter" userId="4b4e2a7e9c42e1b2" providerId="LiveId" clId="{BA255BD1-D358-41EB-AB5B-D5A312B86EE7}" dt="2025-08-08T14:35:07.799" v="2546"/>
          <ac:spMkLst>
            <pc:docMk/>
            <pc:sldMk cId="1902191122" sldId="280"/>
            <ac:spMk id="8" creationId="{2C168921-CDCF-F4B7-3A54-4338CA1A566A}"/>
          </ac:spMkLst>
        </pc:spChg>
        <pc:spChg chg="add mod">
          <ac:chgData name="Sarah Carter" userId="4b4e2a7e9c42e1b2" providerId="LiveId" clId="{BA255BD1-D358-41EB-AB5B-D5A312B86EE7}" dt="2025-08-08T14:35:29.447" v="3068" actId="948"/>
          <ac:spMkLst>
            <pc:docMk/>
            <pc:sldMk cId="1902191122" sldId="280"/>
            <ac:spMk id="9" creationId="{5FFDF214-5B53-4095-FB89-ACCDE3F59E26}"/>
          </ac:spMkLst>
        </pc:spChg>
        <pc:grpChg chg="add del mod">
          <ac:chgData name="Sarah Carter" userId="4b4e2a7e9c42e1b2" providerId="LiveId" clId="{BA255BD1-D358-41EB-AB5B-D5A312B86EE7}" dt="2025-08-08T14:33:30.651" v="1108"/>
          <ac:grpSpMkLst>
            <pc:docMk/>
            <pc:sldMk cId="1902191122" sldId="280"/>
            <ac:grpSpMk id="5" creationId="{F1BBF12E-E086-0A9C-AA3B-221AB1AE0F8C}"/>
          </ac:grpSpMkLst>
        </pc:grpChg>
        <pc:picChg chg="add mod topLvl">
          <ac:chgData name="Sarah Carter" userId="4b4e2a7e9c42e1b2" providerId="LiveId" clId="{BA255BD1-D358-41EB-AB5B-D5A312B86EE7}" dt="2025-08-08T14:33:30.651" v="1108"/>
          <ac:picMkLst>
            <pc:docMk/>
            <pc:sldMk cId="1902191122" sldId="280"/>
            <ac:picMk id="3" creationId="{68019ED5-41EC-6921-6153-A31E1E976E53}"/>
          </ac:picMkLst>
        </pc:picChg>
        <pc:picChg chg="add mod">
          <ac:chgData name="Sarah Carter" userId="4b4e2a7e9c42e1b2" providerId="LiveId" clId="{BA255BD1-D358-41EB-AB5B-D5A312B86EE7}" dt="2025-08-08T14:35:07.502" v="2246"/>
          <ac:picMkLst>
            <pc:docMk/>
            <pc:sldMk cId="1902191122" sldId="280"/>
            <ac:picMk id="6" creationId="{6BFD8771-9746-7B3E-1437-163E69828062}"/>
          </ac:picMkLst>
        </pc:picChg>
      </pc:sldChg>
      <pc:sldChg chg="addSp delSp modSp add mod">
        <pc:chgData name="Sarah Carter" userId="4b4e2a7e9c42e1b2" providerId="LiveId" clId="{BA255BD1-D358-41EB-AB5B-D5A312B86EE7}" dt="2025-08-08T14:35:42.391" v="3534" actId="948"/>
        <pc:sldMkLst>
          <pc:docMk/>
          <pc:sldMk cId="1572660307" sldId="281"/>
        </pc:sldMkLst>
        <pc:spChg chg="add mod topLvl">
          <ac:chgData name="Sarah Carter" userId="4b4e2a7e9c42e1b2" providerId="LiveId" clId="{BA255BD1-D358-41EB-AB5B-D5A312B86EE7}" dt="2025-08-08T14:33:30.651" v="1131"/>
          <ac:spMkLst>
            <pc:docMk/>
            <pc:sldMk cId="1572660307" sldId="281"/>
            <ac:spMk id="4" creationId="{AA992523-1408-38A7-6E66-3E4C9629BA18}"/>
          </ac:spMkLst>
        </pc:spChg>
        <pc:spChg chg="add mod">
          <ac:chgData name="Sarah Carter" userId="4b4e2a7e9c42e1b2" providerId="LiveId" clId="{BA255BD1-D358-41EB-AB5B-D5A312B86EE7}" dt="2025-08-08T14:35:42.391" v="3534" actId="948"/>
          <ac:spMkLst>
            <pc:docMk/>
            <pc:sldMk cId="1572660307" sldId="281"/>
            <ac:spMk id="7" creationId="{C9352B1B-1CE1-5896-B199-FB938310C235}"/>
          </ac:spMkLst>
        </pc:spChg>
        <pc:spChg chg="add mod">
          <ac:chgData name="Sarah Carter" userId="4b4e2a7e9c42e1b2" providerId="LiveId" clId="{BA255BD1-D358-41EB-AB5B-D5A312B86EE7}" dt="2025-08-08T14:35:07.804" v="2551"/>
          <ac:spMkLst>
            <pc:docMk/>
            <pc:sldMk cId="1572660307" sldId="281"/>
            <ac:spMk id="8" creationId="{FC431AC4-0B71-ED8F-EB36-05E764ACBEBF}"/>
          </ac:spMkLst>
        </pc:spChg>
        <pc:spChg chg="add mod">
          <ac:chgData name="Sarah Carter" userId="4b4e2a7e9c42e1b2" providerId="LiveId" clId="{BA255BD1-D358-41EB-AB5B-D5A312B86EE7}" dt="2025-08-08T14:35:29.451" v="3083" actId="948"/>
          <ac:spMkLst>
            <pc:docMk/>
            <pc:sldMk cId="1572660307" sldId="281"/>
            <ac:spMk id="9" creationId="{3A44F488-C658-3EDB-4ACA-9266F2CAEA2E}"/>
          </ac:spMkLst>
        </pc:spChg>
        <pc:grpChg chg="add del mod">
          <ac:chgData name="Sarah Carter" userId="4b4e2a7e9c42e1b2" providerId="LiveId" clId="{BA255BD1-D358-41EB-AB5B-D5A312B86EE7}" dt="2025-08-08T14:33:30.651" v="1109"/>
          <ac:grpSpMkLst>
            <pc:docMk/>
            <pc:sldMk cId="1572660307" sldId="281"/>
            <ac:grpSpMk id="5" creationId="{3367EFE3-AA7D-6C9C-F831-8C6BD1205AEC}"/>
          </ac:grpSpMkLst>
        </pc:grpChg>
        <pc:picChg chg="add mod topLvl">
          <ac:chgData name="Sarah Carter" userId="4b4e2a7e9c42e1b2" providerId="LiveId" clId="{BA255BD1-D358-41EB-AB5B-D5A312B86EE7}" dt="2025-08-08T14:33:30.651" v="1109"/>
          <ac:picMkLst>
            <pc:docMk/>
            <pc:sldMk cId="1572660307" sldId="281"/>
            <ac:picMk id="3" creationId="{FB14D1F9-7B90-A90A-7185-93AC4F5DD009}"/>
          </ac:picMkLst>
        </pc:picChg>
        <pc:picChg chg="add mod">
          <ac:chgData name="Sarah Carter" userId="4b4e2a7e9c42e1b2" providerId="LiveId" clId="{BA255BD1-D358-41EB-AB5B-D5A312B86EE7}" dt="2025-08-08T14:35:07.502" v="2251"/>
          <ac:picMkLst>
            <pc:docMk/>
            <pc:sldMk cId="1572660307" sldId="281"/>
            <ac:picMk id="6" creationId="{EFFD6F55-091C-7A96-2B56-B1A701610F6B}"/>
          </ac:picMkLst>
        </pc:picChg>
      </pc:sldChg>
      <pc:sldChg chg="addSp delSp modSp add mod">
        <pc:chgData name="Sarah Carter" userId="4b4e2a7e9c42e1b2" providerId="LiveId" clId="{BA255BD1-D358-41EB-AB5B-D5A312B86EE7}" dt="2025-08-08T14:35:42.395" v="3549" actId="948"/>
        <pc:sldMkLst>
          <pc:docMk/>
          <pc:sldMk cId="2355243826" sldId="282"/>
        </pc:sldMkLst>
        <pc:spChg chg="add mod topLvl">
          <ac:chgData name="Sarah Carter" userId="4b4e2a7e9c42e1b2" providerId="LiveId" clId="{BA255BD1-D358-41EB-AB5B-D5A312B86EE7}" dt="2025-08-08T14:33:30.651" v="1134"/>
          <ac:spMkLst>
            <pc:docMk/>
            <pc:sldMk cId="2355243826" sldId="282"/>
            <ac:spMk id="4" creationId="{539CB0FF-C238-3738-92A3-430BDF12B9FC}"/>
          </ac:spMkLst>
        </pc:spChg>
        <pc:spChg chg="add mod">
          <ac:chgData name="Sarah Carter" userId="4b4e2a7e9c42e1b2" providerId="LiveId" clId="{BA255BD1-D358-41EB-AB5B-D5A312B86EE7}" dt="2025-08-08T14:35:42.395" v="3549" actId="948"/>
          <ac:spMkLst>
            <pc:docMk/>
            <pc:sldMk cId="2355243826" sldId="282"/>
            <ac:spMk id="7" creationId="{D5EDB6A2-84E5-4DC8-A35F-88C5EAFF0CB3}"/>
          </ac:spMkLst>
        </pc:spChg>
        <pc:spChg chg="add mod">
          <ac:chgData name="Sarah Carter" userId="4b4e2a7e9c42e1b2" providerId="LiveId" clId="{BA255BD1-D358-41EB-AB5B-D5A312B86EE7}" dt="2025-08-08T14:35:07.804" v="2556"/>
          <ac:spMkLst>
            <pc:docMk/>
            <pc:sldMk cId="2355243826" sldId="282"/>
            <ac:spMk id="8" creationId="{3E59DD27-BB5E-60EF-6DAA-867A8C183B7F}"/>
          </ac:spMkLst>
        </pc:spChg>
        <pc:spChg chg="add mod">
          <ac:chgData name="Sarah Carter" userId="4b4e2a7e9c42e1b2" providerId="LiveId" clId="{BA255BD1-D358-41EB-AB5B-D5A312B86EE7}" dt="2025-08-08T14:35:29.451" v="3098" actId="948"/>
          <ac:spMkLst>
            <pc:docMk/>
            <pc:sldMk cId="2355243826" sldId="282"/>
            <ac:spMk id="9" creationId="{FD4ED0D0-F810-BC55-BCA1-5BD23B7F0611}"/>
          </ac:spMkLst>
        </pc:spChg>
        <pc:grpChg chg="add del mod">
          <ac:chgData name="Sarah Carter" userId="4b4e2a7e9c42e1b2" providerId="LiveId" clId="{BA255BD1-D358-41EB-AB5B-D5A312B86EE7}" dt="2025-08-08T14:33:30.651" v="1110"/>
          <ac:grpSpMkLst>
            <pc:docMk/>
            <pc:sldMk cId="2355243826" sldId="282"/>
            <ac:grpSpMk id="5" creationId="{9E745699-7182-DD47-8233-D07648CC9DC3}"/>
          </ac:grpSpMkLst>
        </pc:grpChg>
        <pc:picChg chg="add mod topLvl">
          <ac:chgData name="Sarah Carter" userId="4b4e2a7e9c42e1b2" providerId="LiveId" clId="{BA255BD1-D358-41EB-AB5B-D5A312B86EE7}" dt="2025-08-08T14:33:30.651" v="1110"/>
          <ac:picMkLst>
            <pc:docMk/>
            <pc:sldMk cId="2355243826" sldId="282"/>
            <ac:picMk id="3" creationId="{48EFEEBC-5E42-7C49-A9E4-0CD6D26A4F5B}"/>
          </ac:picMkLst>
        </pc:picChg>
        <pc:picChg chg="add mod">
          <ac:chgData name="Sarah Carter" userId="4b4e2a7e9c42e1b2" providerId="LiveId" clId="{BA255BD1-D358-41EB-AB5B-D5A312B86EE7}" dt="2025-08-08T14:35:07.502" v="2256"/>
          <ac:picMkLst>
            <pc:docMk/>
            <pc:sldMk cId="2355243826" sldId="282"/>
            <ac:picMk id="6" creationId="{9341B942-122D-F9E3-E722-1085BF7FA274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1399789052" sldId="283"/>
        </pc:sldMkLst>
        <pc:spChg chg="add mod topLvl">
          <ac:chgData name="Sarah Carter" userId="4b4e2a7e9c42e1b2" providerId="LiveId" clId="{BA255BD1-D358-41EB-AB5B-D5A312B86EE7}" dt="2025-08-08T14:34:07.544" v="1691"/>
          <ac:spMkLst>
            <pc:docMk/>
            <pc:sldMk cId="1399789052" sldId="283"/>
            <ac:spMk id="4" creationId="{67CF619E-D76D-3246-3640-95C33C25D744}"/>
          </ac:spMkLst>
        </pc:spChg>
        <pc:spChg chg="add mod topLvl">
          <ac:chgData name="Sarah Carter" userId="4b4e2a7e9c42e1b2" providerId="LiveId" clId="{BA255BD1-D358-41EB-AB5B-D5A312B86EE7}" dt="2025-08-08T14:34:07.544" v="1694"/>
          <ac:spMkLst>
            <pc:docMk/>
            <pc:sldMk cId="1399789052" sldId="283"/>
            <ac:spMk id="8" creationId="{FB0833D7-BCB3-137B-9FFD-DBC41D6E61CD}"/>
          </ac:spMkLst>
        </pc:spChg>
        <pc:spChg chg="add mod topLvl">
          <ac:chgData name="Sarah Carter" userId="4b4e2a7e9c42e1b2" providerId="LiveId" clId="{BA255BD1-D358-41EB-AB5B-D5A312B86EE7}" dt="2025-08-08T14:34:07.544" v="1697"/>
          <ac:spMkLst>
            <pc:docMk/>
            <pc:sldMk cId="1399789052" sldId="283"/>
            <ac:spMk id="12" creationId="{F3E68F31-FD2E-E6D5-59EF-2B1D92D13682}"/>
          </ac:spMkLst>
        </pc:spChg>
        <pc:spChg chg="add mod topLvl">
          <ac:chgData name="Sarah Carter" userId="4b4e2a7e9c42e1b2" providerId="LiveId" clId="{BA255BD1-D358-41EB-AB5B-D5A312B86EE7}" dt="2025-08-08T14:34:07.544" v="1700"/>
          <ac:spMkLst>
            <pc:docMk/>
            <pc:sldMk cId="1399789052" sldId="283"/>
            <ac:spMk id="16" creationId="{676E4AAE-AB07-A35E-CB65-C834AC5BFFBA}"/>
          </ac:spMkLst>
        </pc:spChg>
        <pc:spChg chg="add mod">
          <ac:chgData name="Sarah Carter" userId="4b4e2a7e9c42e1b2" providerId="LiveId" clId="{BA255BD1-D358-41EB-AB5B-D5A312B86EE7}" dt="2025-08-08T14:35:42.395" v="3564" actId="948"/>
          <ac:spMkLst>
            <pc:docMk/>
            <pc:sldMk cId="1399789052" sldId="283"/>
            <ac:spMk id="22" creationId="{597CA03E-4340-BF9E-C9E2-A4A0E2C53FE3}"/>
          </ac:spMkLst>
        </pc:spChg>
        <pc:spChg chg="add mod">
          <ac:chgData name="Sarah Carter" userId="4b4e2a7e9c42e1b2" providerId="LiveId" clId="{BA255BD1-D358-41EB-AB5B-D5A312B86EE7}" dt="2025-08-08T14:35:07.804" v="2561"/>
          <ac:spMkLst>
            <pc:docMk/>
            <pc:sldMk cId="1399789052" sldId="283"/>
            <ac:spMk id="23" creationId="{9E4DF9E1-E122-E26F-C5BA-DC4A83758593}"/>
          </ac:spMkLst>
        </pc:spChg>
        <pc:spChg chg="add mod">
          <ac:chgData name="Sarah Carter" userId="4b4e2a7e9c42e1b2" providerId="LiveId" clId="{BA255BD1-D358-41EB-AB5B-D5A312B86EE7}" dt="2025-08-08T14:35:29.451" v="3113" actId="948"/>
          <ac:spMkLst>
            <pc:docMk/>
            <pc:sldMk cId="1399789052" sldId="283"/>
            <ac:spMk id="24" creationId="{F6D7C89D-90CB-60B7-4284-E1D946D9B077}"/>
          </ac:spMkLst>
        </pc:spChg>
        <pc:grpChg chg="add del mod topLvl">
          <ac:chgData name="Sarah Carter" userId="4b4e2a7e9c42e1b2" providerId="LiveId" clId="{BA255BD1-D358-41EB-AB5B-D5A312B86EE7}" dt="2025-08-08T14:34:07.544" v="1687"/>
          <ac:grpSpMkLst>
            <pc:docMk/>
            <pc:sldMk cId="1399789052" sldId="283"/>
            <ac:grpSpMk id="5" creationId="{582D0E42-7E39-0755-5A5C-24D3E964568F}"/>
          </ac:grpSpMkLst>
        </pc:grpChg>
        <pc:grpChg chg="add del mod topLvl">
          <ac:chgData name="Sarah Carter" userId="4b4e2a7e9c42e1b2" providerId="LiveId" clId="{BA255BD1-D358-41EB-AB5B-D5A312B86EE7}" dt="2025-08-08T14:34:07.544" v="1682"/>
          <ac:grpSpMkLst>
            <pc:docMk/>
            <pc:sldMk cId="1399789052" sldId="283"/>
            <ac:grpSpMk id="9" creationId="{1522CE28-A7E8-98CE-960E-B44CBB92DF5C}"/>
          </ac:grpSpMkLst>
        </pc:grpChg>
        <pc:grpChg chg="add del mod topLvl">
          <ac:chgData name="Sarah Carter" userId="4b4e2a7e9c42e1b2" providerId="LiveId" clId="{BA255BD1-D358-41EB-AB5B-D5A312B86EE7}" dt="2025-08-08T14:34:07.544" v="1683"/>
          <ac:grpSpMkLst>
            <pc:docMk/>
            <pc:sldMk cId="1399789052" sldId="283"/>
            <ac:grpSpMk id="13" creationId="{C7EC5442-ABC0-7306-2737-7121CC610DE6}"/>
          </ac:grpSpMkLst>
        </pc:grpChg>
        <pc:grpChg chg="add del mod topLvl">
          <ac:chgData name="Sarah Carter" userId="4b4e2a7e9c42e1b2" providerId="LiveId" clId="{BA255BD1-D358-41EB-AB5B-D5A312B86EE7}" dt="2025-08-08T14:34:07.528" v="1677"/>
          <ac:grpSpMkLst>
            <pc:docMk/>
            <pc:sldMk cId="1399789052" sldId="283"/>
            <ac:grpSpMk id="17" creationId="{FA5B93AC-2056-FE74-5D77-BC52DAD72E3A}"/>
          </ac:grpSpMkLst>
        </pc:grpChg>
        <pc:grpChg chg="add del mod topLvl">
          <ac:chgData name="Sarah Carter" userId="4b4e2a7e9c42e1b2" providerId="LiveId" clId="{BA255BD1-D358-41EB-AB5B-D5A312B86EE7}" dt="2025-08-08T14:34:07.544" v="1681"/>
          <ac:grpSpMkLst>
            <pc:docMk/>
            <pc:sldMk cId="1399789052" sldId="283"/>
            <ac:grpSpMk id="18" creationId="{5131FB08-D594-CE2E-B581-66D2AE1B6A95}"/>
          </ac:grpSpMkLst>
        </pc:grpChg>
        <pc:grpChg chg="add del mod">
          <ac:chgData name="Sarah Carter" userId="4b4e2a7e9c42e1b2" providerId="LiveId" clId="{BA255BD1-D358-41EB-AB5B-D5A312B86EE7}" dt="2025-08-08T14:34:07.528" v="1676"/>
          <ac:grpSpMkLst>
            <pc:docMk/>
            <pc:sldMk cId="1399789052" sldId="283"/>
            <ac:grpSpMk id="19" creationId="{3D4E645A-514D-5AB3-6F4A-160E5C42B6DB}"/>
          </ac:grpSpMkLst>
        </pc:grpChg>
        <pc:grpChg chg="add mod">
          <ac:chgData name="Sarah Carter" userId="4b4e2a7e9c42e1b2" providerId="LiveId" clId="{BA255BD1-D358-41EB-AB5B-D5A312B86EE7}" dt="2025-08-08T14:34:07.465" v="1670"/>
          <ac:grpSpMkLst>
            <pc:docMk/>
            <pc:sldMk cId="1399789052" sldId="283"/>
            <ac:grpSpMk id="20" creationId="{C9F41D16-C9A7-075F-FDD4-533C2C5B8AAA}"/>
          </ac:grpSpMkLst>
        </pc:grpChg>
        <pc:picChg chg="add mod topLvl">
          <ac:chgData name="Sarah Carter" userId="4b4e2a7e9c42e1b2" providerId="LiveId" clId="{BA255BD1-D358-41EB-AB5B-D5A312B86EE7}" dt="2025-08-08T14:34:07.544" v="1687"/>
          <ac:picMkLst>
            <pc:docMk/>
            <pc:sldMk cId="1399789052" sldId="283"/>
            <ac:picMk id="3" creationId="{D8FC97DF-76AF-741B-C5C3-D3D4C7BA0C0C}"/>
          </ac:picMkLst>
        </pc:picChg>
        <pc:picChg chg="add mod topLvl">
          <ac:chgData name="Sarah Carter" userId="4b4e2a7e9c42e1b2" providerId="LiveId" clId="{BA255BD1-D358-41EB-AB5B-D5A312B86EE7}" dt="2025-08-08T14:34:07.544" v="1682"/>
          <ac:picMkLst>
            <pc:docMk/>
            <pc:sldMk cId="1399789052" sldId="283"/>
            <ac:picMk id="7" creationId="{B30F811F-D0E5-7774-42C6-5C6105A7AC88}"/>
          </ac:picMkLst>
        </pc:picChg>
        <pc:picChg chg="add mod topLvl">
          <ac:chgData name="Sarah Carter" userId="4b4e2a7e9c42e1b2" providerId="LiveId" clId="{BA255BD1-D358-41EB-AB5B-D5A312B86EE7}" dt="2025-08-08T14:34:07.544" v="1683"/>
          <ac:picMkLst>
            <pc:docMk/>
            <pc:sldMk cId="1399789052" sldId="283"/>
            <ac:picMk id="11" creationId="{8FC73B41-C134-FAD0-07DE-B65DCC565E40}"/>
          </ac:picMkLst>
        </pc:picChg>
        <pc:picChg chg="add mod topLvl">
          <ac:chgData name="Sarah Carter" userId="4b4e2a7e9c42e1b2" providerId="LiveId" clId="{BA255BD1-D358-41EB-AB5B-D5A312B86EE7}" dt="2025-08-08T14:34:07.528" v="1677"/>
          <ac:picMkLst>
            <pc:docMk/>
            <pc:sldMk cId="1399789052" sldId="283"/>
            <ac:picMk id="15" creationId="{C49AA933-F881-28DF-8FDB-A58F1BBAF77C}"/>
          </ac:picMkLst>
        </pc:picChg>
        <pc:picChg chg="add mod">
          <ac:chgData name="Sarah Carter" userId="4b4e2a7e9c42e1b2" providerId="LiveId" clId="{BA255BD1-D358-41EB-AB5B-D5A312B86EE7}" dt="2025-08-08T14:35:07.502" v="2261"/>
          <ac:picMkLst>
            <pc:docMk/>
            <pc:sldMk cId="1399789052" sldId="283"/>
            <ac:picMk id="21" creationId="{AF1A0991-7B9D-959B-8E0E-2DBA3AAEDD77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3833743549" sldId="283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3833743549" sldId="283"/>
            <ac:spMk id="4" creationId="{774298EA-345E-37D1-9141-ED38C1F3C54E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3833743549" sldId="283"/>
            <ac:grpSpMk id="5" creationId="{15AF68A7-4D65-7DC8-5973-F43BA228D3F2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3833743549" sldId="283"/>
            <ac:picMk id="3" creationId="{B04265B8-56CB-8908-751F-010B6998AD6B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2366093426" sldId="284"/>
        </pc:sldMkLst>
        <pc:spChg chg="add mod topLvl">
          <ac:chgData name="Sarah Carter" userId="4b4e2a7e9c42e1b2" providerId="LiveId" clId="{BA255BD1-D358-41EB-AB5B-D5A312B86EE7}" dt="2025-08-08T14:34:07.544" v="1703"/>
          <ac:spMkLst>
            <pc:docMk/>
            <pc:sldMk cId="2366093426" sldId="284"/>
            <ac:spMk id="4" creationId="{51A6B34B-E899-1CD8-4717-EE750BD92486}"/>
          </ac:spMkLst>
        </pc:spChg>
        <pc:spChg chg="add mod topLvl">
          <ac:chgData name="Sarah Carter" userId="4b4e2a7e9c42e1b2" providerId="LiveId" clId="{BA255BD1-D358-41EB-AB5B-D5A312B86EE7}" dt="2025-08-08T14:34:07.544" v="1706"/>
          <ac:spMkLst>
            <pc:docMk/>
            <pc:sldMk cId="2366093426" sldId="284"/>
            <ac:spMk id="8" creationId="{2037FDB8-62F9-4F4A-8087-4ED5D101E1C3}"/>
          </ac:spMkLst>
        </pc:spChg>
        <pc:spChg chg="add mod topLvl">
          <ac:chgData name="Sarah Carter" userId="4b4e2a7e9c42e1b2" providerId="LiveId" clId="{BA255BD1-D358-41EB-AB5B-D5A312B86EE7}" dt="2025-08-08T14:34:07.544" v="1709"/>
          <ac:spMkLst>
            <pc:docMk/>
            <pc:sldMk cId="2366093426" sldId="284"/>
            <ac:spMk id="12" creationId="{60FD8529-C417-B357-B8F3-B2E33CDD9214}"/>
          </ac:spMkLst>
        </pc:spChg>
        <pc:spChg chg="add mod topLvl">
          <ac:chgData name="Sarah Carter" userId="4b4e2a7e9c42e1b2" providerId="LiveId" clId="{BA255BD1-D358-41EB-AB5B-D5A312B86EE7}" dt="2025-08-08T14:34:07.544" v="1712"/>
          <ac:spMkLst>
            <pc:docMk/>
            <pc:sldMk cId="2366093426" sldId="284"/>
            <ac:spMk id="16" creationId="{9ACF10E4-7157-9600-284A-81C26E87CC71}"/>
          </ac:spMkLst>
        </pc:spChg>
        <pc:spChg chg="add mod">
          <ac:chgData name="Sarah Carter" userId="4b4e2a7e9c42e1b2" providerId="LiveId" clId="{BA255BD1-D358-41EB-AB5B-D5A312B86EE7}" dt="2025-08-08T14:35:42.407" v="3579" actId="948"/>
          <ac:spMkLst>
            <pc:docMk/>
            <pc:sldMk cId="2366093426" sldId="284"/>
            <ac:spMk id="22" creationId="{40CC01A0-5972-667E-5497-35C43B081F19}"/>
          </ac:spMkLst>
        </pc:spChg>
        <pc:spChg chg="add mod">
          <ac:chgData name="Sarah Carter" userId="4b4e2a7e9c42e1b2" providerId="LiveId" clId="{BA255BD1-D358-41EB-AB5B-D5A312B86EE7}" dt="2025-08-08T14:35:07.804" v="2566"/>
          <ac:spMkLst>
            <pc:docMk/>
            <pc:sldMk cId="2366093426" sldId="284"/>
            <ac:spMk id="23" creationId="{BEA99351-12D2-81FA-1A62-CF8B598349B4}"/>
          </ac:spMkLst>
        </pc:spChg>
        <pc:spChg chg="add mod">
          <ac:chgData name="Sarah Carter" userId="4b4e2a7e9c42e1b2" providerId="LiveId" clId="{BA255BD1-D358-41EB-AB5B-D5A312B86EE7}" dt="2025-08-08T14:35:29.467" v="3128" actId="948"/>
          <ac:spMkLst>
            <pc:docMk/>
            <pc:sldMk cId="2366093426" sldId="284"/>
            <ac:spMk id="24" creationId="{0F66499B-0E1F-0875-9131-290F3AB13A48}"/>
          </ac:spMkLst>
        </pc:spChg>
        <pc:grpChg chg="add del mod topLvl">
          <ac:chgData name="Sarah Carter" userId="4b4e2a7e9c42e1b2" providerId="LiveId" clId="{BA255BD1-D358-41EB-AB5B-D5A312B86EE7}" dt="2025-08-08T14:34:07.544" v="1688"/>
          <ac:grpSpMkLst>
            <pc:docMk/>
            <pc:sldMk cId="2366093426" sldId="284"/>
            <ac:grpSpMk id="5" creationId="{84E44B06-7CAD-7B05-C0D1-9C70001B2940}"/>
          </ac:grpSpMkLst>
        </pc:grpChg>
        <pc:grpChg chg="add del mod topLvl">
          <ac:chgData name="Sarah Carter" userId="4b4e2a7e9c42e1b2" providerId="LiveId" clId="{BA255BD1-D358-41EB-AB5B-D5A312B86EE7}" dt="2025-08-08T14:34:07.544" v="1685"/>
          <ac:grpSpMkLst>
            <pc:docMk/>
            <pc:sldMk cId="2366093426" sldId="284"/>
            <ac:grpSpMk id="9" creationId="{A27B8685-037F-324D-7770-6FC7ACB04FCD}"/>
          </ac:grpSpMkLst>
        </pc:grpChg>
        <pc:grpChg chg="add del mod topLvl">
          <ac:chgData name="Sarah Carter" userId="4b4e2a7e9c42e1b2" providerId="LiveId" clId="{BA255BD1-D358-41EB-AB5B-D5A312B86EE7}" dt="2025-08-08T14:34:07.544" v="1686"/>
          <ac:grpSpMkLst>
            <pc:docMk/>
            <pc:sldMk cId="2366093426" sldId="284"/>
            <ac:grpSpMk id="13" creationId="{5F827AC7-71BC-F79D-CBD0-D89CBEDA2D1A}"/>
          </ac:grpSpMkLst>
        </pc:grpChg>
        <pc:grpChg chg="add del mod topLvl">
          <ac:chgData name="Sarah Carter" userId="4b4e2a7e9c42e1b2" providerId="LiveId" clId="{BA255BD1-D358-41EB-AB5B-D5A312B86EE7}" dt="2025-08-08T14:34:07.528" v="1680"/>
          <ac:grpSpMkLst>
            <pc:docMk/>
            <pc:sldMk cId="2366093426" sldId="284"/>
            <ac:grpSpMk id="17" creationId="{BBFC7CD0-35EB-22DF-BAE3-D011F8A4D6BA}"/>
          </ac:grpSpMkLst>
        </pc:grpChg>
        <pc:grpChg chg="add del mod">
          <ac:chgData name="Sarah Carter" userId="4b4e2a7e9c42e1b2" providerId="LiveId" clId="{BA255BD1-D358-41EB-AB5B-D5A312B86EE7}" dt="2025-08-08T14:34:07.544" v="1684"/>
          <ac:grpSpMkLst>
            <pc:docMk/>
            <pc:sldMk cId="2366093426" sldId="284"/>
            <ac:grpSpMk id="18" creationId="{898A8490-163C-AD67-BBF0-2887F1A865A5}"/>
          </ac:grpSpMkLst>
        </pc:grpChg>
        <pc:grpChg chg="add del mod">
          <ac:chgData name="Sarah Carter" userId="4b4e2a7e9c42e1b2" providerId="LiveId" clId="{BA255BD1-D358-41EB-AB5B-D5A312B86EE7}" dt="2025-08-08T14:34:07.528" v="1679"/>
          <ac:grpSpMkLst>
            <pc:docMk/>
            <pc:sldMk cId="2366093426" sldId="284"/>
            <ac:grpSpMk id="19" creationId="{7E9AF758-B1F0-CD93-C618-B5065A415462}"/>
          </ac:grpSpMkLst>
        </pc:grpChg>
        <pc:grpChg chg="add mod">
          <ac:chgData name="Sarah Carter" userId="4b4e2a7e9c42e1b2" providerId="LiveId" clId="{BA255BD1-D358-41EB-AB5B-D5A312B86EE7}" dt="2025-08-08T14:34:07.528" v="1673" actId="14100"/>
          <ac:grpSpMkLst>
            <pc:docMk/>
            <pc:sldMk cId="2366093426" sldId="284"/>
            <ac:grpSpMk id="20" creationId="{7ED7C1E9-AB4C-6FEB-BEAE-725CD4C8F8D4}"/>
          </ac:grpSpMkLst>
        </pc:grpChg>
        <pc:picChg chg="add mod topLvl">
          <ac:chgData name="Sarah Carter" userId="4b4e2a7e9c42e1b2" providerId="LiveId" clId="{BA255BD1-D358-41EB-AB5B-D5A312B86EE7}" dt="2025-08-08T14:34:07.544" v="1688"/>
          <ac:picMkLst>
            <pc:docMk/>
            <pc:sldMk cId="2366093426" sldId="284"/>
            <ac:picMk id="3" creationId="{9F408CF1-A23D-1D27-83C4-5F599327D60C}"/>
          </ac:picMkLst>
        </pc:picChg>
        <pc:picChg chg="add mod topLvl">
          <ac:chgData name="Sarah Carter" userId="4b4e2a7e9c42e1b2" providerId="LiveId" clId="{BA255BD1-D358-41EB-AB5B-D5A312B86EE7}" dt="2025-08-08T14:34:07.544" v="1685"/>
          <ac:picMkLst>
            <pc:docMk/>
            <pc:sldMk cId="2366093426" sldId="284"/>
            <ac:picMk id="7" creationId="{9BEC018B-2E37-9C82-93A3-FEED85639396}"/>
          </ac:picMkLst>
        </pc:picChg>
        <pc:picChg chg="add mod topLvl">
          <ac:chgData name="Sarah Carter" userId="4b4e2a7e9c42e1b2" providerId="LiveId" clId="{BA255BD1-D358-41EB-AB5B-D5A312B86EE7}" dt="2025-08-08T14:34:07.544" v="1686"/>
          <ac:picMkLst>
            <pc:docMk/>
            <pc:sldMk cId="2366093426" sldId="284"/>
            <ac:picMk id="11" creationId="{3E108854-D0E6-8B6E-195A-F50FCA2C4B49}"/>
          </ac:picMkLst>
        </pc:picChg>
        <pc:picChg chg="add mod topLvl">
          <ac:chgData name="Sarah Carter" userId="4b4e2a7e9c42e1b2" providerId="LiveId" clId="{BA255BD1-D358-41EB-AB5B-D5A312B86EE7}" dt="2025-08-08T14:34:07.528" v="1680"/>
          <ac:picMkLst>
            <pc:docMk/>
            <pc:sldMk cId="2366093426" sldId="284"/>
            <ac:picMk id="15" creationId="{E507CF13-84BB-6E3C-EA37-73109EBE9E5F}"/>
          </ac:picMkLst>
        </pc:picChg>
        <pc:picChg chg="add mod">
          <ac:chgData name="Sarah Carter" userId="4b4e2a7e9c42e1b2" providerId="LiveId" clId="{BA255BD1-D358-41EB-AB5B-D5A312B86EE7}" dt="2025-08-08T14:35:07.502" v="2266"/>
          <ac:picMkLst>
            <pc:docMk/>
            <pc:sldMk cId="2366093426" sldId="284"/>
            <ac:picMk id="21" creationId="{C8DF00D4-EFE2-1F54-FCE4-C5FE25354F61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3033426379" sldId="284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3033426379" sldId="284"/>
            <ac:spMk id="4" creationId="{B4B93D47-2F92-F2E4-AA49-541E392A9FED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3033426379" sldId="284"/>
            <ac:grpSpMk id="5" creationId="{4C7C60EF-AB19-54EA-B9EA-A7CC82ECCAFC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3033426379" sldId="284"/>
            <ac:picMk id="3" creationId="{C8783B81-166F-9749-D912-472C21660ED6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585020568" sldId="285"/>
        </pc:sldMkLst>
        <pc:spChg chg="add mod topLvl">
          <ac:chgData name="Sarah Carter" userId="4b4e2a7e9c42e1b2" providerId="LiveId" clId="{BA255BD1-D358-41EB-AB5B-D5A312B86EE7}" dt="2025-08-08T14:34:19.686" v="1903"/>
          <ac:spMkLst>
            <pc:docMk/>
            <pc:sldMk cId="585020568" sldId="285"/>
            <ac:spMk id="4" creationId="{F75A7B79-5D44-99CF-EA05-A3AB24A527B7}"/>
          </ac:spMkLst>
        </pc:spChg>
        <pc:spChg chg="add mod topLvl">
          <ac:chgData name="Sarah Carter" userId="4b4e2a7e9c42e1b2" providerId="LiveId" clId="{BA255BD1-D358-41EB-AB5B-D5A312B86EE7}" dt="2025-08-08T14:34:19.686" v="1906"/>
          <ac:spMkLst>
            <pc:docMk/>
            <pc:sldMk cId="585020568" sldId="285"/>
            <ac:spMk id="8" creationId="{1B954C06-D142-507E-6662-68011EDEA9E9}"/>
          </ac:spMkLst>
        </pc:spChg>
        <pc:spChg chg="add mod topLvl">
          <ac:chgData name="Sarah Carter" userId="4b4e2a7e9c42e1b2" providerId="LiveId" clId="{BA255BD1-D358-41EB-AB5B-D5A312B86EE7}" dt="2025-08-08T14:34:19.686" v="1909"/>
          <ac:spMkLst>
            <pc:docMk/>
            <pc:sldMk cId="585020568" sldId="285"/>
            <ac:spMk id="12" creationId="{06F40837-9653-A710-0C75-D47EB99CD35B}"/>
          </ac:spMkLst>
        </pc:spChg>
        <pc:spChg chg="add mod topLvl">
          <ac:chgData name="Sarah Carter" userId="4b4e2a7e9c42e1b2" providerId="LiveId" clId="{BA255BD1-D358-41EB-AB5B-D5A312B86EE7}" dt="2025-08-08T14:34:19.686" v="1912"/>
          <ac:spMkLst>
            <pc:docMk/>
            <pc:sldMk cId="585020568" sldId="285"/>
            <ac:spMk id="16" creationId="{1C56AB3D-F381-58FB-5C9E-E20F77619756}"/>
          </ac:spMkLst>
        </pc:spChg>
        <pc:spChg chg="add mod">
          <ac:chgData name="Sarah Carter" userId="4b4e2a7e9c42e1b2" providerId="LiveId" clId="{BA255BD1-D358-41EB-AB5B-D5A312B86EE7}" dt="2025-08-08T14:35:42.407" v="3594" actId="948"/>
          <ac:spMkLst>
            <pc:docMk/>
            <pc:sldMk cId="585020568" sldId="285"/>
            <ac:spMk id="22" creationId="{A8B42EA1-05B2-80EC-2872-A5A5B735768D}"/>
          </ac:spMkLst>
        </pc:spChg>
        <pc:spChg chg="add mod">
          <ac:chgData name="Sarah Carter" userId="4b4e2a7e9c42e1b2" providerId="LiveId" clId="{BA255BD1-D358-41EB-AB5B-D5A312B86EE7}" dt="2025-08-08T14:35:07.804" v="2571"/>
          <ac:spMkLst>
            <pc:docMk/>
            <pc:sldMk cId="585020568" sldId="285"/>
            <ac:spMk id="23" creationId="{FA840094-0A21-6270-A57F-8D45B3001039}"/>
          </ac:spMkLst>
        </pc:spChg>
        <pc:spChg chg="add mod">
          <ac:chgData name="Sarah Carter" userId="4b4e2a7e9c42e1b2" providerId="LiveId" clId="{BA255BD1-D358-41EB-AB5B-D5A312B86EE7}" dt="2025-08-08T14:35:29.467" v="3143" actId="948"/>
          <ac:spMkLst>
            <pc:docMk/>
            <pc:sldMk cId="585020568" sldId="285"/>
            <ac:spMk id="24" creationId="{B8D59E8D-4BDC-7FB4-4BCF-0C66947EE694}"/>
          </ac:spMkLst>
        </pc:spChg>
        <pc:grpChg chg="add del mod topLvl">
          <ac:chgData name="Sarah Carter" userId="4b4e2a7e9c42e1b2" providerId="LiveId" clId="{BA255BD1-D358-41EB-AB5B-D5A312B86EE7}" dt="2025-08-08T14:34:19.686" v="1899"/>
          <ac:grpSpMkLst>
            <pc:docMk/>
            <pc:sldMk cId="585020568" sldId="285"/>
            <ac:grpSpMk id="5" creationId="{9A57D5EF-0D9E-42F1-472F-4AF3645A2771}"/>
          </ac:grpSpMkLst>
        </pc:grpChg>
        <pc:grpChg chg="add del mod topLvl">
          <ac:chgData name="Sarah Carter" userId="4b4e2a7e9c42e1b2" providerId="LiveId" clId="{BA255BD1-D358-41EB-AB5B-D5A312B86EE7}" dt="2025-08-08T14:34:19.686" v="1894"/>
          <ac:grpSpMkLst>
            <pc:docMk/>
            <pc:sldMk cId="585020568" sldId="285"/>
            <ac:grpSpMk id="9" creationId="{3F0FDB96-C643-22D2-9B8F-93CD583C41D7}"/>
          </ac:grpSpMkLst>
        </pc:grpChg>
        <pc:grpChg chg="add del mod topLvl">
          <ac:chgData name="Sarah Carter" userId="4b4e2a7e9c42e1b2" providerId="LiveId" clId="{BA255BD1-D358-41EB-AB5B-D5A312B86EE7}" dt="2025-08-08T14:34:19.686" v="1895"/>
          <ac:grpSpMkLst>
            <pc:docMk/>
            <pc:sldMk cId="585020568" sldId="285"/>
            <ac:grpSpMk id="13" creationId="{2577EBB7-AE13-032B-11EE-8BB7678F3CCF}"/>
          </ac:grpSpMkLst>
        </pc:grpChg>
        <pc:grpChg chg="add del mod topLvl">
          <ac:chgData name="Sarah Carter" userId="4b4e2a7e9c42e1b2" providerId="LiveId" clId="{BA255BD1-D358-41EB-AB5B-D5A312B86EE7}" dt="2025-08-08T14:34:19.686" v="1889"/>
          <ac:grpSpMkLst>
            <pc:docMk/>
            <pc:sldMk cId="585020568" sldId="285"/>
            <ac:grpSpMk id="17" creationId="{605AF399-4CF5-6D4B-FF18-0D18CC3B095A}"/>
          </ac:grpSpMkLst>
        </pc:grpChg>
        <pc:grpChg chg="add del mod topLvl">
          <ac:chgData name="Sarah Carter" userId="4b4e2a7e9c42e1b2" providerId="LiveId" clId="{BA255BD1-D358-41EB-AB5B-D5A312B86EE7}" dt="2025-08-08T14:34:19.686" v="1893"/>
          <ac:grpSpMkLst>
            <pc:docMk/>
            <pc:sldMk cId="585020568" sldId="285"/>
            <ac:grpSpMk id="18" creationId="{92A4E368-A2BA-7DFD-99BA-20FAC716633D}"/>
          </ac:grpSpMkLst>
        </pc:grpChg>
        <pc:grpChg chg="add del mod">
          <ac:chgData name="Sarah Carter" userId="4b4e2a7e9c42e1b2" providerId="LiveId" clId="{BA255BD1-D358-41EB-AB5B-D5A312B86EE7}" dt="2025-08-08T14:34:19.686" v="1888"/>
          <ac:grpSpMkLst>
            <pc:docMk/>
            <pc:sldMk cId="585020568" sldId="285"/>
            <ac:grpSpMk id="19" creationId="{810CAA30-E449-E5D4-9821-39BF05F1B408}"/>
          </ac:grpSpMkLst>
        </pc:grpChg>
        <pc:grpChg chg="add mod">
          <ac:chgData name="Sarah Carter" userId="4b4e2a7e9c42e1b2" providerId="LiveId" clId="{BA255BD1-D358-41EB-AB5B-D5A312B86EE7}" dt="2025-08-08T14:34:19.582" v="1881" actId="14100"/>
          <ac:grpSpMkLst>
            <pc:docMk/>
            <pc:sldMk cId="585020568" sldId="285"/>
            <ac:grpSpMk id="20" creationId="{52DE462F-C4C6-ABF3-78DA-4E0CE00EFF26}"/>
          </ac:grpSpMkLst>
        </pc:grpChg>
        <pc:picChg chg="add mod topLvl">
          <ac:chgData name="Sarah Carter" userId="4b4e2a7e9c42e1b2" providerId="LiveId" clId="{BA255BD1-D358-41EB-AB5B-D5A312B86EE7}" dt="2025-08-08T14:34:19.686" v="1899"/>
          <ac:picMkLst>
            <pc:docMk/>
            <pc:sldMk cId="585020568" sldId="285"/>
            <ac:picMk id="3" creationId="{628F4C3B-DBA1-9275-FE58-DA4D542E3078}"/>
          </ac:picMkLst>
        </pc:picChg>
        <pc:picChg chg="add mod topLvl">
          <ac:chgData name="Sarah Carter" userId="4b4e2a7e9c42e1b2" providerId="LiveId" clId="{BA255BD1-D358-41EB-AB5B-D5A312B86EE7}" dt="2025-08-08T14:34:19.686" v="1894"/>
          <ac:picMkLst>
            <pc:docMk/>
            <pc:sldMk cId="585020568" sldId="285"/>
            <ac:picMk id="7" creationId="{4E83C11F-38EA-D72B-5D33-BC8D94E50EF5}"/>
          </ac:picMkLst>
        </pc:picChg>
        <pc:picChg chg="add mod topLvl">
          <ac:chgData name="Sarah Carter" userId="4b4e2a7e9c42e1b2" providerId="LiveId" clId="{BA255BD1-D358-41EB-AB5B-D5A312B86EE7}" dt="2025-08-08T14:34:19.686" v="1895"/>
          <ac:picMkLst>
            <pc:docMk/>
            <pc:sldMk cId="585020568" sldId="285"/>
            <ac:picMk id="11" creationId="{89BB0737-617E-9052-4E55-5BB3B8FBC282}"/>
          </ac:picMkLst>
        </pc:picChg>
        <pc:picChg chg="add mod topLvl">
          <ac:chgData name="Sarah Carter" userId="4b4e2a7e9c42e1b2" providerId="LiveId" clId="{BA255BD1-D358-41EB-AB5B-D5A312B86EE7}" dt="2025-08-08T14:34:19.686" v="1889"/>
          <ac:picMkLst>
            <pc:docMk/>
            <pc:sldMk cId="585020568" sldId="285"/>
            <ac:picMk id="15" creationId="{15C31B9E-832C-1057-F9D3-F427FDD31B50}"/>
          </ac:picMkLst>
        </pc:picChg>
        <pc:picChg chg="add mod">
          <ac:chgData name="Sarah Carter" userId="4b4e2a7e9c42e1b2" providerId="LiveId" clId="{BA255BD1-D358-41EB-AB5B-D5A312B86EE7}" dt="2025-08-08T14:35:07.502" v="2271"/>
          <ac:picMkLst>
            <pc:docMk/>
            <pc:sldMk cId="585020568" sldId="285"/>
            <ac:picMk id="21" creationId="{1FFE4597-F7F5-9355-3850-78B4C85D836D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2723510657" sldId="285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2723510657" sldId="285"/>
            <ac:spMk id="4" creationId="{E73C0C15-4CCF-49A8-A744-DE89EB118D36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2723510657" sldId="285"/>
            <ac:grpSpMk id="5" creationId="{5311EBE6-DE08-513A-BC4E-A66CA9E8B3A5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2723510657" sldId="285"/>
            <ac:picMk id="3" creationId="{6EA58DD7-3A29-AD8C-C586-A55ECE916D6A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1573650990" sldId="286"/>
        </pc:sldMkLst>
        <pc:spChg chg="add mod topLvl">
          <ac:chgData name="Sarah Carter" userId="4b4e2a7e9c42e1b2" providerId="LiveId" clId="{BA255BD1-D358-41EB-AB5B-D5A312B86EE7}" dt="2025-08-08T14:34:19.686" v="1915"/>
          <ac:spMkLst>
            <pc:docMk/>
            <pc:sldMk cId="1573650990" sldId="286"/>
            <ac:spMk id="4" creationId="{AC563118-FCC1-3536-4ACD-2BB021E4BDA8}"/>
          </ac:spMkLst>
        </pc:spChg>
        <pc:spChg chg="add mod topLvl">
          <ac:chgData name="Sarah Carter" userId="4b4e2a7e9c42e1b2" providerId="LiveId" clId="{BA255BD1-D358-41EB-AB5B-D5A312B86EE7}" dt="2025-08-08T14:34:19.702" v="1918"/>
          <ac:spMkLst>
            <pc:docMk/>
            <pc:sldMk cId="1573650990" sldId="286"/>
            <ac:spMk id="8" creationId="{E01A1F29-4F35-7732-668B-8F35159EFBC0}"/>
          </ac:spMkLst>
        </pc:spChg>
        <pc:spChg chg="add mod topLvl">
          <ac:chgData name="Sarah Carter" userId="4b4e2a7e9c42e1b2" providerId="LiveId" clId="{BA255BD1-D358-41EB-AB5B-D5A312B86EE7}" dt="2025-08-08T14:34:19.702" v="1921"/>
          <ac:spMkLst>
            <pc:docMk/>
            <pc:sldMk cId="1573650990" sldId="286"/>
            <ac:spMk id="12" creationId="{40131411-24C3-3346-4A41-5E5912894871}"/>
          </ac:spMkLst>
        </pc:spChg>
        <pc:spChg chg="add mod topLvl">
          <ac:chgData name="Sarah Carter" userId="4b4e2a7e9c42e1b2" providerId="LiveId" clId="{BA255BD1-D358-41EB-AB5B-D5A312B86EE7}" dt="2025-08-08T14:34:19.702" v="1924"/>
          <ac:spMkLst>
            <pc:docMk/>
            <pc:sldMk cId="1573650990" sldId="286"/>
            <ac:spMk id="16" creationId="{1DB4C670-F4BB-81C7-68A9-8DAEB92BB45D}"/>
          </ac:spMkLst>
        </pc:spChg>
        <pc:spChg chg="add mod">
          <ac:chgData name="Sarah Carter" userId="4b4e2a7e9c42e1b2" providerId="LiveId" clId="{BA255BD1-D358-41EB-AB5B-D5A312B86EE7}" dt="2025-08-08T14:35:42.407" v="3609" actId="948"/>
          <ac:spMkLst>
            <pc:docMk/>
            <pc:sldMk cId="1573650990" sldId="286"/>
            <ac:spMk id="22" creationId="{5271C915-1262-5082-6961-3BB1B435619A}"/>
          </ac:spMkLst>
        </pc:spChg>
        <pc:spChg chg="add mod">
          <ac:chgData name="Sarah Carter" userId="4b4e2a7e9c42e1b2" providerId="LiveId" clId="{BA255BD1-D358-41EB-AB5B-D5A312B86EE7}" dt="2025-08-08T14:35:07.804" v="2576"/>
          <ac:spMkLst>
            <pc:docMk/>
            <pc:sldMk cId="1573650990" sldId="286"/>
            <ac:spMk id="23" creationId="{9C965FD3-4722-960C-3FE0-EDD6F744D962}"/>
          </ac:spMkLst>
        </pc:spChg>
        <pc:spChg chg="add mod">
          <ac:chgData name="Sarah Carter" userId="4b4e2a7e9c42e1b2" providerId="LiveId" clId="{BA255BD1-D358-41EB-AB5B-D5A312B86EE7}" dt="2025-08-08T14:35:29.467" v="3158" actId="948"/>
          <ac:spMkLst>
            <pc:docMk/>
            <pc:sldMk cId="1573650990" sldId="286"/>
            <ac:spMk id="24" creationId="{C9072562-B342-817E-A422-B7577C46F72C}"/>
          </ac:spMkLst>
        </pc:spChg>
        <pc:grpChg chg="add del mod topLvl">
          <ac:chgData name="Sarah Carter" userId="4b4e2a7e9c42e1b2" providerId="LiveId" clId="{BA255BD1-D358-41EB-AB5B-D5A312B86EE7}" dt="2025-08-08T14:34:19.686" v="1900"/>
          <ac:grpSpMkLst>
            <pc:docMk/>
            <pc:sldMk cId="1573650990" sldId="286"/>
            <ac:grpSpMk id="5" creationId="{D1291A55-A0F9-2885-CF4D-98E4613F92D6}"/>
          </ac:grpSpMkLst>
        </pc:grpChg>
        <pc:grpChg chg="add del mod topLvl">
          <ac:chgData name="Sarah Carter" userId="4b4e2a7e9c42e1b2" providerId="LiveId" clId="{BA255BD1-D358-41EB-AB5B-D5A312B86EE7}" dt="2025-08-08T14:34:19.686" v="1897"/>
          <ac:grpSpMkLst>
            <pc:docMk/>
            <pc:sldMk cId="1573650990" sldId="286"/>
            <ac:grpSpMk id="9" creationId="{512FEFA0-18EB-EE78-C927-A35E3F0C5E22}"/>
          </ac:grpSpMkLst>
        </pc:grpChg>
        <pc:grpChg chg="add del mod topLvl">
          <ac:chgData name="Sarah Carter" userId="4b4e2a7e9c42e1b2" providerId="LiveId" clId="{BA255BD1-D358-41EB-AB5B-D5A312B86EE7}" dt="2025-08-08T14:34:19.686" v="1898"/>
          <ac:grpSpMkLst>
            <pc:docMk/>
            <pc:sldMk cId="1573650990" sldId="286"/>
            <ac:grpSpMk id="13" creationId="{37DD3403-1A63-94D8-70AD-BA106633B90E}"/>
          </ac:grpSpMkLst>
        </pc:grpChg>
        <pc:grpChg chg="add del mod topLvl">
          <ac:chgData name="Sarah Carter" userId="4b4e2a7e9c42e1b2" providerId="LiveId" clId="{BA255BD1-D358-41EB-AB5B-D5A312B86EE7}" dt="2025-08-08T14:34:19.686" v="1892"/>
          <ac:grpSpMkLst>
            <pc:docMk/>
            <pc:sldMk cId="1573650990" sldId="286"/>
            <ac:grpSpMk id="17" creationId="{C8F3C267-C4CB-70BB-A9AC-397FEB6BEF0D}"/>
          </ac:grpSpMkLst>
        </pc:grpChg>
        <pc:grpChg chg="add del mod topLvl">
          <ac:chgData name="Sarah Carter" userId="4b4e2a7e9c42e1b2" providerId="LiveId" clId="{BA255BD1-D358-41EB-AB5B-D5A312B86EE7}" dt="2025-08-08T14:34:19.686" v="1896"/>
          <ac:grpSpMkLst>
            <pc:docMk/>
            <pc:sldMk cId="1573650990" sldId="286"/>
            <ac:grpSpMk id="18" creationId="{6DDFD6CD-0607-C3ED-9B32-BBA1C17170EE}"/>
          </ac:grpSpMkLst>
        </pc:grpChg>
        <pc:grpChg chg="add del mod">
          <ac:chgData name="Sarah Carter" userId="4b4e2a7e9c42e1b2" providerId="LiveId" clId="{BA255BD1-D358-41EB-AB5B-D5A312B86EE7}" dt="2025-08-08T14:34:19.686" v="1891"/>
          <ac:grpSpMkLst>
            <pc:docMk/>
            <pc:sldMk cId="1573650990" sldId="286"/>
            <ac:grpSpMk id="19" creationId="{1CCBA557-8BC5-0693-C8A9-52DE2069D124}"/>
          </ac:grpSpMkLst>
        </pc:grpChg>
        <pc:grpChg chg="add mod">
          <ac:chgData name="Sarah Carter" userId="4b4e2a7e9c42e1b2" providerId="LiveId" clId="{BA255BD1-D358-41EB-AB5B-D5A312B86EE7}" dt="2025-08-08T14:34:19.682" v="1885" actId="14100"/>
          <ac:grpSpMkLst>
            <pc:docMk/>
            <pc:sldMk cId="1573650990" sldId="286"/>
            <ac:grpSpMk id="20" creationId="{8AFA6462-E831-E76A-C218-59A329D9AA2E}"/>
          </ac:grpSpMkLst>
        </pc:grpChg>
        <pc:picChg chg="add mod topLvl">
          <ac:chgData name="Sarah Carter" userId="4b4e2a7e9c42e1b2" providerId="LiveId" clId="{BA255BD1-D358-41EB-AB5B-D5A312B86EE7}" dt="2025-08-08T14:34:19.686" v="1900"/>
          <ac:picMkLst>
            <pc:docMk/>
            <pc:sldMk cId="1573650990" sldId="286"/>
            <ac:picMk id="3" creationId="{AD8BE787-4973-64FC-E4BB-C0A738F4902E}"/>
          </ac:picMkLst>
        </pc:picChg>
        <pc:picChg chg="add mod topLvl">
          <ac:chgData name="Sarah Carter" userId="4b4e2a7e9c42e1b2" providerId="LiveId" clId="{BA255BD1-D358-41EB-AB5B-D5A312B86EE7}" dt="2025-08-08T14:34:19.686" v="1897"/>
          <ac:picMkLst>
            <pc:docMk/>
            <pc:sldMk cId="1573650990" sldId="286"/>
            <ac:picMk id="7" creationId="{AD5D7754-B718-0877-C8B5-71B2AB1250B1}"/>
          </ac:picMkLst>
        </pc:picChg>
        <pc:picChg chg="add mod topLvl">
          <ac:chgData name="Sarah Carter" userId="4b4e2a7e9c42e1b2" providerId="LiveId" clId="{BA255BD1-D358-41EB-AB5B-D5A312B86EE7}" dt="2025-08-08T14:34:19.686" v="1898"/>
          <ac:picMkLst>
            <pc:docMk/>
            <pc:sldMk cId="1573650990" sldId="286"/>
            <ac:picMk id="11" creationId="{69FE35CD-8435-22D4-649B-96F557484273}"/>
          </ac:picMkLst>
        </pc:picChg>
        <pc:picChg chg="add mod topLvl">
          <ac:chgData name="Sarah Carter" userId="4b4e2a7e9c42e1b2" providerId="LiveId" clId="{BA255BD1-D358-41EB-AB5B-D5A312B86EE7}" dt="2025-08-08T14:34:19.686" v="1892"/>
          <ac:picMkLst>
            <pc:docMk/>
            <pc:sldMk cId="1573650990" sldId="286"/>
            <ac:picMk id="15" creationId="{7E978247-546C-FF8A-3856-FE1A8A10BED5}"/>
          </ac:picMkLst>
        </pc:picChg>
        <pc:picChg chg="add mod">
          <ac:chgData name="Sarah Carter" userId="4b4e2a7e9c42e1b2" providerId="LiveId" clId="{BA255BD1-D358-41EB-AB5B-D5A312B86EE7}" dt="2025-08-08T14:35:07.502" v="2276"/>
          <ac:picMkLst>
            <pc:docMk/>
            <pc:sldMk cId="1573650990" sldId="286"/>
            <ac:picMk id="21" creationId="{6B0CB038-F8A6-289F-7BDB-3B82E356A1BB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4205758029" sldId="286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4205758029" sldId="286"/>
            <ac:spMk id="4" creationId="{84B7574F-D4D0-01F0-F506-F110385B05D4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4205758029" sldId="286"/>
            <ac:grpSpMk id="5" creationId="{2E0CFBE6-37E0-3743-385E-45013A4A4B1D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4205758029" sldId="286"/>
            <ac:picMk id="3" creationId="{63BBE6EE-F500-6C64-C240-C565ECDF3C01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2954522968" sldId="287"/>
        </pc:sldMkLst>
        <pc:spChg chg="add mod topLvl">
          <ac:chgData name="Sarah Carter" userId="4b4e2a7e9c42e1b2" providerId="LiveId" clId="{BA255BD1-D358-41EB-AB5B-D5A312B86EE7}" dt="2025-08-08T14:34:31.721" v="2115"/>
          <ac:spMkLst>
            <pc:docMk/>
            <pc:sldMk cId="2954522968" sldId="287"/>
            <ac:spMk id="4" creationId="{C4FF9D94-9047-8D01-28D7-DEC28508F755}"/>
          </ac:spMkLst>
        </pc:spChg>
        <pc:spChg chg="add mod topLvl">
          <ac:chgData name="Sarah Carter" userId="4b4e2a7e9c42e1b2" providerId="LiveId" clId="{BA255BD1-D358-41EB-AB5B-D5A312B86EE7}" dt="2025-08-08T14:34:31.721" v="2118"/>
          <ac:spMkLst>
            <pc:docMk/>
            <pc:sldMk cId="2954522968" sldId="287"/>
            <ac:spMk id="8" creationId="{3DB8A0B5-C8EE-37A3-4B0A-29BC8CBBC4E0}"/>
          </ac:spMkLst>
        </pc:spChg>
        <pc:spChg chg="add mod topLvl">
          <ac:chgData name="Sarah Carter" userId="4b4e2a7e9c42e1b2" providerId="LiveId" clId="{BA255BD1-D358-41EB-AB5B-D5A312B86EE7}" dt="2025-08-08T14:34:31.721" v="2121"/>
          <ac:spMkLst>
            <pc:docMk/>
            <pc:sldMk cId="2954522968" sldId="287"/>
            <ac:spMk id="12" creationId="{C14431F5-F530-593A-8D84-E987930CFD9C}"/>
          </ac:spMkLst>
        </pc:spChg>
        <pc:spChg chg="add mod topLvl">
          <ac:chgData name="Sarah Carter" userId="4b4e2a7e9c42e1b2" providerId="LiveId" clId="{BA255BD1-D358-41EB-AB5B-D5A312B86EE7}" dt="2025-08-08T14:34:31.721" v="2124"/>
          <ac:spMkLst>
            <pc:docMk/>
            <pc:sldMk cId="2954522968" sldId="287"/>
            <ac:spMk id="16" creationId="{CF81117A-A89A-3FD7-0245-F238950D4F34}"/>
          </ac:spMkLst>
        </pc:spChg>
        <pc:spChg chg="add mod">
          <ac:chgData name="Sarah Carter" userId="4b4e2a7e9c42e1b2" providerId="LiveId" clId="{BA255BD1-D358-41EB-AB5B-D5A312B86EE7}" dt="2025-08-08T14:35:42.407" v="3624" actId="948"/>
          <ac:spMkLst>
            <pc:docMk/>
            <pc:sldMk cId="2954522968" sldId="287"/>
            <ac:spMk id="22" creationId="{809F087E-4B25-50B8-B6B5-C70D15E5FB36}"/>
          </ac:spMkLst>
        </pc:spChg>
        <pc:spChg chg="add mod">
          <ac:chgData name="Sarah Carter" userId="4b4e2a7e9c42e1b2" providerId="LiveId" clId="{BA255BD1-D358-41EB-AB5B-D5A312B86EE7}" dt="2025-08-08T14:35:07.804" v="2581"/>
          <ac:spMkLst>
            <pc:docMk/>
            <pc:sldMk cId="2954522968" sldId="287"/>
            <ac:spMk id="23" creationId="{9C1D0A51-B1E9-16EC-F77A-8277283A23BC}"/>
          </ac:spMkLst>
        </pc:spChg>
        <pc:spChg chg="add mod">
          <ac:chgData name="Sarah Carter" userId="4b4e2a7e9c42e1b2" providerId="LiveId" clId="{BA255BD1-D358-41EB-AB5B-D5A312B86EE7}" dt="2025-08-08T14:35:29.467" v="3173" actId="948"/>
          <ac:spMkLst>
            <pc:docMk/>
            <pc:sldMk cId="2954522968" sldId="287"/>
            <ac:spMk id="24" creationId="{8C9AD606-F93D-739C-F177-804F4C3E08B2}"/>
          </ac:spMkLst>
        </pc:spChg>
        <pc:grpChg chg="add del mod topLvl">
          <ac:chgData name="Sarah Carter" userId="4b4e2a7e9c42e1b2" providerId="LiveId" clId="{BA255BD1-D358-41EB-AB5B-D5A312B86EE7}" dt="2025-08-08T14:34:31.721" v="2111"/>
          <ac:grpSpMkLst>
            <pc:docMk/>
            <pc:sldMk cId="2954522968" sldId="287"/>
            <ac:grpSpMk id="5" creationId="{827D8817-A535-A175-3E5C-25E6215524AB}"/>
          </ac:grpSpMkLst>
        </pc:grpChg>
        <pc:grpChg chg="add del mod topLvl">
          <ac:chgData name="Sarah Carter" userId="4b4e2a7e9c42e1b2" providerId="LiveId" clId="{BA255BD1-D358-41EB-AB5B-D5A312B86EE7}" dt="2025-08-08T14:34:31.721" v="2106"/>
          <ac:grpSpMkLst>
            <pc:docMk/>
            <pc:sldMk cId="2954522968" sldId="287"/>
            <ac:grpSpMk id="9" creationId="{F691A8D1-AE40-BDA6-D3E0-DC244EE23E0A}"/>
          </ac:grpSpMkLst>
        </pc:grpChg>
        <pc:grpChg chg="add del mod topLvl">
          <ac:chgData name="Sarah Carter" userId="4b4e2a7e9c42e1b2" providerId="LiveId" clId="{BA255BD1-D358-41EB-AB5B-D5A312B86EE7}" dt="2025-08-08T14:34:31.721" v="2107"/>
          <ac:grpSpMkLst>
            <pc:docMk/>
            <pc:sldMk cId="2954522968" sldId="287"/>
            <ac:grpSpMk id="13" creationId="{B1E233E9-CEFD-5C7A-BA14-59EC7D6CA6B3}"/>
          </ac:grpSpMkLst>
        </pc:grpChg>
        <pc:grpChg chg="add del mod topLvl">
          <ac:chgData name="Sarah Carter" userId="4b4e2a7e9c42e1b2" providerId="LiveId" clId="{BA255BD1-D358-41EB-AB5B-D5A312B86EE7}" dt="2025-08-08T14:34:31.719" v="2101"/>
          <ac:grpSpMkLst>
            <pc:docMk/>
            <pc:sldMk cId="2954522968" sldId="287"/>
            <ac:grpSpMk id="17" creationId="{2B936117-5D58-2E84-F1E6-2E1AB104BF9B}"/>
          </ac:grpSpMkLst>
        </pc:grpChg>
        <pc:grpChg chg="add del mod">
          <ac:chgData name="Sarah Carter" userId="4b4e2a7e9c42e1b2" providerId="LiveId" clId="{BA255BD1-D358-41EB-AB5B-D5A312B86EE7}" dt="2025-08-08T14:34:31.721" v="2105"/>
          <ac:grpSpMkLst>
            <pc:docMk/>
            <pc:sldMk cId="2954522968" sldId="287"/>
            <ac:grpSpMk id="18" creationId="{3EFBA9E2-2151-9C42-E903-93DA8FFECA3D}"/>
          </ac:grpSpMkLst>
        </pc:grpChg>
        <pc:grpChg chg="add del mod">
          <ac:chgData name="Sarah Carter" userId="4b4e2a7e9c42e1b2" providerId="LiveId" clId="{BA255BD1-D358-41EB-AB5B-D5A312B86EE7}" dt="2025-08-08T14:34:31.717" v="2100"/>
          <ac:grpSpMkLst>
            <pc:docMk/>
            <pc:sldMk cId="2954522968" sldId="287"/>
            <ac:grpSpMk id="19" creationId="{F4E3DD49-13CD-9E77-0190-67F8B0E0DD34}"/>
          </ac:grpSpMkLst>
        </pc:grpChg>
        <pc:grpChg chg="add mod">
          <ac:chgData name="Sarah Carter" userId="4b4e2a7e9c42e1b2" providerId="LiveId" clId="{BA255BD1-D358-41EB-AB5B-D5A312B86EE7}" dt="2025-08-08T14:34:31.705" v="2093" actId="14100"/>
          <ac:grpSpMkLst>
            <pc:docMk/>
            <pc:sldMk cId="2954522968" sldId="287"/>
            <ac:grpSpMk id="20" creationId="{A7786A1C-25D6-B0E6-92BC-1B0BD6F4DBA2}"/>
          </ac:grpSpMkLst>
        </pc:grpChg>
        <pc:picChg chg="add mod topLvl">
          <ac:chgData name="Sarah Carter" userId="4b4e2a7e9c42e1b2" providerId="LiveId" clId="{BA255BD1-D358-41EB-AB5B-D5A312B86EE7}" dt="2025-08-08T14:34:31.721" v="2111"/>
          <ac:picMkLst>
            <pc:docMk/>
            <pc:sldMk cId="2954522968" sldId="287"/>
            <ac:picMk id="3" creationId="{98CE74C6-D53C-FBA9-4A4E-80D3B438E9F6}"/>
          </ac:picMkLst>
        </pc:picChg>
        <pc:picChg chg="add mod topLvl">
          <ac:chgData name="Sarah Carter" userId="4b4e2a7e9c42e1b2" providerId="LiveId" clId="{BA255BD1-D358-41EB-AB5B-D5A312B86EE7}" dt="2025-08-08T14:34:31.721" v="2106"/>
          <ac:picMkLst>
            <pc:docMk/>
            <pc:sldMk cId="2954522968" sldId="287"/>
            <ac:picMk id="7" creationId="{C633DED7-8CBD-C752-0BD1-339CA1F0DDF2}"/>
          </ac:picMkLst>
        </pc:picChg>
        <pc:picChg chg="add mod topLvl">
          <ac:chgData name="Sarah Carter" userId="4b4e2a7e9c42e1b2" providerId="LiveId" clId="{BA255BD1-D358-41EB-AB5B-D5A312B86EE7}" dt="2025-08-08T14:34:31.721" v="2107"/>
          <ac:picMkLst>
            <pc:docMk/>
            <pc:sldMk cId="2954522968" sldId="287"/>
            <ac:picMk id="11" creationId="{07BAD272-FF57-8890-D28D-EF6480BF337B}"/>
          </ac:picMkLst>
        </pc:picChg>
        <pc:picChg chg="add mod topLvl">
          <ac:chgData name="Sarah Carter" userId="4b4e2a7e9c42e1b2" providerId="LiveId" clId="{BA255BD1-D358-41EB-AB5B-D5A312B86EE7}" dt="2025-08-08T14:34:31.719" v="2101"/>
          <ac:picMkLst>
            <pc:docMk/>
            <pc:sldMk cId="2954522968" sldId="287"/>
            <ac:picMk id="15" creationId="{06D35B64-CE2C-B738-0A9C-1E69478E928D}"/>
          </ac:picMkLst>
        </pc:picChg>
        <pc:picChg chg="add mod">
          <ac:chgData name="Sarah Carter" userId="4b4e2a7e9c42e1b2" providerId="LiveId" clId="{BA255BD1-D358-41EB-AB5B-D5A312B86EE7}" dt="2025-08-08T14:35:07.518" v="2281"/>
          <ac:picMkLst>
            <pc:docMk/>
            <pc:sldMk cId="2954522968" sldId="287"/>
            <ac:picMk id="21" creationId="{8F8D6390-434B-9F21-B045-0C9952D5C5C0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4005872126" sldId="287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4005872126" sldId="287"/>
            <ac:spMk id="4" creationId="{13B3C4EF-27B5-719D-DA4B-A4B7C79FB6E6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4005872126" sldId="287"/>
            <ac:grpSpMk id="5" creationId="{DC3F016D-805F-7096-0447-CD3F56123155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4005872126" sldId="287"/>
            <ac:picMk id="3" creationId="{68BECB8B-78B3-1A72-BFBB-47A5BDA61087}"/>
          </ac:picMkLst>
        </pc:picChg>
      </pc:sldChg>
      <pc:sldChg chg="addSp delSp modSp add del mod">
        <pc:chgData name="Sarah Carter" userId="4b4e2a7e9c42e1b2" providerId="LiveId" clId="{BA255BD1-D358-41EB-AB5B-D5A312B86EE7}" dt="2025-08-08T14:38:55.153" v="3640" actId="2696"/>
        <pc:sldMkLst>
          <pc:docMk/>
          <pc:sldMk cId="1546595916" sldId="288"/>
        </pc:sldMkLst>
        <pc:spChg chg="add mod topLvl">
          <ac:chgData name="Sarah Carter" userId="4b4e2a7e9c42e1b2" providerId="LiveId" clId="{BA255BD1-D358-41EB-AB5B-D5A312B86EE7}" dt="2025-08-08T14:34:31.721" v="2127"/>
          <ac:spMkLst>
            <pc:docMk/>
            <pc:sldMk cId="1546595916" sldId="288"/>
            <ac:spMk id="4" creationId="{3BBA9242-3691-B902-DCA5-188A589E65F7}"/>
          </ac:spMkLst>
        </pc:spChg>
        <pc:spChg chg="add mod topLvl">
          <ac:chgData name="Sarah Carter" userId="4b4e2a7e9c42e1b2" providerId="LiveId" clId="{BA255BD1-D358-41EB-AB5B-D5A312B86EE7}" dt="2025-08-08T14:34:31.731" v="2130"/>
          <ac:spMkLst>
            <pc:docMk/>
            <pc:sldMk cId="1546595916" sldId="288"/>
            <ac:spMk id="8" creationId="{C9A418C2-D374-5771-568F-44A25CF0E259}"/>
          </ac:spMkLst>
        </pc:spChg>
        <pc:spChg chg="add mod topLvl">
          <ac:chgData name="Sarah Carter" userId="4b4e2a7e9c42e1b2" providerId="LiveId" clId="{BA255BD1-D358-41EB-AB5B-D5A312B86EE7}" dt="2025-08-08T14:34:31.731" v="2133"/>
          <ac:spMkLst>
            <pc:docMk/>
            <pc:sldMk cId="1546595916" sldId="288"/>
            <ac:spMk id="12" creationId="{5A854D04-71BB-89D5-66EB-4B6F1F148FBA}"/>
          </ac:spMkLst>
        </pc:spChg>
        <pc:spChg chg="add mod topLvl">
          <ac:chgData name="Sarah Carter" userId="4b4e2a7e9c42e1b2" providerId="LiveId" clId="{BA255BD1-D358-41EB-AB5B-D5A312B86EE7}" dt="2025-08-08T14:34:31.731" v="2136"/>
          <ac:spMkLst>
            <pc:docMk/>
            <pc:sldMk cId="1546595916" sldId="288"/>
            <ac:spMk id="16" creationId="{56BF20E7-6FDC-C977-7B64-E8352C44DAE8}"/>
          </ac:spMkLst>
        </pc:spChg>
        <pc:spChg chg="add mod">
          <ac:chgData name="Sarah Carter" userId="4b4e2a7e9c42e1b2" providerId="LiveId" clId="{BA255BD1-D358-41EB-AB5B-D5A312B86EE7}" dt="2025-08-08T14:35:42.423" v="3639" actId="948"/>
          <ac:spMkLst>
            <pc:docMk/>
            <pc:sldMk cId="1546595916" sldId="288"/>
            <ac:spMk id="22" creationId="{C7719D5E-BD6A-8AAE-F5FB-76CA29765581}"/>
          </ac:spMkLst>
        </pc:spChg>
        <pc:spChg chg="add mod">
          <ac:chgData name="Sarah Carter" userId="4b4e2a7e9c42e1b2" providerId="LiveId" clId="{BA255BD1-D358-41EB-AB5B-D5A312B86EE7}" dt="2025-08-08T14:35:07.804" v="2586"/>
          <ac:spMkLst>
            <pc:docMk/>
            <pc:sldMk cId="1546595916" sldId="288"/>
            <ac:spMk id="23" creationId="{3B10A3C9-EEFB-1C62-D3E2-1D970F32052B}"/>
          </ac:spMkLst>
        </pc:spChg>
        <pc:spChg chg="add mod">
          <ac:chgData name="Sarah Carter" userId="4b4e2a7e9c42e1b2" providerId="LiveId" clId="{BA255BD1-D358-41EB-AB5B-D5A312B86EE7}" dt="2025-08-08T14:35:29.483" v="3188" actId="948"/>
          <ac:spMkLst>
            <pc:docMk/>
            <pc:sldMk cId="1546595916" sldId="288"/>
            <ac:spMk id="24" creationId="{3D077CA9-E45F-A0FE-1C74-9818CB05681C}"/>
          </ac:spMkLst>
        </pc:spChg>
        <pc:grpChg chg="add del mod topLvl">
          <ac:chgData name="Sarah Carter" userId="4b4e2a7e9c42e1b2" providerId="LiveId" clId="{BA255BD1-D358-41EB-AB5B-D5A312B86EE7}" dt="2025-08-08T14:34:31.721" v="2112"/>
          <ac:grpSpMkLst>
            <pc:docMk/>
            <pc:sldMk cId="1546595916" sldId="288"/>
            <ac:grpSpMk id="5" creationId="{D8D3770F-1737-7F2C-4C87-EDB6E5DC7986}"/>
          </ac:grpSpMkLst>
        </pc:grpChg>
        <pc:grpChg chg="add del mod topLvl">
          <ac:chgData name="Sarah Carter" userId="4b4e2a7e9c42e1b2" providerId="LiveId" clId="{BA255BD1-D358-41EB-AB5B-D5A312B86EE7}" dt="2025-08-08T14:34:31.721" v="2109"/>
          <ac:grpSpMkLst>
            <pc:docMk/>
            <pc:sldMk cId="1546595916" sldId="288"/>
            <ac:grpSpMk id="9" creationId="{208D6EC6-AE25-4ED9-1772-FA696F5F4520}"/>
          </ac:grpSpMkLst>
        </pc:grpChg>
        <pc:grpChg chg="add del mod topLvl">
          <ac:chgData name="Sarah Carter" userId="4b4e2a7e9c42e1b2" providerId="LiveId" clId="{BA255BD1-D358-41EB-AB5B-D5A312B86EE7}" dt="2025-08-08T14:34:31.721" v="2110"/>
          <ac:grpSpMkLst>
            <pc:docMk/>
            <pc:sldMk cId="1546595916" sldId="288"/>
            <ac:grpSpMk id="13" creationId="{64AFF8D8-94C6-B226-79DB-7FEFFF8F6D7C}"/>
          </ac:grpSpMkLst>
        </pc:grpChg>
        <pc:grpChg chg="add del mod topLvl">
          <ac:chgData name="Sarah Carter" userId="4b4e2a7e9c42e1b2" providerId="LiveId" clId="{BA255BD1-D358-41EB-AB5B-D5A312B86EE7}" dt="2025-08-08T14:34:31.719" v="2104"/>
          <ac:grpSpMkLst>
            <pc:docMk/>
            <pc:sldMk cId="1546595916" sldId="288"/>
            <ac:grpSpMk id="17" creationId="{ADB21422-F0F3-5C84-0CE1-3E59CE71EA6D}"/>
          </ac:grpSpMkLst>
        </pc:grpChg>
        <pc:grpChg chg="add del mod topLvl">
          <ac:chgData name="Sarah Carter" userId="4b4e2a7e9c42e1b2" providerId="LiveId" clId="{BA255BD1-D358-41EB-AB5B-D5A312B86EE7}" dt="2025-08-08T14:34:31.721" v="2108"/>
          <ac:grpSpMkLst>
            <pc:docMk/>
            <pc:sldMk cId="1546595916" sldId="288"/>
            <ac:grpSpMk id="18" creationId="{3CAC40F8-935A-B569-CC81-F7CBBD17A408}"/>
          </ac:grpSpMkLst>
        </pc:grpChg>
        <pc:grpChg chg="add del mod">
          <ac:chgData name="Sarah Carter" userId="4b4e2a7e9c42e1b2" providerId="LiveId" clId="{BA255BD1-D358-41EB-AB5B-D5A312B86EE7}" dt="2025-08-08T14:34:31.719" v="2103"/>
          <ac:grpSpMkLst>
            <pc:docMk/>
            <pc:sldMk cId="1546595916" sldId="288"/>
            <ac:grpSpMk id="19" creationId="{D9200FED-2087-6980-3F79-2EBC10C8DAD0}"/>
          </ac:grpSpMkLst>
        </pc:grpChg>
        <pc:grpChg chg="add mod">
          <ac:chgData name="Sarah Carter" userId="4b4e2a7e9c42e1b2" providerId="LiveId" clId="{BA255BD1-D358-41EB-AB5B-D5A312B86EE7}" dt="2025-08-08T14:34:31.715" v="2098"/>
          <ac:grpSpMkLst>
            <pc:docMk/>
            <pc:sldMk cId="1546595916" sldId="288"/>
            <ac:grpSpMk id="20" creationId="{1CD228C4-4135-F7FE-A624-311E124FE6FF}"/>
          </ac:grpSpMkLst>
        </pc:grpChg>
        <pc:picChg chg="add mod topLvl">
          <ac:chgData name="Sarah Carter" userId="4b4e2a7e9c42e1b2" providerId="LiveId" clId="{BA255BD1-D358-41EB-AB5B-D5A312B86EE7}" dt="2025-08-08T14:34:31.721" v="2112"/>
          <ac:picMkLst>
            <pc:docMk/>
            <pc:sldMk cId="1546595916" sldId="288"/>
            <ac:picMk id="3" creationId="{CC60F167-D5D5-6711-E784-F1C2A1122823}"/>
          </ac:picMkLst>
        </pc:picChg>
        <pc:picChg chg="add mod topLvl">
          <ac:chgData name="Sarah Carter" userId="4b4e2a7e9c42e1b2" providerId="LiveId" clId="{BA255BD1-D358-41EB-AB5B-D5A312B86EE7}" dt="2025-08-08T14:34:31.721" v="2109"/>
          <ac:picMkLst>
            <pc:docMk/>
            <pc:sldMk cId="1546595916" sldId="288"/>
            <ac:picMk id="7" creationId="{15864E14-9F73-8943-B0A7-2A132472C135}"/>
          </ac:picMkLst>
        </pc:picChg>
        <pc:picChg chg="add mod topLvl">
          <ac:chgData name="Sarah Carter" userId="4b4e2a7e9c42e1b2" providerId="LiveId" clId="{BA255BD1-D358-41EB-AB5B-D5A312B86EE7}" dt="2025-08-08T14:34:31.721" v="2110"/>
          <ac:picMkLst>
            <pc:docMk/>
            <pc:sldMk cId="1546595916" sldId="288"/>
            <ac:picMk id="11" creationId="{F99DB316-2CEF-F0A8-77FA-43023CCBA268}"/>
          </ac:picMkLst>
        </pc:picChg>
        <pc:picChg chg="add mod topLvl">
          <ac:chgData name="Sarah Carter" userId="4b4e2a7e9c42e1b2" providerId="LiveId" clId="{BA255BD1-D358-41EB-AB5B-D5A312B86EE7}" dt="2025-08-08T14:34:31.719" v="2104"/>
          <ac:picMkLst>
            <pc:docMk/>
            <pc:sldMk cId="1546595916" sldId="288"/>
            <ac:picMk id="15" creationId="{A2B32684-6854-6A09-9435-F457B2D0632A}"/>
          </ac:picMkLst>
        </pc:picChg>
        <pc:picChg chg="add mod">
          <ac:chgData name="Sarah Carter" userId="4b4e2a7e9c42e1b2" providerId="LiveId" clId="{BA255BD1-D358-41EB-AB5B-D5A312B86EE7}" dt="2025-08-08T14:35:07.518" v="2286"/>
          <ac:picMkLst>
            <pc:docMk/>
            <pc:sldMk cId="1546595916" sldId="288"/>
            <ac:picMk id="21" creationId="{1A568531-8BA9-359C-A18D-31D3181F5CAC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2119648832" sldId="288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2119648832" sldId="288"/>
            <ac:spMk id="4" creationId="{9ED462A4-48B8-8F14-1FD3-D82690DE5A79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2119648832" sldId="288"/>
            <ac:grpSpMk id="5" creationId="{8B6B8142-EA9C-0BCD-472A-C3544090EB36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2119648832" sldId="288"/>
            <ac:picMk id="3" creationId="{6FA8553F-9E7A-38B0-83AF-83DC57531E64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4020222657" sldId="289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4020222657" sldId="289"/>
            <ac:spMk id="4" creationId="{26168492-1C30-57FC-BE88-4395D66E320F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4020222657" sldId="289"/>
            <ac:grpSpMk id="5" creationId="{864E4A8F-9EB1-D0C3-2A15-E8B31EF41A68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4020222657" sldId="289"/>
            <ac:picMk id="3" creationId="{90E4B812-1F4D-220D-2C22-14A7BEF6181B}"/>
          </ac:picMkLst>
        </pc:picChg>
      </pc:sldChg>
      <pc:sldChg chg="addSp delSp modSp add del mod">
        <pc:chgData name="Sarah Carter" userId="4b4e2a7e9c42e1b2" providerId="LiveId" clId="{BA255BD1-D358-41EB-AB5B-D5A312B86EE7}" dt="2025-08-08T14:33:54.651" v="1500"/>
        <pc:sldMkLst>
          <pc:docMk/>
          <pc:sldMk cId="1958432980" sldId="290"/>
        </pc:sldMkLst>
        <pc:spChg chg="add mod topLvl">
          <ac:chgData name="Sarah Carter" userId="4b4e2a7e9c42e1b2" providerId="LiveId" clId="{BA255BD1-D358-41EB-AB5B-D5A312B86EE7}" dt="2025-08-08T14:33:54.651" v="1500"/>
          <ac:spMkLst>
            <pc:docMk/>
            <pc:sldMk cId="1958432980" sldId="290"/>
            <ac:spMk id="4" creationId="{409737B3-C940-F017-F9FF-20A864521180}"/>
          </ac:spMkLst>
        </pc:spChg>
        <pc:grpChg chg="add del mod">
          <ac:chgData name="Sarah Carter" userId="4b4e2a7e9c42e1b2" providerId="LiveId" clId="{BA255BD1-D358-41EB-AB5B-D5A312B86EE7}" dt="2025-08-08T14:33:54.651" v="1500"/>
          <ac:grpSpMkLst>
            <pc:docMk/>
            <pc:sldMk cId="1958432980" sldId="290"/>
            <ac:grpSpMk id="5" creationId="{8AFC81AD-92CE-B21E-528A-5DD0D1CE3D26}"/>
          </ac:grpSpMkLst>
        </pc:grpChg>
        <pc:picChg chg="add mod topLvl">
          <ac:chgData name="Sarah Carter" userId="4b4e2a7e9c42e1b2" providerId="LiveId" clId="{BA255BD1-D358-41EB-AB5B-D5A312B86EE7}" dt="2025-08-08T14:33:54.651" v="1500"/>
          <ac:picMkLst>
            <pc:docMk/>
            <pc:sldMk cId="1958432980" sldId="290"/>
            <ac:picMk id="3" creationId="{B4CF9A26-4242-AA2E-6F70-03A9979ED8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8DCE-46F4-3FB6-2D87-B51969BBD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81B01-3C3D-DC0F-A979-32B2A11437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62F02-E9F1-7FD4-EC25-5A16427BA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AA825-80E9-31C3-1ACB-69EB2C3A8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8FF1B-1805-29E9-AD90-D19078503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6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A5FDB-9F02-BC62-3802-CD1D2BEC0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655EDA-A125-65FF-FB12-1320D8303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74977-E92C-738E-7AD0-254607D67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4D643-ED4E-2040-DCB0-CEA69E836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C0F6D-9EB6-4922-CB0B-DA7FE88F2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6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73BB5F-7FEA-A615-2775-1CD3C5B663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CE87C2-7518-1EA9-D2D3-AC9969D2E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3FCA3A-0613-7213-EA80-75CA6622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0E983-28F7-1699-B203-7B3891AF7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75CA6-01E1-5B71-9760-C7A81DDC1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4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82F5C-A696-EE8B-8044-5A95A4ED6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777E6-EDA7-118F-E914-6BEB4628A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6A919-7DF0-54F9-1288-0113152FC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76B8C-5476-3165-58C5-59B206569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5E647-C37A-3871-AFA4-4AE5EB52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47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E3A88-B957-BC1A-12EB-11E6EE696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BA91F-C15E-9792-13E4-445ACE44B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49FCE-E6B8-17A2-662F-3626A8A88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F36B7-7FCC-3E3E-CEE1-80F1C066D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E76A2-F0BA-9F95-866E-F6F54A8FF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3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6BC7E-C68C-176C-2F56-6B58E629D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04BB1-643D-AF7C-8BDB-3F67DA0A8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60BEA-55DB-7134-0896-ADF052343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7EBD1-0FDC-A322-9809-48C44B9E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D4F51-8A18-8481-6342-BF52E6D91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E40190-C1D4-015A-435F-762B33113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4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98BE6-7E1B-9B44-8034-AD380F91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BE40D4-30CB-EEB7-CC56-BE230AF94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736CF1-98C6-9B67-0201-B7A34DDA8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2B1309-00BA-4D75-3DC7-DF7A97AF7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516B4E-8E7F-4E08-3BEE-094B93CA0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EC7E76-6E2A-8C4E-99A5-CBEEA14EA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33BF4B-A622-48EA-3C66-3698F0E29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F7F981-6885-408C-86EA-CF041FCF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6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638B3-DBB8-7970-E598-065112C65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40294E-7215-642C-92AB-3D44E723A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9D7095-08CA-D168-331A-8A63F2E8A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B633CE-D50F-8078-C85B-33075A68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1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497DF1-74DD-6E81-8A28-96425BCDD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710EBF-EBD1-437C-CE5F-D9DE2FAA2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734AD-1F05-C294-DE97-60F3DC3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9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0585-17D9-04D1-E0D8-A55E3E8F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5B63C-CBCA-7B2C-7719-15060BCCC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D551F1-7BC3-9465-9020-C0A5EE304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11B10-CCC1-1DA4-1A59-B74ADBCF5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873CA-E569-8B8E-CBED-2DF79A997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B199C-29C8-A7BD-E4FD-2482E5942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44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43E3-1D00-1267-431A-C6C0D224D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6C2509-0732-E1B9-EF78-F316134501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5A910-D818-8A5A-7D14-B5497AF8C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18C578-0823-51FD-D71E-9A899FAE7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9D7B70-8324-2489-64A3-4BAADB5CA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851547-93BC-2338-7620-4DA1EFDAA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33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C4FEE3-B9C8-06B0-C4DB-EF30AADD4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5A7765-C90B-4C3F-0699-039DE98C5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655E6-2345-8BDF-550A-C9E124B829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88BEE-1756-A9EB-3E65-8689066D36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C1D1D-4B6B-C2B4-064C-B07F77C07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3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.xml"/><Relationship Id="rId7" Type="http://schemas.openxmlformats.org/officeDocument/2006/relationships/image" Target="../media/image21.sv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3.xml"/><Relationship Id="rId7" Type="http://schemas.openxmlformats.org/officeDocument/2006/relationships/image" Target="../media/image23.sv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.xml"/><Relationship Id="rId7" Type="http://schemas.openxmlformats.org/officeDocument/2006/relationships/image" Target="../media/image25.sv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image" Target="../media/image27.sv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5.xml"/><Relationship Id="rId7" Type="http://schemas.openxmlformats.org/officeDocument/2006/relationships/image" Target="../media/image29.sv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9.xml"/><Relationship Id="rId7" Type="http://schemas.openxmlformats.org/officeDocument/2006/relationships/image" Target="../media/image31.sv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3.xml"/><Relationship Id="rId7" Type="http://schemas.openxmlformats.org/officeDocument/2006/relationships/image" Target="../media/image33.sv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7.xml"/><Relationship Id="rId7" Type="http://schemas.openxmlformats.org/officeDocument/2006/relationships/image" Target="../media/image35.sv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1.xml"/><Relationship Id="rId7" Type="http://schemas.openxmlformats.org/officeDocument/2006/relationships/image" Target="../media/image37.sv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5.xml"/><Relationship Id="rId7" Type="http://schemas.openxmlformats.org/officeDocument/2006/relationships/image" Target="../media/image39.sv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image" Target="../media/image5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9.xml"/><Relationship Id="rId7" Type="http://schemas.openxmlformats.org/officeDocument/2006/relationships/image" Target="../media/image41.sv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3.xml"/><Relationship Id="rId7" Type="http://schemas.openxmlformats.org/officeDocument/2006/relationships/image" Target="../media/image43.sv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7.xml"/><Relationship Id="rId7" Type="http://schemas.openxmlformats.org/officeDocument/2006/relationships/image" Target="../media/image45.sv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4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1.xml"/><Relationship Id="rId7" Type="http://schemas.openxmlformats.org/officeDocument/2006/relationships/image" Target="../media/image47.sv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5.xml"/><Relationship Id="rId7" Type="http://schemas.openxmlformats.org/officeDocument/2006/relationships/image" Target="../media/image49.sv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.xml"/><Relationship Id="rId7" Type="http://schemas.openxmlformats.org/officeDocument/2006/relationships/image" Target="../media/image7.sv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.xml"/><Relationship Id="rId7" Type="http://schemas.openxmlformats.org/officeDocument/2006/relationships/image" Target="../media/image9.sv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9.xml"/><Relationship Id="rId7" Type="http://schemas.openxmlformats.org/officeDocument/2006/relationships/image" Target="../media/image11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.xml"/><Relationship Id="rId7" Type="http://schemas.openxmlformats.org/officeDocument/2006/relationships/image" Target="../media/image13.sv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7.xml"/><Relationship Id="rId7" Type="http://schemas.openxmlformats.org/officeDocument/2006/relationships/image" Target="../media/image15.sv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.xml"/><Relationship Id="rId7" Type="http://schemas.openxmlformats.org/officeDocument/2006/relationships/image" Target="../media/image17.sv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19.sv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06649220-E854-1065-D1A3-32EB8B7B7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661EE557-C290-5E10-BA92-636EE6BDF60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30D0DA4-E0EA-AEBF-6111-7F3547C6026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E4FC418B-9CBB-02BC-0F36-2316F12911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F3FB457-ADC5-13F9-DB38-846BC51653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071B64D-07B3-3D6D-0829-3DC880B9090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608717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4EFDE78D-0492-CDA2-174C-E6450844BE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5947439C-F8C8-707D-4F87-03B63A0065B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6F7D551-18B3-68A8-57D4-5CD50412FF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FC9866C3-CF7F-0785-D990-A0F8C3FAA2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8B01E140-1F0D-B996-C9EB-AB94124FB7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7A94633E-8409-9158-52E3-8B53307693F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067767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2AD791ED-B242-4E56-E8F3-DFD6F57CD4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4B805DB8-8178-9512-1775-17E18C87CE57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F369BED-94AC-CC37-B0FC-B17ADCFC0D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A56B12BD-5BD7-F6B2-1A4A-C55245ABCE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B811E149-FA57-6685-D301-07977181FB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13B851B9-0B63-A8CF-3980-F0860CDABEF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791338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A92A73B2-2585-6613-4C76-075213DEAA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B8FED141-1749-EC08-0FF8-F4BCC20E061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C3BCCA2-C316-DE21-C0FC-7D78B473FD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901FF319-D3A8-4CE5-0B05-5D20D68B59F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AEEE26D-5A6E-0724-FF73-DC0BC5AFDB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498E910D-E5DD-4E50-949A-2EFDD534C17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59924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60EA7A35-012D-386A-9EBA-D54584BD65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AE526A3F-F5AB-4C38-BD85-ADA8F45E82B2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8870222-D26C-58EB-B8D1-0BA1D0A2AE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2442012-9E86-DB83-C6AD-A00765B73A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4D825666-02F3-90EB-6047-236A3FB07C5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32D87144-F232-EA84-6C0B-14E3A6B7652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548545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1C8ECDA4-017D-8F49-C2FB-CB3DE3FF84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51D0BE40-A638-D0C2-0A7A-C4759ACC290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1BCA8F5-8B63-F503-17BD-FEFD961241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121C3B2A-937B-7670-2D9B-FF44E2AC8A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60659A46-3D55-8F66-6E6C-8C657A5C9B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C19DB17D-3F09-D173-85FA-F03F46B1228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790488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3AE849AF-5581-AF75-0F71-16D6608558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8133C2B0-ABD0-6CAB-8763-3E5225336D5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D253004-8B9B-BC30-3BA1-20A7F256066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09E3AA4F-BC29-D2BE-52E3-40D3DD765D8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0630F5A8-C1F4-A1EF-CD54-7C814BD051A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65275DE5-19B2-C5A7-148E-210DA4C8CB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512373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304338CA-78DB-4834-C896-AD9580417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AFB7A1B3-D526-70F9-AF88-399806D4A84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1169122-2ED5-D649-D844-4EA5C5899A3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46126DBE-F24E-B060-F74A-03B6087CE6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55A1D4F2-1FC9-1125-3B99-3349BCD77A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88CF218-66F1-1447-62BF-43C11268ECC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824559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12668095-97F4-1C7D-4F5E-E5B9A3E953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092482FD-FDAE-4DF2-9CD9-D3346E536DD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9983116-CC85-D67C-EC95-043C21A5F9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0B2380C6-1DD8-12A5-A307-44C7D4DCD15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535B2188-A8F8-4B14-C021-44CB7773922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C8E5F034-8F3A-D47C-F526-F8935247F1C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703726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D5373C7A-48B5-1A44-64C8-A302350015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11C13AF8-AB9E-76C9-CE30-0E3C3179A3C5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1461060-1BC7-AC29-671F-F19878820F1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1F2373CA-4FD8-52B7-2D4C-9C74DBCB69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E875A7D1-1E92-1879-46FF-C7D82645F22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776E557-B564-4D3C-BF3C-DBA8A1DF7C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842884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74914AE0-D7E1-8D8A-7D53-F7F08EA50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942E9165-DD51-D58E-FCC5-97AB365DABA4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E61E515-2256-38B4-5A90-AF4284C369F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8B891D54-CDBC-6246-98E3-60216F69D5C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E1491928-7818-5000-CEA1-111250818B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8DB1FB8F-C129-6038-9FCA-BC7998DDE7C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06540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A1E23CC7-A253-D76F-4F6A-092F929C10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E29067F9-C6F6-EE82-D414-679647C624F1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0636E25-CD4F-18BC-7AEE-027DE54C7F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C00CE210-2066-7550-1293-9C26F62DA08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7D0C948-1DC0-37BC-C629-F1D5E35073A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FDAEC797-BC7B-1184-1A42-0E1400C218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635914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D60A2DCE-A186-363B-8631-BAA12B2EC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F278FB8D-9856-9316-2697-9F1CA09E1B76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A2050BE-113E-894E-59B2-DF59C96B9E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23F227DF-BBE1-46A6-AF22-F1C862B83B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047B1B54-C386-9E41-2DEB-39E4E12F458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5C0766BE-5D31-7B87-5D0A-B5A525D522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960326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131A4927-5227-689D-B9C5-7C7F41A48C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B34821F3-E3E8-9C0F-BA28-78B9FE9E4697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3D0A0F4-F666-E13A-92D1-29AC4E8782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23EF979F-FBC0-0F61-CBC8-F550AA1DAC7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DEEAC66B-68C2-469A-7058-75B33648374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63726F3B-C818-41F7-B624-C51E171ABC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598262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68019ED5-41EC-6921-6153-A31E1E976E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9C9FE111-33DF-9B14-21CE-9E346C3819B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BFD8771-9746-7B3E-1437-163E6982806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0E81BAB7-7D1F-D5FC-D51F-FC95C1535D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C168921-CDCF-F4B7-3A54-4338CA1A566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5FFDF214-5B53-4095-FB89-ACCDE3F59E2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9021911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FB14D1F9-7B90-A90A-7185-93AC4F5DD0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AA992523-1408-38A7-6E66-3E4C9629BA18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FFD6F55-091C-7A96-2B56-B1A701610F6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C9352B1B-1CE1-5896-B199-FB938310C2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FC431AC4-0B71-ED8F-EB36-05E764ACBE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3A44F488-C658-3EDB-4ACA-9266F2CAEA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572660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48EFEEBC-5E42-7C49-A9E4-0CD6D26A4F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539CB0FF-C238-3738-92A3-430BDF12B9FC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341B942-122D-F9E3-E722-1085BF7FA2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D5EDB6A2-84E5-4DC8-A35F-88C5EAFF0CB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E59DD27-BB5E-60EF-6DAA-867A8C183B7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FD4ED0D0-F810-BC55-BCA1-5BD23B7F061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355243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DD1FB5ED-3D97-3CE0-BE98-7033ABDAAF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0A929967-9FE3-7E0C-3701-3EC061372355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F2FE14A-56D2-6EBD-2E87-4FAFDEF083F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347267E-5BF5-C290-2C7E-EC6B25CC5B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9FD31F5-77E6-3B07-7C14-30EFF056B26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0866624-7C13-91B8-B184-79163B72D4A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632623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5C218530-2D66-E66F-CF13-D584D4048B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6CFE7F3E-F656-CB6D-0E82-48878CEF436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FCAC4FF-AAC0-66BD-DBA5-9FC58FD585E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44C3685B-04B0-3177-61E4-5BD46460B8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61520C82-59B3-4797-702E-3B97FEF2FD1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F6BA7110-8BC1-B81D-8021-2962773254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088706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CEAA457C-E918-8E2E-E5F1-7F61B62C43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3087AA4A-9CB8-0101-1EE3-FBF444AA7AAB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16B6B34-196A-019F-8C96-AEC5FFA4E5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4296E5D6-6374-52C4-F31D-01998E3CCE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AA7FA6B3-815A-FE40-1AFD-71F43A47FB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80435C64-06A6-2BAC-6B52-90352F2FA9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34721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7BEF5960-BDCE-F2E3-6F76-F903A26DD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22842632-8A5B-7C8C-3CC6-152D178948E0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49B57B7-10CC-5BEE-0DDB-C458BA8523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F174EF62-9FA5-1CD8-C3BE-545832693BD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D79E8AD3-DE03-2DE5-F048-8A324F2DE8B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44CC4A91-A60C-88E9-C1B2-E80ECDDDA77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29862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392B59BB-30EA-929C-879A-C694FC19D4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B56325B8-D4B5-E663-C51F-9D6AA615FE40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A79E489-ECEA-5DE5-F6DD-6D5BCEF0605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9F7C6139-0C81-42D5-28E3-4CA75010EC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A43E12B7-7334-6992-3EF4-F6657A216FC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71797195-5C51-47E1-5752-26A0F88253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080230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0F4F496F-6577-3DB5-0F04-49AA5B057D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02519472-B707-AF44-AB23-910B10F0D035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56937C6-016E-E65D-530B-BA74B110C06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E919BD19-11FE-1B0F-34E6-69BFBA2D862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0196FE46-4094-97E8-C700-8C86DAD7F8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F7CF5373-82D1-06B8-5161-C9CE985FC7B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316779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BC997A8E-3833-2261-B227-8208975110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7841940E-0F5C-302A-DF75-1034DC3FBA12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2D54826-0062-5F83-172D-364048181C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8B8E61E7-0966-59D7-1FB2-6648C739235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B7D6B05A-205C-8DEE-B78E-C6C7641AA93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8x8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C782A14-6FA1-B5B0-88FD-3D31EC71B5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8758704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59-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1-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1-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1-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2-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2-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2-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2-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3-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3-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3-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59-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3-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4-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4-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4-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4-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5-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5-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5-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5-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6-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59-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6-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6-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6-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7-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7-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7-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7-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8-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8-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8-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59-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8-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9-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9-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9-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9-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0-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0-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0-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0-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1-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0-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1-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1-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1-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2-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2-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2-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2-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3-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3-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3-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0-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3-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4-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4-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4-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4-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5-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5-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5-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5-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6-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0-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6-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6-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6-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7-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7-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7-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7-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8-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8-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8-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0-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8-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9-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9-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9-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9-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0-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0-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0-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0-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1-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1-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1-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1-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1-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2-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2-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2-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2-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1008</Words>
  <Application>Microsoft Office PowerPoint</Application>
  <PresentationFormat>Custom</PresentationFormat>
  <Paragraphs>96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8</cp:revision>
  <dcterms:created xsi:type="dcterms:W3CDTF">2025-06-11T01:55:18Z</dcterms:created>
  <dcterms:modified xsi:type="dcterms:W3CDTF">2025-08-08T14:38:59Z</dcterms:modified>
</cp:coreProperties>
</file>