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1" r:id="rId5"/>
    <p:sldId id="263" r:id="rId6"/>
    <p:sldId id="265" r:id="rId7"/>
    <p:sldId id="267" r:id="rId8"/>
    <p:sldId id="268" r:id="rId9"/>
    <p:sldId id="269" r:id="rId10"/>
    <p:sldId id="270" r:id="rId11"/>
    <p:sldId id="271" r:id="rId12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37FD793-AB4E-4666-902D-3D379BC0870E}" v="888" dt="2024-11-29T22:47:19.63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01" autoAdjust="0"/>
    <p:restoredTop sz="94660"/>
  </p:normalViewPr>
  <p:slideViewPr>
    <p:cSldViewPr snapToGrid="0">
      <p:cViewPr varScale="1">
        <p:scale>
          <a:sx n="48" d="100"/>
          <a:sy n="48" d="100"/>
        </p:scale>
        <p:origin x="1980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F37FD793-AB4E-4666-902D-3D379BC0870E}"/>
    <pc:docChg chg="custSel addSld delSld modSld">
      <pc:chgData name="Sarah Carter" userId="4b4e2a7e9c42e1b2" providerId="LiveId" clId="{F37FD793-AB4E-4666-902D-3D379BC0870E}" dt="2024-12-18T15:06:41.542" v="5706" actId="2696"/>
      <pc:docMkLst>
        <pc:docMk/>
      </pc:docMkLst>
      <pc:sldChg chg="addSp delSp modSp mod">
        <pc:chgData name="Sarah Carter" userId="4b4e2a7e9c42e1b2" providerId="LiveId" clId="{F37FD793-AB4E-4666-902D-3D379BC0870E}" dt="2024-11-29T22:29:21.716" v="547" actId="1076"/>
        <pc:sldMkLst>
          <pc:docMk/>
          <pc:sldMk cId="2785522993" sldId="256"/>
        </pc:sldMkLst>
        <pc:spChg chg="mod">
          <ac:chgData name="Sarah Carter" userId="4b4e2a7e9c42e1b2" providerId="LiveId" clId="{F37FD793-AB4E-4666-902D-3D379BC0870E}" dt="2024-11-29T22:26:58.907" v="0" actId="20577"/>
          <ac:spMkLst>
            <pc:docMk/>
            <pc:sldMk cId="2785522993" sldId="256"/>
            <ac:spMk id="4" creationId="{B328D480-642C-F7C1-309B-0D15565FD706}"/>
          </ac:spMkLst>
        </pc:spChg>
        <pc:spChg chg="mod">
          <ac:chgData name="Sarah Carter" userId="4b4e2a7e9c42e1b2" providerId="LiveId" clId="{F37FD793-AB4E-4666-902D-3D379BC0870E}" dt="2024-11-29T22:27:07.739" v="2" actId="20577"/>
          <ac:spMkLst>
            <pc:docMk/>
            <pc:sldMk cId="2785522993" sldId="256"/>
            <ac:spMk id="6" creationId="{372DDF07-2369-FD60-8170-DA9C7519DC1C}"/>
          </ac:spMkLst>
        </pc:spChg>
        <pc:spChg chg="add mod">
          <ac:chgData name="Sarah Carter" userId="4b4e2a7e9c42e1b2" providerId="LiveId" clId="{F37FD793-AB4E-4666-902D-3D379BC0870E}" dt="2024-11-29T22:28:35.622" v="542" actId="1076"/>
          <ac:spMkLst>
            <pc:docMk/>
            <pc:sldMk cId="2785522993" sldId="256"/>
            <ac:spMk id="46" creationId="{C2AF4C53-CC5E-1CA1-5534-518BFC9087AB}"/>
          </ac:spMkLst>
        </pc:spChg>
        <pc:spChg chg="add mod">
          <ac:chgData name="Sarah Carter" userId="4b4e2a7e9c42e1b2" providerId="LiveId" clId="{F37FD793-AB4E-4666-902D-3D379BC0870E}" dt="2024-11-29T22:29:21.716" v="547" actId="1076"/>
          <ac:spMkLst>
            <pc:docMk/>
            <pc:sldMk cId="2785522993" sldId="256"/>
            <ac:spMk id="48" creationId="{1C7FA4AB-D385-20EC-BD3D-D9388984D42C}"/>
          </ac:spMkLst>
        </pc:spChg>
        <pc:graphicFrameChg chg="add mod">
          <ac:chgData name="Sarah Carter" userId="4b4e2a7e9c42e1b2" providerId="LiveId" clId="{F37FD793-AB4E-4666-902D-3D379BC0870E}" dt="2024-11-29T22:28:35.622" v="542" actId="1076"/>
          <ac:graphicFrameMkLst>
            <pc:docMk/>
            <pc:sldMk cId="2785522993" sldId="256"/>
            <ac:graphicFrameMk id="45" creationId="{93CBFDD1-9236-FF94-0FE8-64331CAE2064}"/>
          </ac:graphicFrameMkLst>
        </pc:graphicFrameChg>
        <pc:graphicFrameChg chg="add mod">
          <ac:chgData name="Sarah Carter" userId="4b4e2a7e9c42e1b2" providerId="LiveId" clId="{F37FD793-AB4E-4666-902D-3D379BC0870E}" dt="2024-11-29T22:29:21.716" v="547" actId="1076"/>
          <ac:graphicFrameMkLst>
            <pc:docMk/>
            <pc:sldMk cId="2785522993" sldId="256"/>
            <ac:graphicFrameMk id="47" creationId="{2935A618-FD19-7E47-EC4D-0BD30DF785F8}"/>
          </ac:graphicFrameMkLst>
        </pc:graphicFrameChg>
      </pc:sldChg>
      <pc:sldChg chg="addSp delSp modSp new mod">
        <pc:chgData name="Sarah Carter" userId="4b4e2a7e9c42e1b2" providerId="LiveId" clId="{F37FD793-AB4E-4666-902D-3D379BC0870E}" dt="2024-11-29T22:35:32.473" v="5694"/>
        <pc:sldMkLst>
          <pc:docMk/>
          <pc:sldMk cId="2845308660" sldId="257"/>
        </pc:sldMkLst>
        <pc:spChg chg="add mod">
          <ac:chgData name="Sarah Carter" userId="4b4e2a7e9c42e1b2" providerId="LiveId" clId="{F37FD793-AB4E-4666-902D-3D379BC0870E}" dt="2024-11-29T22:30:43.304" v="562" actId="299"/>
          <ac:spMkLst>
            <pc:docMk/>
            <pc:sldMk cId="2845308660" sldId="257"/>
            <ac:spMk id="4" creationId="{63CE30CD-7AC0-BF13-9E6A-E9CDDC7540E2}"/>
          </ac:spMkLst>
        </pc:spChg>
        <pc:spChg chg="add mod">
          <ac:chgData name="Sarah Carter" userId="4b4e2a7e9c42e1b2" providerId="LiveId" clId="{F37FD793-AB4E-4666-902D-3D379BC0870E}" dt="2024-11-29T22:30:43.351" v="636"/>
          <ac:spMkLst>
            <pc:docMk/>
            <pc:sldMk cId="2845308660" sldId="257"/>
            <ac:spMk id="6" creationId="{8AF19078-41C2-199A-F55F-9479C134383B}"/>
          </ac:spMkLst>
        </pc:spChg>
        <pc:spChg chg="add mod">
          <ac:chgData name="Sarah Carter" userId="4b4e2a7e9c42e1b2" providerId="LiveId" clId="{F37FD793-AB4E-4666-902D-3D379BC0870E}" dt="2024-11-29T22:30:43.367" v="648" actId="299"/>
          <ac:spMkLst>
            <pc:docMk/>
            <pc:sldMk cId="2845308660" sldId="257"/>
            <ac:spMk id="7" creationId="{FDD4481D-B7E9-B9A2-779C-FA326A3348A7}"/>
          </ac:spMkLst>
        </pc:spChg>
        <pc:spChg chg="add mod">
          <ac:chgData name="Sarah Carter" userId="4b4e2a7e9c42e1b2" providerId="LiveId" clId="{F37FD793-AB4E-4666-902D-3D379BC0870E}" dt="2024-11-29T22:30:43.414" v="713"/>
          <ac:spMkLst>
            <pc:docMk/>
            <pc:sldMk cId="2845308660" sldId="257"/>
            <ac:spMk id="9" creationId="{9EABF98C-5450-8494-F9DF-0B15FAF95B6A}"/>
          </ac:spMkLst>
        </pc:spChg>
        <pc:spChg chg="add mod">
          <ac:chgData name="Sarah Carter" userId="4b4e2a7e9c42e1b2" providerId="LiveId" clId="{F37FD793-AB4E-4666-902D-3D379BC0870E}" dt="2024-11-29T22:34:58.783" v="1586" actId="948"/>
          <ac:spMkLst>
            <pc:docMk/>
            <pc:sldMk cId="2845308660" sldId="257"/>
            <ac:spMk id="10" creationId="{FFF61EB2-9232-91CC-7CC1-84A22E6E2748}"/>
          </ac:spMkLst>
        </pc:spChg>
        <pc:spChg chg="add mod">
          <ac:chgData name="Sarah Carter" userId="4b4e2a7e9c42e1b2" providerId="LiveId" clId="{F37FD793-AB4E-4666-902D-3D379BC0870E}" dt="2024-11-29T22:34:59.438" v="2466" actId="948"/>
          <ac:spMkLst>
            <pc:docMk/>
            <pc:sldMk cId="2845308660" sldId="257"/>
            <ac:spMk id="12" creationId="{77B91EDC-9900-CFD6-9DDE-622FB033BECF}"/>
          </ac:spMkLst>
        </pc:spChg>
        <pc:spChg chg="add mod">
          <ac:chgData name="Sarah Carter" userId="4b4e2a7e9c42e1b2" providerId="LiveId" clId="{F37FD793-AB4E-4666-902D-3D379BC0870E}" dt="2024-11-29T22:34:59.523" v="2616" actId="948"/>
          <ac:spMkLst>
            <pc:docMk/>
            <pc:sldMk cId="2845308660" sldId="257"/>
            <ac:spMk id="13" creationId="{AAF14435-63BA-3562-B0D4-76CAFC9ABCB8}"/>
          </ac:spMkLst>
        </pc:spChg>
        <pc:spChg chg="add mod">
          <ac:chgData name="Sarah Carter" userId="4b4e2a7e9c42e1b2" providerId="LiveId" clId="{F37FD793-AB4E-4666-902D-3D379BC0870E}" dt="2024-11-29T22:35:00.279" v="3496" actId="948"/>
          <ac:spMkLst>
            <pc:docMk/>
            <pc:sldMk cId="2845308660" sldId="257"/>
            <ac:spMk id="15" creationId="{049FB4E3-ECD4-BCF8-D59B-66329A95B864}"/>
          </ac:spMkLst>
        </pc:spChg>
        <pc:spChg chg="add mod">
          <ac:chgData name="Sarah Carter" userId="4b4e2a7e9c42e1b2" providerId="LiveId" clId="{F37FD793-AB4E-4666-902D-3D379BC0870E}" dt="2024-11-29T22:35:14.856" v="3648" actId="948"/>
          <ac:spMkLst>
            <pc:docMk/>
            <pc:sldMk cId="2845308660" sldId="257"/>
            <ac:spMk id="16" creationId="{964DED48-43C3-DE6A-610E-457DA96E4CA2}"/>
          </ac:spMkLst>
        </pc:spChg>
        <pc:spChg chg="add mod">
          <ac:chgData name="Sarah Carter" userId="4b4e2a7e9c42e1b2" providerId="LiveId" clId="{F37FD793-AB4E-4666-902D-3D379BC0870E}" dt="2024-11-29T22:35:15.281" v="4528" actId="948"/>
          <ac:spMkLst>
            <pc:docMk/>
            <pc:sldMk cId="2845308660" sldId="257"/>
            <ac:spMk id="18" creationId="{F8DD9459-F369-B38E-B298-9DA3DE62E255}"/>
          </ac:spMkLst>
        </pc:spChg>
        <pc:spChg chg="add mod">
          <ac:chgData name="Sarah Carter" userId="4b4e2a7e9c42e1b2" providerId="LiveId" clId="{F37FD793-AB4E-4666-902D-3D379BC0870E}" dt="2024-11-29T22:35:15.344" v="4678" actId="948"/>
          <ac:spMkLst>
            <pc:docMk/>
            <pc:sldMk cId="2845308660" sldId="257"/>
            <ac:spMk id="19" creationId="{A3DD7AB9-A1AA-2D3E-AB4E-E0C363DAA5AC}"/>
          </ac:spMkLst>
        </pc:spChg>
        <pc:spChg chg="add mod">
          <ac:chgData name="Sarah Carter" userId="4b4e2a7e9c42e1b2" providerId="LiveId" clId="{F37FD793-AB4E-4666-902D-3D379BC0870E}" dt="2024-11-29T22:35:15.787" v="5558" actId="948"/>
          <ac:spMkLst>
            <pc:docMk/>
            <pc:sldMk cId="2845308660" sldId="257"/>
            <ac:spMk id="21" creationId="{7AA1EA92-51A2-886D-124D-DC76BEA7CC12}"/>
          </ac:spMkLst>
        </pc:spChg>
        <pc:spChg chg="mod">
          <ac:chgData name="Sarah Carter" userId="4b4e2a7e9c42e1b2" providerId="LiveId" clId="{F37FD793-AB4E-4666-902D-3D379BC0870E}" dt="2024-11-29T22:35:32.473" v="5694"/>
          <ac:spMkLst>
            <pc:docMk/>
            <pc:sldMk cId="2845308660" sldId="257"/>
            <ac:spMk id="23" creationId="{873EBBD6-8F7B-F874-F794-F4874FFE3CBC}"/>
          </ac:spMkLst>
        </pc:spChg>
        <pc:grpChg chg="add mod">
          <ac:chgData name="Sarah Carter" userId="4b4e2a7e9c42e1b2" providerId="LiveId" clId="{F37FD793-AB4E-4666-902D-3D379BC0870E}" dt="2024-11-29T22:35:32.473" v="5694"/>
          <ac:grpSpMkLst>
            <pc:docMk/>
            <pc:sldMk cId="2845308660" sldId="257"/>
            <ac:grpSpMk id="22" creationId="{1CA9B479-443B-BF83-C218-6078F5926916}"/>
          </ac:grpSpMkLst>
        </pc:grpChg>
        <pc:graphicFrameChg chg="add mod modGraphic">
          <ac:chgData name="Sarah Carter" userId="4b4e2a7e9c42e1b2" providerId="LiveId" clId="{F37FD793-AB4E-4666-902D-3D379BC0870E}" dt="2024-11-29T22:30:44.741" v="1037" actId="20577"/>
          <ac:graphicFrameMkLst>
            <pc:docMk/>
            <pc:sldMk cId="2845308660" sldId="257"/>
            <ac:graphicFrameMk id="5" creationId="{AD1BE4E6-FC07-5536-7381-7F677E556AAE}"/>
          </ac:graphicFrameMkLst>
        </pc:graphicFrameChg>
        <pc:graphicFrameChg chg="add mod modGraphic">
          <ac:chgData name="Sarah Carter" userId="4b4e2a7e9c42e1b2" providerId="LiveId" clId="{F37FD793-AB4E-4666-902D-3D379BC0870E}" dt="2024-11-29T22:30:44.753" v="1046" actId="20577"/>
          <ac:graphicFrameMkLst>
            <pc:docMk/>
            <pc:sldMk cId="2845308660" sldId="257"/>
            <ac:graphicFrameMk id="8" creationId="{87A27F6B-5CA7-4990-BA32-69FEF5318EED}"/>
          </ac:graphicFrameMkLst>
        </pc:graphicFrameChg>
        <pc:graphicFrameChg chg="add mod modGraphic">
          <ac:chgData name="Sarah Carter" userId="4b4e2a7e9c42e1b2" providerId="LiveId" clId="{F37FD793-AB4E-4666-902D-3D379BC0870E}" dt="2024-11-29T22:34:58.956" v="1794" actId="948"/>
          <ac:graphicFrameMkLst>
            <pc:docMk/>
            <pc:sldMk cId="2845308660" sldId="257"/>
            <ac:graphicFrameMk id="11" creationId="{E1CB60BB-E446-040C-8BBD-101E1184DDB6}"/>
          </ac:graphicFrameMkLst>
        </pc:graphicFrameChg>
        <pc:graphicFrameChg chg="add mod modGraphic">
          <ac:chgData name="Sarah Carter" userId="4b4e2a7e9c42e1b2" providerId="LiveId" clId="{F37FD793-AB4E-4666-902D-3D379BC0870E}" dt="2024-11-29T22:34:59.698" v="2824" actId="948"/>
          <ac:graphicFrameMkLst>
            <pc:docMk/>
            <pc:sldMk cId="2845308660" sldId="257"/>
            <ac:graphicFrameMk id="14" creationId="{102F739B-C9EB-184D-EBFF-1461D9E8B885}"/>
          </ac:graphicFrameMkLst>
        </pc:graphicFrameChg>
        <pc:graphicFrameChg chg="add mod modGraphic">
          <ac:chgData name="Sarah Carter" userId="4b4e2a7e9c42e1b2" providerId="LiveId" clId="{F37FD793-AB4E-4666-902D-3D379BC0870E}" dt="2024-11-29T22:35:14.982" v="3856" actId="948"/>
          <ac:graphicFrameMkLst>
            <pc:docMk/>
            <pc:sldMk cId="2845308660" sldId="257"/>
            <ac:graphicFrameMk id="17" creationId="{0930289C-38C3-55AE-AEA0-B5B9EEB82BB7}"/>
          </ac:graphicFrameMkLst>
        </pc:graphicFrameChg>
        <pc:graphicFrameChg chg="add mod modGraphic">
          <ac:chgData name="Sarah Carter" userId="4b4e2a7e9c42e1b2" providerId="LiveId" clId="{F37FD793-AB4E-4666-902D-3D379BC0870E}" dt="2024-11-29T22:35:15.479" v="4886" actId="948"/>
          <ac:graphicFrameMkLst>
            <pc:docMk/>
            <pc:sldMk cId="2845308660" sldId="257"/>
            <ac:graphicFrameMk id="20" creationId="{56B20F9B-E1E7-78F7-3A21-EF808A44B11A}"/>
          </ac:graphicFrameMkLst>
        </pc:graphicFrameChg>
        <pc:picChg chg="mod">
          <ac:chgData name="Sarah Carter" userId="4b4e2a7e9c42e1b2" providerId="LiveId" clId="{F37FD793-AB4E-4666-902D-3D379BC0870E}" dt="2024-11-29T22:35:32.473" v="5694"/>
          <ac:picMkLst>
            <pc:docMk/>
            <pc:sldMk cId="2845308660" sldId="257"/>
            <ac:picMk id="24" creationId="{E5C781AD-2357-66A8-9367-9BEDB14D9A4A}"/>
          </ac:picMkLst>
        </pc:picChg>
      </pc:sldChg>
      <pc:sldChg chg="addSp delSp modSp new del mod">
        <pc:chgData name="Sarah Carter" userId="4b4e2a7e9c42e1b2" providerId="LiveId" clId="{F37FD793-AB4E-4666-902D-3D379BC0870E}" dt="2024-11-29T22:30:01.610" v="548" actId="2696"/>
        <pc:sldMkLst>
          <pc:docMk/>
          <pc:sldMk cId="3660742957" sldId="257"/>
        </pc:sldMkLst>
      </pc:sldChg>
      <pc:sldChg chg="del">
        <pc:chgData name="Sarah Carter" userId="4b4e2a7e9c42e1b2" providerId="LiveId" clId="{F37FD793-AB4E-4666-902D-3D379BC0870E}" dt="2024-11-29T22:27:15.327" v="3" actId="2696"/>
        <pc:sldMkLst>
          <pc:docMk/>
          <pc:sldMk cId="3945813860" sldId="257"/>
        </pc:sldMkLst>
      </pc:sldChg>
      <pc:sldChg chg="del">
        <pc:chgData name="Sarah Carter" userId="4b4e2a7e9c42e1b2" providerId="LiveId" clId="{F37FD793-AB4E-4666-902D-3D379BC0870E}" dt="2024-11-29T22:27:15.327" v="3" actId="2696"/>
        <pc:sldMkLst>
          <pc:docMk/>
          <pc:sldMk cId="1995568588" sldId="258"/>
        </pc:sldMkLst>
      </pc:sldChg>
      <pc:sldChg chg="delSp modSp add del mod">
        <pc:chgData name="Sarah Carter" userId="4b4e2a7e9c42e1b2" providerId="LiveId" clId="{F37FD793-AB4E-4666-902D-3D379BC0870E}" dt="2024-11-29T22:30:01.610" v="548" actId="2696"/>
        <pc:sldMkLst>
          <pc:docMk/>
          <pc:sldMk cId="2909252330" sldId="258"/>
        </pc:sldMkLst>
      </pc:sldChg>
      <pc:sldChg chg="addSp modSp add del mod">
        <pc:chgData name="Sarah Carter" userId="4b4e2a7e9c42e1b2" providerId="LiveId" clId="{F37FD793-AB4E-4666-902D-3D379BC0870E}" dt="2024-12-18T15:06:41.542" v="5706" actId="2696"/>
        <pc:sldMkLst>
          <pc:docMk/>
          <pc:sldMk cId="4065095861" sldId="258"/>
        </pc:sldMkLst>
      </pc:sldChg>
      <pc:sldChg chg="del">
        <pc:chgData name="Sarah Carter" userId="4b4e2a7e9c42e1b2" providerId="LiveId" clId="{F37FD793-AB4E-4666-902D-3D379BC0870E}" dt="2024-11-29T22:27:15.327" v="3" actId="2696"/>
        <pc:sldMkLst>
          <pc:docMk/>
          <pc:sldMk cId="414239597" sldId="259"/>
        </pc:sldMkLst>
      </pc:sldChg>
      <pc:sldChg chg="addSp modSp add mod">
        <pc:chgData name="Sarah Carter" userId="4b4e2a7e9c42e1b2" providerId="LiveId" clId="{F37FD793-AB4E-4666-902D-3D379BC0870E}" dt="2024-11-29T22:35:34.300" v="5695"/>
        <pc:sldMkLst>
          <pc:docMk/>
          <pc:sldMk cId="1011334991" sldId="259"/>
        </pc:sldMkLst>
        <pc:spChg chg="mod">
          <ac:chgData name="Sarah Carter" userId="4b4e2a7e9c42e1b2" providerId="LiveId" clId="{F37FD793-AB4E-4666-902D-3D379BC0870E}" dt="2024-11-29T22:35:34.300" v="5695"/>
          <ac:spMkLst>
            <pc:docMk/>
            <pc:sldMk cId="1011334991" sldId="259"/>
            <ac:spMk id="3" creationId="{0ABF5AEC-D182-679D-4626-00FCCFCF6118}"/>
          </ac:spMkLst>
        </pc:spChg>
        <pc:spChg chg="mod">
          <ac:chgData name="Sarah Carter" userId="4b4e2a7e9c42e1b2" providerId="LiveId" clId="{F37FD793-AB4E-4666-902D-3D379BC0870E}" dt="2024-11-29T22:30:45.901" v="1093" actId="20577"/>
          <ac:spMkLst>
            <pc:docMk/>
            <pc:sldMk cId="1011334991" sldId="259"/>
            <ac:spMk id="4" creationId="{80B628DB-FC72-1469-1BF3-7573CE8431F0}"/>
          </ac:spMkLst>
        </pc:spChg>
        <pc:spChg chg="mod">
          <ac:chgData name="Sarah Carter" userId="4b4e2a7e9c42e1b2" providerId="LiveId" clId="{F37FD793-AB4E-4666-902D-3D379BC0870E}" dt="2024-11-29T22:30:45.933" v="1103" actId="20577"/>
          <ac:spMkLst>
            <pc:docMk/>
            <pc:sldMk cId="1011334991" sldId="259"/>
            <ac:spMk id="7" creationId="{D98B4976-6513-5DA0-1CDA-7D4B04407B4A}"/>
          </ac:spMkLst>
        </pc:spChg>
        <pc:spChg chg="mod">
          <ac:chgData name="Sarah Carter" userId="4b4e2a7e9c42e1b2" providerId="LiveId" clId="{F37FD793-AB4E-4666-902D-3D379BC0870E}" dt="2024-11-29T22:34:58.799" v="1601" actId="948"/>
          <ac:spMkLst>
            <pc:docMk/>
            <pc:sldMk cId="1011334991" sldId="259"/>
            <ac:spMk id="10" creationId="{56981B08-BCB5-E9C1-293D-165775264FB1}"/>
          </ac:spMkLst>
        </pc:spChg>
        <pc:spChg chg="mod">
          <ac:chgData name="Sarah Carter" userId="4b4e2a7e9c42e1b2" providerId="LiveId" clId="{F37FD793-AB4E-4666-902D-3D379BC0870E}" dt="2024-11-29T22:34:59.445" v="2481" actId="948"/>
          <ac:spMkLst>
            <pc:docMk/>
            <pc:sldMk cId="1011334991" sldId="259"/>
            <ac:spMk id="12" creationId="{EA3BC418-FEB6-4B74-6BD0-5A8A1D8DF33D}"/>
          </ac:spMkLst>
        </pc:spChg>
        <pc:spChg chg="mod">
          <ac:chgData name="Sarah Carter" userId="4b4e2a7e9c42e1b2" providerId="LiveId" clId="{F37FD793-AB4E-4666-902D-3D379BC0870E}" dt="2024-11-29T22:34:59.539" v="2631" actId="948"/>
          <ac:spMkLst>
            <pc:docMk/>
            <pc:sldMk cId="1011334991" sldId="259"/>
            <ac:spMk id="13" creationId="{3EED05AC-A2D7-122E-58BA-96EE0C803FFE}"/>
          </ac:spMkLst>
        </pc:spChg>
        <pc:spChg chg="mod">
          <ac:chgData name="Sarah Carter" userId="4b4e2a7e9c42e1b2" providerId="LiveId" clId="{F37FD793-AB4E-4666-902D-3D379BC0870E}" dt="2024-11-29T22:35:00.295" v="3511" actId="948"/>
          <ac:spMkLst>
            <pc:docMk/>
            <pc:sldMk cId="1011334991" sldId="259"/>
            <ac:spMk id="15" creationId="{0CEF05A5-AD46-0B4F-6049-7C1E46E8C018}"/>
          </ac:spMkLst>
        </pc:spChg>
        <pc:spChg chg="mod">
          <ac:chgData name="Sarah Carter" userId="4b4e2a7e9c42e1b2" providerId="LiveId" clId="{F37FD793-AB4E-4666-902D-3D379BC0870E}" dt="2024-11-29T22:35:14.856" v="3663" actId="948"/>
          <ac:spMkLst>
            <pc:docMk/>
            <pc:sldMk cId="1011334991" sldId="259"/>
            <ac:spMk id="16" creationId="{E765B9E5-5AA2-CCCC-F8DD-E98C1259B502}"/>
          </ac:spMkLst>
        </pc:spChg>
        <pc:spChg chg="mod">
          <ac:chgData name="Sarah Carter" userId="4b4e2a7e9c42e1b2" providerId="LiveId" clId="{F37FD793-AB4E-4666-902D-3D379BC0870E}" dt="2024-11-29T22:35:15.281" v="4543" actId="948"/>
          <ac:spMkLst>
            <pc:docMk/>
            <pc:sldMk cId="1011334991" sldId="259"/>
            <ac:spMk id="18" creationId="{3E8E3152-0530-04EE-353E-8FC3B454D361}"/>
          </ac:spMkLst>
        </pc:spChg>
        <pc:spChg chg="mod">
          <ac:chgData name="Sarah Carter" userId="4b4e2a7e9c42e1b2" providerId="LiveId" clId="{F37FD793-AB4E-4666-902D-3D379BC0870E}" dt="2024-11-29T22:35:15.360" v="4693" actId="948"/>
          <ac:spMkLst>
            <pc:docMk/>
            <pc:sldMk cId="1011334991" sldId="259"/>
            <ac:spMk id="19" creationId="{14E77079-05D0-8392-D8FE-7EC6E10B3F2F}"/>
          </ac:spMkLst>
        </pc:spChg>
        <pc:spChg chg="mod">
          <ac:chgData name="Sarah Carter" userId="4b4e2a7e9c42e1b2" providerId="LiveId" clId="{F37FD793-AB4E-4666-902D-3D379BC0870E}" dt="2024-11-29T22:35:15.802" v="5573" actId="948"/>
          <ac:spMkLst>
            <pc:docMk/>
            <pc:sldMk cId="1011334991" sldId="259"/>
            <ac:spMk id="21" creationId="{DC72B6AD-8727-EAA2-4038-948B1C0D56D3}"/>
          </ac:spMkLst>
        </pc:spChg>
        <pc:grpChg chg="add mod">
          <ac:chgData name="Sarah Carter" userId="4b4e2a7e9c42e1b2" providerId="LiveId" clId="{F37FD793-AB4E-4666-902D-3D379BC0870E}" dt="2024-11-29T22:35:34.300" v="5695"/>
          <ac:grpSpMkLst>
            <pc:docMk/>
            <pc:sldMk cId="1011334991" sldId="259"/>
            <ac:grpSpMk id="2" creationId="{790E894C-31B9-A12D-0CB3-10EF0F6D3631}"/>
          </ac:grpSpMkLst>
        </pc:grpChg>
        <pc:graphicFrameChg chg="mod modGraphic">
          <ac:chgData name="Sarah Carter" userId="4b4e2a7e9c42e1b2" providerId="LiveId" clId="{F37FD793-AB4E-4666-902D-3D379BC0870E}" dt="2024-11-29T22:30:47.226" v="1159" actId="20577"/>
          <ac:graphicFrameMkLst>
            <pc:docMk/>
            <pc:sldMk cId="1011334991" sldId="259"/>
            <ac:graphicFrameMk id="5" creationId="{3EFF6FC6-FBCF-44BD-E238-2B23F13E891E}"/>
          </ac:graphicFrameMkLst>
        </pc:graphicFrameChg>
        <pc:graphicFrameChg chg="mod modGraphic">
          <ac:chgData name="Sarah Carter" userId="4b4e2a7e9c42e1b2" providerId="LiveId" clId="{F37FD793-AB4E-4666-902D-3D379BC0870E}" dt="2024-11-29T22:30:47.245" v="1168" actId="20577"/>
          <ac:graphicFrameMkLst>
            <pc:docMk/>
            <pc:sldMk cId="1011334991" sldId="259"/>
            <ac:graphicFrameMk id="8" creationId="{BB3A28CF-DB51-8541-4575-C4B2A388FB77}"/>
          </ac:graphicFrameMkLst>
        </pc:graphicFrameChg>
        <pc:graphicFrameChg chg="mod modGraphic">
          <ac:chgData name="Sarah Carter" userId="4b4e2a7e9c42e1b2" providerId="LiveId" clId="{F37FD793-AB4E-4666-902D-3D379BC0870E}" dt="2024-11-29T22:34:59.004" v="1867" actId="948"/>
          <ac:graphicFrameMkLst>
            <pc:docMk/>
            <pc:sldMk cId="1011334991" sldId="259"/>
            <ac:graphicFrameMk id="11" creationId="{158EFE24-5C99-4F35-8D09-46FAAFC62BE8}"/>
          </ac:graphicFrameMkLst>
        </pc:graphicFrameChg>
        <pc:graphicFrameChg chg="mod modGraphic">
          <ac:chgData name="Sarah Carter" userId="4b4e2a7e9c42e1b2" providerId="LiveId" clId="{F37FD793-AB4E-4666-902D-3D379BC0870E}" dt="2024-11-29T22:34:59.745" v="2897" actId="948"/>
          <ac:graphicFrameMkLst>
            <pc:docMk/>
            <pc:sldMk cId="1011334991" sldId="259"/>
            <ac:graphicFrameMk id="14" creationId="{938A2AA0-488C-32F9-4523-258682D79276}"/>
          </ac:graphicFrameMkLst>
        </pc:graphicFrameChg>
        <pc:graphicFrameChg chg="mod modGraphic">
          <ac:chgData name="Sarah Carter" userId="4b4e2a7e9c42e1b2" providerId="LiveId" clId="{F37FD793-AB4E-4666-902D-3D379BC0870E}" dt="2024-11-29T22:35:15.013" v="3929" actId="948"/>
          <ac:graphicFrameMkLst>
            <pc:docMk/>
            <pc:sldMk cId="1011334991" sldId="259"/>
            <ac:graphicFrameMk id="17" creationId="{ECD2816F-1F6F-BC81-4ADD-69D867B22B8E}"/>
          </ac:graphicFrameMkLst>
        </pc:graphicFrameChg>
        <pc:graphicFrameChg chg="mod modGraphic">
          <ac:chgData name="Sarah Carter" userId="4b4e2a7e9c42e1b2" providerId="LiveId" clId="{F37FD793-AB4E-4666-902D-3D379BC0870E}" dt="2024-11-29T22:35:15.503" v="4959" actId="948"/>
          <ac:graphicFrameMkLst>
            <pc:docMk/>
            <pc:sldMk cId="1011334991" sldId="259"/>
            <ac:graphicFrameMk id="20" creationId="{1547C746-C5D3-F76F-83D7-1DE7DF8454AB}"/>
          </ac:graphicFrameMkLst>
        </pc:graphicFrameChg>
        <pc:picChg chg="mod">
          <ac:chgData name="Sarah Carter" userId="4b4e2a7e9c42e1b2" providerId="LiveId" clId="{F37FD793-AB4E-4666-902D-3D379BC0870E}" dt="2024-11-29T22:35:34.300" v="5695"/>
          <ac:picMkLst>
            <pc:docMk/>
            <pc:sldMk cId="1011334991" sldId="259"/>
            <ac:picMk id="22" creationId="{DEA0AC41-F1E3-0608-794E-6C8B44F69720}"/>
          </ac:picMkLst>
        </pc:picChg>
      </pc:sldChg>
      <pc:sldChg chg="addSp modSp add del mod">
        <pc:chgData name="Sarah Carter" userId="4b4e2a7e9c42e1b2" providerId="LiveId" clId="{F37FD793-AB4E-4666-902D-3D379BC0870E}" dt="2024-12-18T15:06:41.542" v="5706" actId="2696"/>
        <pc:sldMkLst>
          <pc:docMk/>
          <pc:sldMk cId="1993456956" sldId="260"/>
        </pc:sldMkLst>
      </pc:sldChg>
      <pc:sldChg chg="del">
        <pc:chgData name="Sarah Carter" userId="4b4e2a7e9c42e1b2" providerId="LiveId" clId="{F37FD793-AB4E-4666-902D-3D379BC0870E}" dt="2024-11-29T22:27:15.327" v="3" actId="2696"/>
        <pc:sldMkLst>
          <pc:docMk/>
          <pc:sldMk cId="3624250229" sldId="260"/>
        </pc:sldMkLst>
      </pc:sldChg>
      <pc:sldChg chg="addSp modSp add mod">
        <pc:chgData name="Sarah Carter" userId="4b4e2a7e9c42e1b2" providerId="LiveId" clId="{F37FD793-AB4E-4666-902D-3D379BC0870E}" dt="2024-11-29T22:35:35.911" v="5696"/>
        <pc:sldMkLst>
          <pc:docMk/>
          <pc:sldMk cId="1096123088" sldId="261"/>
        </pc:sldMkLst>
        <pc:spChg chg="mod">
          <ac:chgData name="Sarah Carter" userId="4b4e2a7e9c42e1b2" providerId="LiveId" clId="{F37FD793-AB4E-4666-902D-3D379BC0870E}" dt="2024-11-29T22:35:35.911" v="5696"/>
          <ac:spMkLst>
            <pc:docMk/>
            <pc:sldMk cId="1096123088" sldId="261"/>
            <ac:spMk id="3" creationId="{EBEEB4A7-1F9B-3F78-574D-D7BA94572B69}"/>
          </ac:spMkLst>
        </pc:spChg>
        <pc:spChg chg="mod">
          <ac:chgData name="Sarah Carter" userId="4b4e2a7e9c42e1b2" providerId="LiveId" clId="{F37FD793-AB4E-4666-902D-3D379BC0870E}" dt="2024-11-29T22:30:48.487" v="1215" actId="20577"/>
          <ac:spMkLst>
            <pc:docMk/>
            <pc:sldMk cId="1096123088" sldId="261"/>
            <ac:spMk id="4" creationId="{BBE519B5-FB7D-EE7F-B696-841AF0163733}"/>
          </ac:spMkLst>
        </pc:spChg>
        <pc:spChg chg="mod">
          <ac:chgData name="Sarah Carter" userId="4b4e2a7e9c42e1b2" providerId="LiveId" clId="{F37FD793-AB4E-4666-902D-3D379BC0870E}" dt="2024-11-29T22:30:48.503" v="1225" actId="20577"/>
          <ac:spMkLst>
            <pc:docMk/>
            <pc:sldMk cId="1096123088" sldId="261"/>
            <ac:spMk id="7" creationId="{3FC7584A-0062-7A56-AC59-878053B41F46}"/>
          </ac:spMkLst>
        </pc:spChg>
        <pc:spChg chg="mod">
          <ac:chgData name="Sarah Carter" userId="4b4e2a7e9c42e1b2" providerId="LiveId" clId="{F37FD793-AB4E-4666-902D-3D379BC0870E}" dt="2024-11-29T22:34:58.815" v="1616" actId="948"/>
          <ac:spMkLst>
            <pc:docMk/>
            <pc:sldMk cId="1096123088" sldId="261"/>
            <ac:spMk id="10" creationId="{81D91B3F-246F-2A09-DA6C-44783C2CD7F0}"/>
          </ac:spMkLst>
        </pc:spChg>
        <pc:spChg chg="mod">
          <ac:chgData name="Sarah Carter" userId="4b4e2a7e9c42e1b2" providerId="LiveId" clId="{F37FD793-AB4E-4666-902D-3D379BC0870E}" dt="2024-11-29T22:34:59.445" v="2496" actId="948"/>
          <ac:spMkLst>
            <pc:docMk/>
            <pc:sldMk cId="1096123088" sldId="261"/>
            <ac:spMk id="12" creationId="{27963197-B571-4A1A-2F5F-180317AC670F}"/>
          </ac:spMkLst>
        </pc:spChg>
        <pc:spChg chg="mod">
          <ac:chgData name="Sarah Carter" userId="4b4e2a7e9c42e1b2" providerId="LiveId" clId="{F37FD793-AB4E-4666-902D-3D379BC0870E}" dt="2024-11-29T22:34:59.539" v="2646" actId="948"/>
          <ac:spMkLst>
            <pc:docMk/>
            <pc:sldMk cId="1096123088" sldId="261"/>
            <ac:spMk id="13" creationId="{CBDBF705-B0EC-8958-99E6-EA2073327C67}"/>
          </ac:spMkLst>
        </pc:spChg>
        <pc:spChg chg="mod">
          <ac:chgData name="Sarah Carter" userId="4b4e2a7e9c42e1b2" providerId="LiveId" clId="{F37FD793-AB4E-4666-902D-3D379BC0870E}" dt="2024-11-29T22:35:00.297" v="3526" actId="948"/>
          <ac:spMkLst>
            <pc:docMk/>
            <pc:sldMk cId="1096123088" sldId="261"/>
            <ac:spMk id="15" creationId="{4EB2C5D6-959F-F791-42AA-1AC66515B6FC}"/>
          </ac:spMkLst>
        </pc:spChg>
        <pc:spChg chg="mod">
          <ac:chgData name="Sarah Carter" userId="4b4e2a7e9c42e1b2" providerId="LiveId" clId="{F37FD793-AB4E-4666-902D-3D379BC0870E}" dt="2024-11-29T22:35:14.871" v="3678" actId="948"/>
          <ac:spMkLst>
            <pc:docMk/>
            <pc:sldMk cId="1096123088" sldId="261"/>
            <ac:spMk id="16" creationId="{9E6A6BB2-6DF2-0DA8-2AFB-92920B56F5BB}"/>
          </ac:spMkLst>
        </pc:spChg>
        <pc:spChg chg="mod">
          <ac:chgData name="Sarah Carter" userId="4b4e2a7e9c42e1b2" providerId="LiveId" clId="{F37FD793-AB4E-4666-902D-3D379BC0870E}" dt="2024-11-29T22:35:15.297" v="4558" actId="948"/>
          <ac:spMkLst>
            <pc:docMk/>
            <pc:sldMk cId="1096123088" sldId="261"/>
            <ac:spMk id="18" creationId="{CCE87086-5C74-3CED-7AA7-9F4BE3A45C7A}"/>
          </ac:spMkLst>
        </pc:spChg>
        <pc:spChg chg="mod">
          <ac:chgData name="Sarah Carter" userId="4b4e2a7e9c42e1b2" providerId="LiveId" clId="{F37FD793-AB4E-4666-902D-3D379BC0870E}" dt="2024-11-29T22:35:15.360" v="4708" actId="948"/>
          <ac:spMkLst>
            <pc:docMk/>
            <pc:sldMk cId="1096123088" sldId="261"/>
            <ac:spMk id="19" creationId="{D2FC39F8-8FAE-8CD0-5E9D-67D0C79C2CC7}"/>
          </ac:spMkLst>
        </pc:spChg>
        <pc:spChg chg="mod">
          <ac:chgData name="Sarah Carter" userId="4b4e2a7e9c42e1b2" providerId="LiveId" clId="{F37FD793-AB4E-4666-902D-3D379BC0870E}" dt="2024-11-29T22:35:15.802" v="5588" actId="948"/>
          <ac:spMkLst>
            <pc:docMk/>
            <pc:sldMk cId="1096123088" sldId="261"/>
            <ac:spMk id="21" creationId="{F845D732-7954-96DB-C9E5-382E0E523D7B}"/>
          </ac:spMkLst>
        </pc:spChg>
        <pc:grpChg chg="add mod">
          <ac:chgData name="Sarah Carter" userId="4b4e2a7e9c42e1b2" providerId="LiveId" clId="{F37FD793-AB4E-4666-902D-3D379BC0870E}" dt="2024-11-29T22:35:35.911" v="5696"/>
          <ac:grpSpMkLst>
            <pc:docMk/>
            <pc:sldMk cId="1096123088" sldId="261"/>
            <ac:grpSpMk id="2" creationId="{0EAEDBD5-6E30-3029-B92E-885BD618153C}"/>
          </ac:grpSpMkLst>
        </pc:grpChg>
        <pc:graphicFrameChg chg="mod modGraphic">
          <ac:chgData name="Sarah Carter" userId="4b4e2a7e9c42e1b2" providerId="LiveId" clId="{F37FD793-AB4E-4666-902D-3D379BC0870E}" dt="2024-11-29T22:30:49.700" v="1281" actId="20577"/>
          <ac:graphicFrameMkLst>
            <pc:docMk/>
            <pc:sldMk cId="1096123088" sldId="261"/>
            <ac:graphicFrameMk id="5" creationId="{7A7C2F73-309E-F74E-3E61-D670CDBE937E}"/>
          </ac:graphicFrameMkLst>
        </pc:graphicFrameChg>
        <pc:graphicFrameChg chg="mod modGraphic">
          <ac:chgData name="Sarah Carter" userId="4b4e2a7e9c42e1b2" providerId="LiveId" clId="{F37FD793-AB4E-4666-902D-3D379BC0870E}" dt="2024-11-29T22:30:49.700" v="1290" actId="20577"/>
          <ac:graphicFrameMkLst>
            <pc:docMk/>
            <pc:sldMk cId="1096123088" sldId="261"/>
            <ac:graphicFrameMk id="8" creationId="{180A2E15-C4B3-CCDB-EDA0-F9152EAB8A00}"/>
          </ac:graphicFrameMkLst>
        </pc:graphicFrameChg>
        <pc:graphicFrameChg chg="mod modGraphic">
          <ac:chgData name="Sarah Carter" userId="4b4e2a7e9c42e1b2" providerId="LiveId" clId="{F37FD793-AB4E-4666-902D-3D379BC0870E}" dt="2024-11-29T22:34:59.038" v="1940" actId="948"/>
          <ac:graphicFrameMkLst>
            <pc:docMk/>
            <pc:sldMk cId="1096123088" sldId="261"/>
            <ac:graphicFrameMk id="11" creationId="{D8B57F2B-4F2E-61AC-CD8A-BF90358B6222}"/>
          </ac:graphicFrameMkLst>
        </pc:graphicFrameChg>
        <pc:graphicFrameChg chg="mod modGraphic">
          <ac:chgData name="Sarah Carter" userId="4b4e2a7e9c42e1b2" providerId="LiveId" clId="{F37FD793-AB4E-4666-902D-3D379BC0870E}" dt="2024-11-29T22:34:59.792" v="2970" actId="948"/>
          <ac:graphicFrameMkLst>
            <pc:docMk/>
            <pc:sldMk cId="1096123088" sldId="261"/>
            <ac:graphicFrameMk id="14" creationId="{89297386-5E80-1B93-000B-ED1CC5D20C15}"/>
          </ac:graphicFrameMkLst>
        </pc:graphicFrameChg>
        <pc:graphicFrameChg chg="mod modGraphic">
          <ac:chgData name="Sarah Carter" userId="4b4e2a7e9c42e1b2" providerId="LiveId" clId="{F37FD793-AB4E-4666-902D-3D379BC0870E}" dt="2024-11-29T22:35:15.045" v="4002" actId="948"/>
          <ac:graphicFrameMkLst>
            <pc:docMk/>
            <pc:sldMk cId="1096123088" sldId="261"/>
            <ac:graphicFrameMk id="17" creationId="{0F47F79F-5EF0-5BF2-2A5D-17C974070490}"/>
          </ac:graphicFrameMkLst>
        </pc:graphicFrameChg>
        <pc:graphicFrameChg chg="mod modGraphic">
          <ac:chgData name="Sarah Carter" userId="4b4e2a7e9c42e1b2" providerId="LiveId" clId="{F37FD793-AB4E-4666-902D-3D379BC0870E}" dt="2024-11-29T22:35:15.535" v="5032" actId="948"/>
          <ac:graphicFrameMkLst>
            <pc:docMk/>
            <pc:sldMk cId="1096123088" sldId="261"/>
            <ac:graphicFrameMk id="20" creationId="{D8E560B1-0BCE-5979-1399-BBB42CCCFB1C}"/>
          </ac:graphicFrameMkLst>
        </pc:graphicFrameChg>
        <pc:picChg chg="mod">
          <ac:chgData name="Sarah Carter" userId="4b4e2a7e9c42e1b2" providerId="LiveId" clId="{F37FD793-AB4E-4666-902D-3D379BC0870E}" dt="2024-11-29T22:35:35.911" v="5696"/>
          <ac:picMkLst>
            <pc:docMk/>
            <pc:sldMk cId="1096123088" sldId="261"/>
            <ac:picMk id="22" creationId="{565FA770-65C6-F5D0-491D-84DAE30CC2FB}"/>
          </ac:picMkLst>
        </pc:picChg>
      </pc:sldChg>
      <pc:sldChg chg="del">
        <pc:chgData name="Sarah Carter" userId="4b4e2a7e9c42e1b2" providerId="LiveId" clId="{F37FD793-AB4E-4666-902D-3D379BC0870E}" dt="2024-11-29T22:27:15.327" v="3" actId="2696"/>
        <pc:sldMkLst>
          <pc:docMk/>
          <pc:sldMk cId="2524228941" sldId="261"/>
        </pc:sldMkLst>
      </pc:sldChg>
      <pc:sldChg chg="addSp modSp add del mod">
        <pc:chgData name="Sarah Carter" userId="4b4e2a7e9c42e1b2" providerId="LiveId" clId="{F37FD793-AB4E-4666-902D-3D379BC0870E}" dt="2024-12-18T15:06:41.542" v="5706" actId="2696"/>
        <pc:sldMkLst>
          <pc:docMk/>
          <pc:sldMk cId="838202617" sldId="262"/>
        </pc:sldMkLst>
      </pc:sldChg>
      <pc:sldChg chg="del">
        <pc:chgData name="Sarah Carter" userId="4b4e2a7e9c42e1b2" providerId="LiveId" clId="{F37FD793-AB4E-4666-902D-3D379BC0870E}" dt="2024-11-29T22:27:15.327" v="3" actId="2696"/>
        <pc:sldMkLst>
          <pc:docMk/>
          <pc:sldMk cId="1639577819" sldId="262"/>
        </pc:sldMkLst>
      </pc:sldChg>
      <pc:sldChg chg="addSp modSp add mod">
        <pc:chgData name="Sarah Carter" userId="4b4e2a7e9c42e1b2" providerId="LiveId" clId="{F37FD793-AB4E-4666-902D-3D379BC0870E}" dt="2024-11-29T22:35:37.394" v="5697"/>
        <pc:sldMkLst>
          <pc:docMk/>
          <pc:sldMk cId="567266942" sldId="263"/>
        </pc:sldMkLst>
        <pc:spChg chg="mod">
          <ac:chgData name="Sarah Carter" userId="4b4e2a7e9c42e1b2" providerId="LiveId" clId="{F37FD793-AB4E-4666-902D-3D379BC0870E}" dt="2024-11-29T22:35:37.394" v="5697"/>
          <ac:spMkLst>
            <pc:docMk/>
            <pc:sldMk cId="567266942" sldId="263"/>
            <ac:spMk id="3" creationId="{7A125EC9-3B5D-3775-F90A-0E754FDF8384}"/>
          </ac:spMkLst>
        </pc:spChg>
        <pc:spChg chg="mod">
          <ac:chgData name="Sarah Carter" userId="4b4e2a7e9c42e1b2" providerId="LiveId" clId="{F37FD793-AB4E-4666-902D-3D379BC0870E}" dt="2024-11-29T22:30:50.850" v="1337" actId="20577"/>
          <ac:spMkLst>
            <pc:docMk/>
            <pc:sldMk cId="567266942" sldId="263"/>
            <ac:spMk id="4" creationId="{7D92273C-8AB5-9792-383F-5A34CF23C37B}"/>
          </ac:spMkLst>
        </pc:spChg>
        <pc:spChg chg="mod">
          <ac:chgData name="Sarah Carter" userId="4b4e2a7e9c42e1b2" providerId="LiveId" clId="{F37FD793-AB4E-4666-902D-3D379BC0870E}" dt="2024-11-29T22:30:50.865" v="1347" actId="20577"/>
          <ac:spMkLst>
            <pc:docMk/>
            <pc:sldMk cId="567266942" sldId="263"/>
            <ac:spMk id="7" creationId="{09599B2D-006E-982F-10FF-640AC5564D04}"/>
          </ac:spMkLst>
        </pc:spChg>
        <pc:spChg chg="mod">
          <ac:chgData name="Sarah Carter" userId="4b4e2a7e9c42e1b2" providerId="LiveId" clId="{F37FD793-AB4E-4666-902D-3D379BC0870E}" dt="2024-11-29T22:34:58.815" v="1631" actId="948"/>
          <ac:spMkLst>
            <pc:docMk/>
            <pc:sldMk cId="567266942" sldId="263"/>
            <ac:spMk id="10" creationId="{08DB400A-95CB-CECC-CDA8-45AC638E5C2B}"/>
          </ac:spMkLst>
        </pc:spChg>
        <pc:spChg chg="mod">
          <ac:chgData name="Sarah Carter" userId="4b4e2a7e9c42e1b2" providerId="LiveId" clId="{F37FD793-AB4E-4666-902D-3D379BC0870E}" dt="2024-11-29T22:34:59.460" v="2511" actId="948"/>
          <ac:spMkLst>
            <pc:docMk/>
            <pc:sldMk cId="567266942" sldId="263"/>
            <ac:spMk id="12" creationId="{E878541E-77DB-32D9-04DB-18B2075AA7A3}"/>
          </ac:spMkLst>
        </pc:spChg>
        <pc:spChg chg="mod">
          <ac:chgData name="Sarah Carter" userId="4b4e2a7e9c42e1b2" providerId="LiveId" clId="{F37FD793-AB4E-4666-902D-3D379BC0870E}" dt="2024-11-29T22:34:59.556" v="2661" actId="948"/>
          <ac:spMkLst>
            <pc:docMk/>
            <pc:sldMk cId="567266942" sldId="263"/>
            <ac:spMk id="13" creationId="{E3BBB589-FA09-0CA6-0122-5320D23D84B9}"/>
          </ac:spMkLst>
        </pc:spChg>
        <pc:spChg chg="mod">
          <ac:chgData name="Sarah Carter" userId="4b4e2a7e9c42e1b2" providerId="LiveId" clId="{F37FD793-AB4E-4666-902D-3D379BC0870E}" dt="2024-11-29T22:35:00.311" v="3541" actId="948"/>
          <ac:spMkLst>
            <pc:docMk/>
            <pc:sldMk cId="567266942" sldId="263"/>
            <ac:spMk id="15" creationId="{54B76A0D-7DAA-56D4-83CE-BF1EFF9E8F47}"/>
          </ac:spMkLst>
        </pc:spChg>
        <pc:spChg chg="mod">
          <ac:chgData name="Sarah Carter" userId="4b4e2a7e9c42e1b2" providerId="LiveId" clId="{F37FD793-AB4E-4666-902D-3D379BC0870E}" dt="2024-11-29T22:35:14.878" v="3693" actId="948"/>
          <ac:spMkLst>
            <pc:docMk/>
            <pc:sldMk cId="567266942" sldId="263"/>
            <ac:spMk id="16" creationId="{68787D36-8ED4-37F8-B852-A8CF987763D0}"/>
          </ac:spMkLst>
        </pc:spChg>
        <pc:spChg chg="mod">
          <ac:chgData name="Sarah Carter" userId="4b4e2a7e9c42e1b2" providerId="LiveId" clId="{F37FD793-AB4E-4666-902D-3D379BC0870E}" dt="2024-11-29T22:35:15.305" v="4573" actId="948"/>
          <ac:spMkLst>
            <pc:docMk/>
            <pc:sldMk cId="567266942" sldId="263"/>
            <ac:spMk id="18" creationId="{DDD1FE03-5F00-B53F-C5F2-54C32CFACF53}"/>
          </ac:spMkLst>
        </pc:spChg>
        <pc:spChg chg="mod">
          <ac:chgData name="Sarah Carter" userId="4b4e2a7e9c42e1b2" providerId="LiveId" clId="{F37FD793-AB4E-4666-902D-3D379BC0870E}" dt="2024-11-29T22:35:15.360" v="4723" actId="948"/>
          <ac:spMkLst>
            <pc:docMk/>
            <pc:sldMk cId="567266942" sldId="263"/>
            <ac:spMk id="19" creationId="{54C28DCD-ACCC-7DE1-091D-42D0651CEC9C}"/>
          </ac:spMkLst>
        </pc:spChg>
        <pc:spChg chg="mod">
          <ac:chgData name="Sarah Carter" userId="4b4e2a7e9c42e1b2" providerId="LiveId" clId="{F37FD793-AB4E-4666-902D-3D379BC0870E}" dt="2024-11-29T22:35:15.834" v="5603" actId="948"/>
          <ac:spMkLst>
            <pc:docMk/>
            <pc:sldMk cId="567266942" sldId="263"/>
            <ac:spMk id="21" creationId="{7B00D228-4E6A-4753-4E25-0923D87E9161}"/>
          </ac:spMkLst>
        </pc:spChg>
        <pc:grpChg chg="add mod">
          <ac:chgData name="Sarah Carter" userId="4b4e2a7e9c42e1b2" providerId="LiveId" clId="{F37FD793-AB4E-4666-902D-3D379BC0870E}" dt="2024-11-29T22:35:37.394" v="5697"/>
          <ac:grpSpMkLst>
            <pc:docMk/>
            <pc:sldMk cId="567266942" sldId="263"/>
            <ac:grpSpMk id="2" creationId="{4267D095-67DB-2546-C385-715C144CE2B7}"/>
          </ac:grpSpMkLst>
        </pc:grpChg>
        <pc:graphicFrameChg chg="mod modGraphic">
          <ac:chgData name="Sarah Carter" userId="4b4e2a7e9c42e1b2" providerId="LiveId" clId="{F37FD793-AB4E-4666-902D-3D379BC0870E}" dt="2024-11-29T22:30:51.986" v="1403" actId="20577"/>
          <ac:graphicFrameMkLst>
            <pc:docMk/>
            <pc:sldMk cId="567266942" sldId="263"/>
            <ac:graphicFrameMk id="5" creationId="{455E2CD3-4DBB-B224-3151-F6E9068331BE}"/>
          </ac:graphicFrameMkLst>
        </pc:graphicFrameChg>
        <pc:graphicFrameChg chg="mod modGraphic">
          <ac:chgData name="Sarah Carter" userId="4b4e2a7e9c42e1b2" providerId="LiveId" clId="{F37FD793-AB4E-4666-902D-3D379BC0870E}" dt="2024-11-29T22:30:51.986" v="1412" actId="20577"/>
          <ac:graphicFrameMkLst>
            <pc:docMk/>
            <pc:sldMk cId="567266942" sldId="263"/>
            <ac:graphicFrameMk id="8" creationId="{39A41946-983F-0D31-EE15-25CAD729B621}"/>
          </ac:graphicFrameMkLst>
        </pc:graphicFrameChg>
        <pc:graphicFrameChg chg="mod modGraphic">
          <ac:chgData name="Sarah Carter" userId="4b4e2a7e9c42e1b2" providerId="LiveId" clId="{F37FD793-AB4E-4666-902D-3D379BC0870E}" dt="2024-11-29T22:34:59.082" v="2013" actId="948"/>
          <ac:graphicFrameMkLst>
            <pc:docMk/>
            <pc:sldMk cId="567266942" sldId="263"/>
            <ac:graphicFrameMk id="11" creationId="{CE402747-3543-CC05-EBC8-DDDF0FC5C9C0}"/>
          </ac:graphicFrameMkLst>
        </pc:graphicFrameChg>
        <pc:graphicFrameChg chg="mod modGraphic">
          <ac:chgData name="Sarah Carter" userId="4b4e2a7e9c42e1b2" providerId="LiveId" clId="{F37FD793-AB4E-4666-902D-3D379BC0870E}" dt="2024-11-29T22:34:59.854" v="3043" actId="948"/>
          <ac:graphicFrameMkLst>
            <pc:docMk/>
            <pc:sldMk cId="567266942" sldId="263"/>
            <ac:graphicFrameMk id="14" creationId="{E622F759-122F-DCC4-443E-1804976EAA7E}"/>
          </ac:graphicFrameMkLst>
        </pc:graphicFrameChg>
        <pc:graphicFrameChg chg="mod modGraphic">
          <ac:chgData name="Sarah Carter" userId="4b4e2a7e9c42e1b2" providerId="LiveId" clId="{F37FD793-AB4E-4666-902D-3D379BC0870E}" dt="2024-11-29T22:35:15.076" v="4075" actId="948"/>
          <ac:graphicFrameMkLst>
            <pc:docMk/>
            <pc:sldMk cId="567266942" sldId="263"/>
            <ac:graphicFrameMk id="17" creationId="{2A061994-F5FC-3F82-B78A-34BD95F357EE}"/>
          </ac:graphicFrameMkLst>
        </pc:graphicFrameChg>
        <pc:graphicFrameChg chg="mod modGraphic">
          <ac:chgData name="Sarah Carter" userId="4b4e2a7e9c42e1b2" providerId="LiveId" clId="{F37FD793-AB4E-4666-902D-3D379BC0870E}" dt="2024-11-29T22:35:15.566" v="5105" actId="948"/>
          <ac:graphicFrameMkLst>
            <pc:docMk/>
            <pc:sldMk cId="567266942" sldId="263"/>
            <ac:graphicFrameMk id="20" creationId="{DB038E94-D54D-4129-01B6-478E2817F240}"/>
          </ac:graphicFrameMkLst>
        </pc:graphicFrameChg>
        <pc:picChg chg="mod">
          <ac:chgData name="Sarah Carter" userId="4b4e2a7e9c42e1b2" providerId="LiveId" clId="{F37FD793-AB4E-4666-902D-3D379BC0870E}" dt="2024-11-29T22:35:37.394" v="5697"/>
          <ac:picMkLst>
            <pc:docMk/>
            <pc:sldMk cId="567266942" sldId="263"/>
            <ac:picMk id="22" creationId="{54B52608-0B90-451B-3FA2-C110235D449C}"/>
          </ac:picMkLst>
        </pc:picChg>
      </pc:sldChg>
      <pc:sldChg chg="del">
        <pc:chgData name="Sarah Carter" userId="4b4e2a7e9c42e1b2" providerId="LiveId" clId="{F37FD793-AB4E-4666-902D-3D379BC0870E}" dt="2024-11-29T22:27:15.327" v="3" actId="2696"/>
        <pc:sldMkLst>
          <pc:docMk/>
          <pc:sldMk cId="1136452056" sldId="263"/>
        </pc:sldMkLst>
      </pc:sldChg>
      <pc:sldChg chg="del">
        <pc:chgData name="Sarah Carter" userId="4b4e2a7e9c42e1b2" providerId="LiveId" clId="{F37FD793-AB4E-4666-902D-3D379BC0870E}" dt="2024-11-29T22:27:15.327" v="3" actId="2696"/>
        <pc:sldMkLst>
          <pc:docMk/>
          <pc:sldMk cId="1919421051" sldId="264"/>
        </pc:sldMkLst>
      </pc:sldChg>
      <pc:sldChg chg="addSp modSp add del mod">
        <pc:chgData name="Sarah Carter" userId="4b4e2a7e9c42e1b2" providerId="LiveId" clId="{F37FD793-AB4E-4666-902D-3D379BC0870E}" dt="2024-12-18T15:06:41.542" v="5706" actId="2696"/>
        <pc:sldMkLst>
          <pc:docMk/>
          <pc:sldMk cId="2345244345" sldId="264"/>
        </pc:sldMkLst>
      </pc:sldChg>
      <pc:sldChg chg="addSp modSp add mod">
        <pc:chgData name="Sarah Carter" userId="4b4e2a7e9c42e1b2" providerId="LiveId" clId="{F37FD793-AB4E-4666-902D-3D379BC0870E}" dt="2024-11-29T22:35:38.503" v="5698"/>
        <pc:sldMkLst>
          <pc:docMk/>
          <pc:sldMk cId="702024039" sldId="265"/>
        </pc:sldMkLst>
        <pc:spChg chg="mod">
          <ac:chgData name="Sarah Carter" userId="4b4e2a7e9c42e1b2" providerId="LiveId" clId="{F37FD793-AB4E-4666-902D-3D379BC0870E}" dt="2024-11-29T22:35:38.503" v="5698"/>
          <ac:spMkLst>
            <pc:docMk/>
            <pc:sldMk cId="702024039" sldId="265"/>
            <ac:spMk id="3" creationId="{2085EFB6-F426-CB3E-06CE-54A326875258}"/>
          </ac:spMkLst>
        </pc:spChg>
        <pc:spChg chg="mod">
          <ac:chgData name="Sarah Carter" userId="4b4e2a7e9c42e1b2" providerId="LiveId" clId="{F37FD793-AB4E-4666-902D-3D379BC0870E}" dt="2024-11-29T22:30:53.089" v="1459" actId="20577"/>
          <ac:spMkLst>
            <pc:docMk/>
            <pc:sldMk cId="702024039" sldId="265"/>
            <ac:spMk id="4" creationId="{6E9A5E1D-3D67-217F-467D-39583E0389B7}"/>
          </ac:spMkLst>
        </pc:spChg>
        <pc:spChg chg="mod">
          <ac:chgData name="Sarah Carter" userId="4b4e2a7e9c42e1b2" providerId="LiveId" clId="{F37FD793-AB4E-4666-902D-3D379BC0870E}" dt="2024-11-29T22:30:53.104" v="1469" actId="20577"/>
          <ac:spMkLst>
            <pc:docMk/>
            <pc:sldMk cId="702024039" sldId="265"/>
            <ac:spMk id="7" creationId="{EC8BEAFF-3C2F-395C-863F-05824F3624A7}"/>
          </ac:spMkLst>
        </pc:spChg>
        <pc:spChg chg="mod">
          <ac:chgData name="Sarah Carter" userId="4b4e2a7e9c42e1b2" providerId="LiveId" clId="{F37FD793-AB4E-4666-902D-3D379BC0870E}" dt="2024-11-29T22:34:58.830" v="1646" actId="948"/>
          <ac:spMkLst>
            <pc:docMk/>
            <pc:sldMk cId="702024039" sldId="265"/>
            <ac:spMk id="10" creationId="{8AB28EF3-64BF-53FE-ABC4-62B7DEF7FD05}"/>
          </ac:spMkLst>
        </pc:spChg>
        <pc:spChg chg="mod">
          <ac:chgData name="Sarah Carter" userId="4b4e2a7e9c42e1b2" providerId="LiveId" clId="{F37FD793-AB4E-4666-902D-3D379BC0870E}" dt="2024-11-29T22:34:59.460" v="2526" actId="948"/>
          <ac:spMkLst>
            <pc:docMk/>
            <pc:sldMk cId="702024039" sldId="265"/>
            <ac:spMk id="12" creationId="{BD7D6F7F-6325-C110-01F0-F1785B917362}"/>
          </ac:spMkLst>
        </pc:spChg>
        <pc:spChg chg="mod">
          <ac:chgData name="Sarah Carter" userId="4b4e2a7e9c42e1b2" providerId="LiveId" clId="{F37FD793-AB4E-4666-902D-3D379BC0870E}" dt="2024-11-29T22:34:59.556" v="2676" actId="948"/>
          <ac:spMkLst>
            <pc:docMk/>
            <pc:sldMk cId="702024039" sldId="265"/>
            <ac:spMk id="13" creationId="{9F62F1C4-2D69-4BEA-6AAB-5075D1613739}"/>
          </ac:spMkLst>
        </pc:spChg>
        <pc:spChg chg="mod">
          <ac:chgData name="Sarah Carter" userId="4b4e2a7e9c42e1b2" providerId="LiveId" clId="{F37FD793-AB4E-4666-902D-3D379BC0870E}" dt="2024-11-29T22:35:00.327" v="3556" actId="948"/>
          <ac:spMkLst>
            <pc:docMk/>
            <pc:sldMk cId="702024039" sldId="265"/>
            <ac:spMk id="15" creationId="{214D7E82-6044-C810-FB5F-77DACA0F36BD}"/>
          </ac:spMkLst>
        </pc:spChg>
        <pc:spChg chg="mod">
          <ac:chgData name="Sarah Carter" userId="4b4e2a7e9c42e1b2" providerId="LiveId" clId="{F37FD793-AB4E-4666-902D-3D379BC0870E}" dt="2024-11-29T22:35:14.887" v="3708" actId="948"/>
          <ac:spMkLst>
            <pc:docMk/>
            <pc:sldMk cId="702024039" sldId="265"/>
            <ac:spMk id="16" creationId="{D37180CB-BBDC-6676-E816-090CF6E0B67A}"/>
          </ac:spMkLst>
        </pc:spChg>
        <pc:spChg chg="mod">
          <ac:chgData name="Sarah Carter" userId="4b4e2a7e9c42e1b2" providerId="LiveId" clId="{F37FD793-AB4E-4666-902D-3D379BC0870E}" dt="2024-11-29T22:35:15.313" v="4588" actId="948"/>
          <ac:spMkLst>
            <pc:docMk/>
            <pc:sldMk cId="702024039" sldId="265"/>
            <ac:spMk id="18" creationId="{751C293A-EBC5-1823-617A-1F85551CE1D0}"/>
          </ac:spMkLst>
        </pc:spChg>
        <pc:spChg chg="mod">
          <ac:chgData name="Sarah Carter" userId="4b4e2a7e9c42e1b2" providerId="LiveId" clId="{F37FD793-AB4E-4666-902D-3D379BC0870E}" dt="2024-11-29T22:35:15.378" v="4738" actId="948"/>
          <ac:spMkLst>
            <pc:docMk/>
            <pc:sldMk cId="702024039" sldId="265"/>
            <ac:spMk id="19" creationId="{14E22719-2D72-BE39-C8BB-59B5D4A3B6DC}"/>
          </ac:spMkLst>
        </pc:spChg>
        <pc:spChg chg="mod">
          <ac:chgData name="Sarah Carter" userId="4b4e2a7e9c42e1b2" providerId="LiveId" clId="{F37FD793-AB4E-4666-902D-3D379BC0870E}" dt="2024-11-29T22:35:15.834" v="5618" actId="948"/>
          <ac:spMkLst>
            <pc:docMk/>
            <pc:sldMk cId="702024039" sldId="265"/>
            <ac:spMk id="21" creationId="{392AFE8F-393C-17D8-5ED7-0ACD6841A48A}"/>
          </ac:spMkLst>
        </pc:spChg>
        <pc:grpChg chg="add mod">
          <ac:chgData name="Sarah Carter" userId="4b4e2a7e9c42e1b2" providerId="LiveId" clId="{F37FD793-AB4E-4666-902D-3D379BC0870E}" dt="2024-11-29T22:35:38.503" v="5698"/>
          <ac:grpSpMkLst>
            <pc:docMk/>
            <pc:sldMk cId="702024039" sldId="265"/>
            <ac:grpSpMk id="2" creationId="{7DAB4687-4745-7ADC-4205-489826F0B68A}"/>
          </ac:grpSpMkLst>
        </pc:grpChg>
        <pc:graphicFrameChg chg="mod modGraphic">
          <ac:chgData name="Sarah Carter" userId="4b4e2a7e9c42e1b2" providerId="LiveId" clId="{F37FD793-AB4E-4666-902D-3D379BC0870E}" dt="2024-11-29T22:30:54.256" v="1525" actId="20577"/>
          <ac:graphicFrameMkLst>
            <pc:docMk/>
            <pc:sldMk cId="702024039" sldId="265"/>
            <ac:graphicFrameMk id="5" creationId="{4A5723E8-1C5E-DAB7-ECF9-6C0D45EC5A55}"/>
          </ac:graphicFrameMkLst>
        </pc:graphicFrameChg>
        <pc:graphicFrameChg chg="mod modGraphic">
          <ac:chgData name="Sarah Carter" userId="4b4e2a7e9c42e1b2" providerId="LiveId" clId="{F37FD793-AB4E-4666-902D-3D379BC0870E}" dt="2024-11-29T22:30:54.256" v="1534" actId="20577"/>
          <ac:graphicFrameMkLst>
            <pc:docMk/>
            <pc:sldMk cId="702024039" sldId="265"/>
            <ac:graphicFrameMk id="8" creationId="{64897E6F-9CBB-7C4B-86D5-DC5A30591BDF}"/>
          </ac:graphicFrameMkLst>
        </pc:graphicFrameChg>
        <pc:graphicFrameChg chg="mod modGraphic">
          <ac:chgData name="Sarah Carter" userId="4b4e2a7e9c42e1b2" providerId="LiveId" clId="{F37FD793-AB4E-4666-902D-3D379BC0870E}" dt="2024-11-29T22:34:59.138" v="2086" actId="948"/>
          <ac:graphicFrameMkLst>
            <pc:docMk/>
            <pc:sldMk cId="702024039" sldId="265"/>
            <ac:graphicFrameMk id="11" creationId="{BCB103A6-C50C-B121-854F-169CEC547EDF}"/>
          </ac:graphicFrameMkLst>
        </pc:graphicFrameChg>
        <pc:graphicFrameChg chg="mod modGraphic">
          <ac:chgData name="Sarah Carter" userId="4b4e2a7e9c42e1b2" providerId="LiveId" clId="{F37FD793-AB4E-4666-902D-3D379BC0870E}" dt="2024-11-29T22:34:59.901" v="3116" actId="948"/>
          <ac:graphicFrameMkLst>
            <pc:docMk/>
            <pc:sldMk cId="702024039" sldId="265"/>
            <ac:graphicFrameMk id="14" creationId="{0066A531-C45A-784D-BB27-2C67255B222F}"/>
          </ac:graphicFrameMkLst>
        </pc:graphicFrameChg>
        <pc:graphicFrameChg chg="mod modGraphic">
          <ac:chgData name="Sarah Carter" userId="4b4e2a7e9c42e1b2" providerId="LiveId" clId="{F37FD793-AB4E-4666-902D-3D379BC0870E}" dt="2024-11-29T22:35:15.092" v="4148" actId="948"/>
          <ac:graphicFrameMkLst>
            <pc:docMk/>
            <pc:sldMk cId="702024039" sldId="265"/>
            <ac:graphicFrameMk id="17" creationId="{158021F0-9C21-D3FF-CED6-EE344EF18D26}"/>
          </ac:graphicFrameMkLst>
        </pc:graphicFrameChg>
        <pc:graphicFrameChg chg="mod modGraphic">
          <ac:chgData name="Sarah Carter" userId="4b4e2a7e9c42e1b2" providerId="LiveId" clId="{F37FD793-AB4E-4666-902D-3D379BC0870E}" dt="2024-11-29T22:35:15.598" v="5178" actId="948"/>
          <ac:graphicFrameMkLst>
            <pc:docMk/>
            <pc:sldMk cId="702024039" sldId="265"/>
            <ac:graphicFrameMk id="20" creationId="{68282B6B-200D-848B-9CEE-1AEF36FD36B3}"/>
          </ac:graphicFrameMkLst>
        </pc:graphicFrameChg>
        <pc:picChg chg="mod">
          <ac:chgData name="Sarah Carter" userId="4b4e2a7e9c42e1b2" providerId="LiveId" clId="{F37FD793-AB4E-4666-902D-3D379BC0870E}" dt="2024-11-29T22:35:38.503" v="5698"/>
          <ac:picMkLst>
            <pc:docMk/>
            <pc:sldMk cId="702024039" sldId="265"/>
            <ac:picMk id="22" creationId="{51E3B9BE-AA8B-D9D4-6E5F-F1F7B152B1EC}"/>
          </ac:picMkLst>
        </pc:picChg>
      </pc:sldChg>
      <pc:sldChg chg="del">
        <pc:chgData name="Sarah Carter" userId="4b4e2a7e9c42e1b2" providerId="LiveId" clId="{F37FD793-AB4E-4666-902D-3D379BC0870E}" dt="2024-11-29T22:27:15.327" v="3" actId="2696"/>
        <pc:sldMkLst>
          <pc:docMk/>
          <pc:sldMk cId="3717427374" sldId="265"/>
        </pc:sldMkLst>
      </pc:sldChg>
      <pc:sldChg chg="addSp modSp add del mod">
        <pc:chgData name="Sarah Carter" userId="4b4e2a7e9c42e1b2" providerId="LiveId" clId="{F37FD793-AB4E-4666-902D-3D379BC0870E}" dt="2024-12-18T15:06:41.542" v="5706" actId="2696"/>
        <pc:sldMkLst>
          <pc:docMk/>
          <pc:sldMk cId="851780017" sldId="266"/>
        </pc:sldMkLst>
      </pc:sldChg>
      <pc:sldChg chg="del">
        <pc:chgData name="Sarah Carter" userId="4b4e2a7e9c42e1b2" providerId="LiveId" clId="{F37FD793-AB4E-4666-902D-3D379BC0870E}" dt="2024-11-29T22:27:15.327" v="3" actId="2696"/>
        <pc:sldMkLst>
          <pc:docMk/>
          <pc:sldMk cId="2793792439" sldId="266"/>
        </pc:sldMkLst>
      </pc:sldChg>
      <pc:sldChg chg="add">
        <pc:chgData name="Sarah Carter" userId="4b4e2a7e9c42e1b2" providerId="LiveId" clId="{F37FD793-AB4E-4666-902D-3D379BC0870E}" dt="2024-11-29T22:47:06.623" v="5704"/>
        <pc:sldMkLst>
          <pc:docMk/>
          <pc:sldMk cId="1510325711" sldId="267"/>
        </pc:sldMkLst>
      </pc:sldChg>
      <pc:sldChg chg="del">
        <pc:chgData name="Sarah Carter" userId="4b4e2a7e9c42e1b2" providerId="LiveId" clId="{F37FD793-AB4E-4666-902D-3D379BC0870E}" dt="2024-11-29T22:27:15.327" v="3" actId="2696"/>
        <pc:sldMkLst>
          <pc:docMk/>
          <pc:sldMk cId="1947289828" sldId="267"/>
        </pc:sldMkLst>
      </pc:sldChg>
      <pc:sldChg chg="add">
        <pc:chgData name="Sarah Carter" userId="4b4e2a7e9c42e1b2" providerId="LiveId" clId="{F37FD793-AB4E-4666-902D-3D379BC0870E}" dt="2024-11-29T22:47:06.623" v="5704"/>
        <pc:sldMkLst>
          <pc:docMk/>
          <pc:sldMk cId="992607141" sldId="268"/>
        </pc:sldMkLst>
      </pc:sldChg>
      <pc:sldChg chg="del">
        <pc:chgData name="Sarah Carter" userId="4b4e2a7e9c42e1b2" providerId="LiveId" clId="{F37FD793-AB4E-4666-902D-3D379BC0870E}" dt="2024-11-29T22:27:15.327" v="3" actId="2696"/>
        <pc:sldMkLst>
          <pc:docMk/>
          <pc:sldMk cId="2470126646" sldId="268"/>
        </pc:sldMkLst>
      </pc:sldChg>
      <pc:sldChg chg="add">
        <pc:chgData name="Sarah Carter" userId="4b4e2a7e9c42e1b2" providerId="LiveId" clId="{F37FD793-AB4E-4666-902D-3D379BC0870E}" dt="2024-11-29T22:47:06.623" v="5704"/>
        <pc:sldMkLst>
          <pc:docMk/>
          <pc:sldMk cId="23052299" sldId="269"/>
        </pc:sldMkLst>
      </pc:sldChg>
      <pc:sldChg chg="del">
        <pc:chgData name="Sarah Carter" userId="4b4e2a7e9c42e1b2" providerId="LiveId" clId="{F37FD793-AB4E-4666-902D-3D379BC0870E}" dt="2024-11-29T22:27:15.327" v="3" actId="2696"/>
        <pc:sldMkLst>
          <pc:docMk/>
          <pc:sldMk cId="339475289" sldId="269"/>
        </pc:sldMkLst>
      </pc:sldChg>
      <pc:sldChg chg="del">
        <pc:chgData name="Sarah Carter" userId="4b4e2a7e9c42e1b2" providerId="LiveId" clId="{F37FD793-AB4E-4666-902D-3D379BC0870E}" dt="2024-11-29T22:27:15.327" v="3" actId="2696"/>
        <pc:sldMkLst>
          <pc:docMk/>
          <pc:sldMk cId="552035534" sldId="270"/>
        </pc:sldMkLst>
      </pc:sldChg>
      <pc:sldChg chg="add">
        <pc:chgData name="Sarah Carter" userId="4b4e2a7e9c42e1b2" providerId="LiveId" clId="{F37FD793-AB4E-4666-902D-3D379BC0870E}" dt="2024-11-29T22:47:06.623" v="5704"/>
        <pc:sldMkLst>
          <pc:docMk/>
          <pc:sldMk cId="3227672329" sldId="270"/>
        </pc:sldMkLst>
      </pc:sldChg>
      <pc:sldChg chg="add">
        <pc:chgData name="Sarah Carter" userId="4b4e2a7e9c42e1b2" providerId="LiveId" clId="{F37FD793-AB4E-4666-902D-3D379BC0870E}" dt="2024-11-29T22:47:06.623" v="5704"/>
        <pc:sldMkLst>
          <pc:docMk/>
          <pc:sldMk cId="329716584" sldId="271"/>
        </pc:sldMkLst>
      </pc:sldChg>
      <pc:sldChg chg="del">
        <pc:chgData name="Sarah Carter" userId="4b4e2a7e9c42e1b2" providerId="LiveId" clId="{F37FD793-AB4E-4666-902D-3D379BC0870E}" dt="2024-11-29T22:27:15.327" v="3" actId="2696"/>
        <pc:sldMkLst>
          <pc:docMk/>
          <pc:sldMk cId="2154806630" sldId="271"/>
        </pc:sldMkLst>
      </pc:sldChg>
      <pc:sldChg chg="add del">
        <pc:chgData name="Sarah Carter" userId="4b4e2a7e9c42e1b2" providerId="LiveId" clId="{F37FD793-AB4E-4666-902D-3D379BC0870E}" dt="2024-12-18T15:06:41.542" v="5706" actId="2696"/>
        <pc:sldMkLst>
          <pc:docMk/>
          <pc:sldMk cId="299924033" sldId="272"/>
        </pc:sldMkLst>
      </pc:sldChg>
      <pc:sldChg chg="del">
        <pc:chgData name="Sarah Carter" userId="4b4e2a7e9c42e1b2" providerId="LiveId" clId="{F37FD793-AB4E-4666-902D-3D379BC0870E}" dt="2024-11-29T22:27:15.327" v="3" actId="2696"/>
        <pc:sldMkLst>
          <pc:docMk/>
          <pc:sldMk cId="1204623214" sldId="272"/>
        </pc:sldMkLst>
      </pc:sldChg>
      <pc:sldChg chg="add del">
        <pc:chgData name="Sarah Carter" userId="4b4e2a7e9c42e1b2" providerId="LiveId" clId="{F37FD793-AB4E-4666-902D-3D379BC0870E}" dt="2024-12-18T15:06:41.542" v="5706" actId="2696"/>
        <pc:sldMkLst>
          <pc:docMk/>
          <pc:sldMk cId="1559020814" sldId="273"/>
        </pc:sldMkLst>
      </pc:sldChg>
      <pc:sldChg chg="del">
        <pc:chgData name="Sarah Carter" userId="4b4e2a7e9c42e1b2" providerId="LiveId" clId="{F37FD793-AB4E-4666-902D-3D379BC0870E}" dt="2024-11-29T22:27:15.327" v="3" actId="2696"/>
        <pc:sldMkLst>
          <pc:docMk/>
          <pc:sldMk cId="4113606033" sldId="273"/>
        </pc:sldMkLst>
      </pc:sldChg>
      <pc:sldChg chg="del">
        <pc:chgData name="Sarah Carter" userId="4b4e2a7e9c42e1b2" providerId="LiveId" clId="{F37FD793-AB4E-4666-902D-3D379BC0870E}" dt="2024-11-29T22:27:15.327" v="3" actId="2696"/>
        <pc:sldMkLst>
          <pc:docMk/>
          <pc:sldMk cId="1644691927" sldId="274"/>
        </pc:sldMkLst>
      </pc:sldChg>
      <pc:sldChg chg="add del">
        <pc:chgData name="Sarah Carter" userId="4b4e2a7e9c42e1b2" providerId="LiveId" clId="{F37FD793-AB4E-4666-902D-3D379BC0870E}" dt="2024-12-18T15:06:41.542" v="5706" actId="2696"/>
        <pc:sldMkLst>
          <pc:docMk/>
          <pc:sldMk cId="3512354828" sldId="274"/>
        </pc:sldMkLst>
      </pc:sldChg>
      <pc:sldChg chg="add del">
        <pc:chgData name="Sarah Carter" userId="4b4e2a7e9c42e1b2" providerId="LiveId" clId="{F37FD793-AB4E-4666-902D-3D379BC0870E}" dt="2024-12-18T15:06:41.542" v="5706" actId="2696"/>
        <pc:sldMkLst>
          <pc:docMk/>
          <pc:sldMk cId="246730748" sldId="275"/>
        </pc:sldMkLst>
      </pc:sldChg>
      <pc:sldChg chg="del">
        <pc:chgData name="Sarah Carter" userId="4b4e2a7e9c42e1b2" providerId="LiveId" clId="{F37FD793-AB4E-4666-902D-3D379BC0870E}" dt="2024-11-29T22:27:15.327" v="3" actId="2696"/>
        <pc:sldMkLst>
          <pc:docMk/>
          <pc:sldMk cId="4208444849" sldId="275"/>
        </pc:sldMkLst>
      </pc:sldChg>
      <pc:sldChg chg="add del">
        <pc:chgData name="Sarah Carter" userId="4b4e2a7e9c42e1b2" providerId="LiveId" clId="{F37FD793-AB4E-4666-902D-3D379BC0870E}" dt="2024-12-18T15:06:41.542" v="5706" actId="2696"/>
        <pc:sldMkLst>
          <pc:docMk/>
          <pc:sldMk cId="1442864957" sldId="276"/>
        </pc:sldMkLst>
      </pc:sldChg>
      <pc:sldChg chg="del">
        <pc:chgData name="Sarah Carter" userId="4b4e2a7e9c42e1b2" providerId="LiveId" clId="{F37FD793-AB4E-4666-902D-3D379BC0870E}" dt="2024-11-29T22:27:15.327" v="3" actId="2696"/>
        <pc:sldMkLst>
          <pc:docMk/>
          <pc:sldMk cId="3953522343" sldId="27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9B90CE-67AB-9B27-C711-A364024D25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CACA4F6-D705-393E-D3CE-17350B1F83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22C178-E566-3F45-6221-51A4EDD552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48F4D-6068-472F-942A-FAD8298B8184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96BBD9-2BF0-7414-A51C-11B8F7E1A9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61BB73-3C14-6F58-2EB0-59F6D18CDB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899E3-20B3-4F9C-9DFF-919C51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7397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CEA04D-E44C-7814-5EF5-C07B77694C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77434E-DA3D-EB21-C4EA-B7C45F5DEC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AB6F52-AD41-E671-6C6E-08CAC298A8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48F4D-6068-472F-942A-FAD8298B8184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ACC04F-605B-0541-D7D2-1D5DC0F02B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8FDA08-F213-E677-E322-FE32DC8366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899E3-20B3-4F9C-9DFF-919C51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1206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EB9A117-2479-DA15-AD23-5BDC042EBE4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3A4AA5C-C8B3-DB37-B59D-5B200009B4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E74C98-AD86-2F53-AE79-B2CC6012B9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48F4D-6068-472F-942A-FAD8298B8184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2C66DB-9ACF-1B22-0ADD-EF27BD6825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D593A4-C47A-B697-6F05-3105A19896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899E3-20B3-4F9C-9DFF-919C51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464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97A858-E24E-AF8F-C1C6-DA4E1CA0B9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F8B3A1-4245-B05A-D803-6F9F285D71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4058E7-AD5E-1334-0329-8E33E47F0D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48F4D-6068-472F-942A-FAD8298B8184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E00B05-B790-3017-EA93-048DEFC58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FF67DE-575D-96E4-F6CB-1836487FF4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899E3-20B3-4F9C-9DFF-919C51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730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08FC09-CC6A-7CA0-BA3D-7677451831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FA9EAF-85D7-FBA4-7E7F-46930E88EE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4E89A5-56A8-21C7-22AE-756E579C8B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48F4D-6068-472F-942A-FAD8298B8184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D36B72-DC24-AA81-8AAD-DEE3EAB306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D6BB94-6A6B-8CB7-0B24-58B9BDA59D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899E3-20B3-4F9C-9DFF-919C51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042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C8FB91-0FD6-4E4C-F4E5-BAEBA0828E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98B4C2-75B6-4BCF-ED4E-C6C39B1A5E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5E23E6-5259-1F09-85FA-A9133963BA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426EF1-8C95-91BD-2319-4A335963EA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48F4D-6068-472F-942A-FAD8298B8184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87C104-B7A9-D5E9-D0F6-19C72CC1BC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07F3A7-28B3-47D1-718F-24AEABE69A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899E3-20B3-4F9C-9DFF-919C51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589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B3FFC3-D6D2-B087-1D9F-78ACE193E3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F3F0DB-6564-A4EF-1D57-12702D4E2E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39511A6-541D-0B53-4052-ECFBFA5711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68E35F5-7FB0-E7CB-6506-91C9EACBCE2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9330E77-2F77-ABDE-838E-C91AE57FFD2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EC47F83-6DAF-5238-2918-FC7063178B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48F4D-6068-472F-942A-FAD8298B8184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53DF70-87E0-8890-89FC-24DB3151C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431BA49-6BD8-50CD-FFD9-8A76F90F06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899E3-20B3-4F9C-9DFF-919C51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087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1D912D-8CC5-1B3B-9159-409158B421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37CC6AF-F8EA-2E3A-2218-0DE72A87BB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48F4D-6068-472F-942A-FAD8298B8184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3FDDE5-82B5-AAF6-FDC7-3C94A712BD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8EBFF9-3C5A-FB55-4956-12922AB44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899E3-20B3-4F9C-9DFF-919C51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986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15035B2-E677-76A0-F967-E7CBF63D3D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48F4D-6068-472F-942A-FAD8298B8184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433947D-061D-9174-7601-06A114FC1E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5172B9-FEA2-5FEF-2126-1915578A7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899E3-20B3-4F9C-9DFF-919C51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838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C09C5A-C930-4E15-2606-A85245F838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DBAB5C-D4A3-3A31-811A-F3742EB251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14D9E6-64FA-3444-A704-07CF6D21C4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F07B74-1B5E-4208-1A65-B41C29B7A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48F4D-6068-472F-942A-FAD8298B8184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AA6613-974B-9C4D-1577-B518C48385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B0722F-C3A0-A58C-05AE-506DEFC1E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899E3-20B3-4F9C-9DFF-919C51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6934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4AF90E-262C-7877-AD37-7FBBE4B77F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A5D4371-6ED5-5CAA-1115-8D0D56C334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4165901-6EED-146C-7DB4-F489DB4299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7EA7D9-F7B0-C980-8875-348B1867A5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48F4D-6068-472F-942A-FAD8298B8184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757D4F-B994-D7A4-42A9-2772FD6A2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A9C11E-1012-4CB3-7112-C4DC39DB3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899E3-20B3-4F9C-9DFF-919C51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086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81ABA7D-C02E-7462-0FA1-860434D9EC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4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8DBE8F-A9B1-D699-D883-02F1130A97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4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BAF0DA-5B02-3197-D8D6-D3B1D1DEF8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4448F4D-6068-472F-942A-FAD8298B8184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040710-AD85-3797-1950-35802F845F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9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C33494-B910-0CEB-967B-6DFA28EC37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86899E3-20B3-4F9C-9DFF-919C51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260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328D480-642C-F7C1-309B-0D15565FD706}"/>
              </a:ext>
            </a:extLst>
          </p:cNvPr>
          <p:cNvSpPr txBox="1"/>
          <p:nvPr/>
        </p:nvSpPr>
        <p:spPr>
          <a:xfrm>
            <a:off x="594361" y="594360"/>
            <a:ext cx="6578600" cy="830997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5400" b="1" dirty="0">
                <a:latin typeface="Century Gothic" panose="020B0502020202020204" pitchFamily="34" charset="0"/>
              </a:rPr>
              <a:t>90 SQUARE PUZZLES</a:t>
            </a:r>
            <a:endParaRPr lang="en-US" sz="5400" dirty="0">
              <a:latin typeface="Century Gothic" panose="020B0502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72DDF07-2369-FD60-8170-DA9C7519DC1C}"/>
              </a:ext>
            </a:extLst>
          </p:cNvPr>
          <p:cNvSpPr txBox="1"/>
          <p:nvPr/>
        </p:nvSpPr>
        <p:spPr>
          <a:xfrm>
            <a:off x="594361" y="1635421"/>
            <a:ext cx="6578599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Century Gothic" panose="020B0502020202020204" pitchFamily="34" charset="0"/>
              </a:rPr>
              <a:t>Each 90 Square Puzzle consists of a square grid (either 3x3 or 4x4) with numbers appearing in each square. </a:t>
            </a:r>
          </a:p>
          <a:p>
            <a:endParaRPr lang="en-US" dirty="0">
              <a:latin typeface="Century Gothic" panose="020B0502020202020204" pitchFamily="34" charset="0"/>
            </a:endParaRPr>
          </a:p>
          <a:p>
            <a:r>
              <a:rPr lang="en-US" dirty="0">
                <a:latin typeface="Century Gothic" panose="020B0502020202020204" pitchFamily="34" charset="0"/>
              </a:rPr>
              <a:t>Add one additional digit to some of the cells so that the sum of the numbers in each row and each column equals 90. 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0931502F-2CFC-7BE3-1732-9A7693F111C0}"/>
              </a:ext>
            </a:extLst>
          </p:cNvPr>
          <p:cNvGrpSpPr/>
          <p:nvPr/>
        </p:nvGrpSpPr>
        <p:grpSpPr>
          <a:xfrm>
            <a:off x="726882" y="9325540"/>
            <a:ext cx="6578599" cy="276999"/>
            <a:chOff x="726882" y="9325540"/>
            <a:chExt cx="6578599" cy="276999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27EB45B8-6D52-876F-4CBE-7917036E3F9D}"/>
                </a:ext>
              </a:extLst>
            </p:cNvPr>
            <p:cNvSpPr txBox="1"/>
            <p:nvPr/>
          </p:nvSpPr>
          <p:spPr>
            <a:xfrm>
              <a:off x="726882" y="9325540"/>
              <a:ext cx="6578599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9" name="Picture 8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2351D009-C27E-7D73-B427-E684E7BDB91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7448" y="9343158"/>
              <a:ext cx="1948070" cy="256657"/>
            </a:xfrm>
            <a:prstGeom prst="rect">
              <a:avLst/>
            </a:prstGeom>
          </p:spPr>
        </p:pic>
      </p:grp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CA134C82-3567-5B4B-CFA1-006E00BF2D03}"/>
              </a:ext>
            </a:extLst>
          </p:cNvPr>
          <p:cNvCxnSpPr/>
          <p:nvPr/>
        </p:nvCxnSpPr>
        <p:spPr>
          <a:xfrm>
            <a:off x="3553239" y="6593198"/>
            <a:ext cx="781878" cy="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BF2060A7-CB2C-5D6D-F443-696E682936A9}"/>
              </a:ext>
            </a:extLst>
          </p:cNvPr>
          <p:cNvSpPr txBox="1"/>
          <p:nvPr/>
        </p:nvSpPr>
        <p:spPr>
          <a:xfrm>
            <a:off x="745933" y="4452119"/>
            <a:ext cx="2501901" cy="615553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PUZZLE</a:t>
            </a:r>
            <a:endParaRPr lang="en-US" sz="4000" dirty="0">
              <a:latin typeface="Century Gothic" panose="020B0502020202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6BE4611-53F0-3B5E-DCB7-036A05E1D76E}"/>
              </a:ext>
            </a:extLst>
          </p:cNvPr>
          <p:cNvSpPr txBox="1"/>
          <p:nvPr/>
        </p:nvSpPr>
        <p:spPr>
          <a:xfrm>
            <a:off x="4543616" y="4413647"/>
            <a:ext cx="2501901" cy="615553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SOLUTION</a:t>
            </a:r>
            <a:endParaRPr lang="en-US" sz="4000" dirty="0">
              <a:latin typeface="Century Gothic" panose="020B0502020202020204" pitchFamily="34" charset="0"/>
            </a:endParaRPr>
          </a:p>
        </p:txBody>
      </p:sp>
      <p:graphicFrame>
        <p:nvGraphicFramePr>
          <p:cNvPr id="45" name="OneHundred1">
            <a:extLst>
              <a:ext uri="{FF2B5EF4-FFF2-40B4-BE49-F238E27FC236}">
                <a16:creationId xmlns:a16="http://schemas.microsoft.com/office/drawing/2014/main" id="{93CBFDD1-9236-FF94-0FE8-64331CAE20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3203328"/>
              </p:ext>
            </p:extLst>
          </p:nvPr>
        </p:nvGraphicFramePr>
        <p:xfrm>
          <a:off x="751087" y="5381268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469270083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587552906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421822825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8428574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dirty="0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055701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dirty="0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9679166"/>
                  </a:ext>
                </a:extLst>
              </a:tr>
            </a:tbl>
          </a:graphicData>
        </a:graphic>
      </p:graphicFrame>
      <p:sp>
        <p:nvSpPr>
          <p:cNvPr id="46" name="Level1">
            <a:extLst>
              <a:ext uri="{FF2B5EF4-FFF2-40B4-BE49-F238E27FC236}">
                <a16:creationId xmlns:a16="http://schemas.microsoft.com/office/drawing/2014/main" id="{C2AF4C53-CC5E-1CA1-5534-518BFC9087AB}"/>
              </a:ext>
            </a:extLst>
          </p:cNvPr>
          <p:cNvSpPr txBox="1"/>
          <p:nvPr/>
        </p:nvSpPr>
        <p:spPr>
          <a:xfrm>
            <a:off x="751087" y="5228868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90</a:t>
            </a:r>
          </a:p>
        </p:txBody>
      </p:sp>
      <p:graphicFrame>
        <p:nvGraphicFramePr>
          <p:cNvPr id="47" name="OneHundred1">
            <a:extLst>
              <a:ext uri="{FF2B5EF4-FFF2-40B4-BE49-F238E27FC236}">
                <a16:creationId xmlns:a16="http://schemas.microsoft.com/office/drawing/2014/main" id="{2935A618-FD19-7E47-EC4D-0BD30DF785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8731612"/>
              </p:ext>
            </p:extLst>
          </p:nvPr>
        </p:nvGraphicFramePr>
        <p:xfrm>
          <a:off x="4635368" y="5381268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469270083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587552906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421822825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60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8428574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60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055701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63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9679166"/>
                  </a:ext>
                </a:extLst>
              </a:tr>
            </a:tbl>
          </a:graphicData>
        </a:graphic>
      </p:graphicFrame>
      <p:sp>
        <p:nvSpPr>
          <p:cNvPr id="48" name="Level1">
            <a:extLst>
              <a:ext uri="{FF2B5EF4-FFF2-40B4-BE49-F238E27FC236}">
                <a16:creationId xmlns:a16="http://schemas.microsoft.com/office/drawing/2014/main" id="{1C7FA4AB-D385-20EC-BD3D-D9388984D42C}"/>
              </a:ext>
            </a:extLst>
          </p:cNvPr>
          <p:cNvSpPr txBox="1"/>
          <p:nvPr/>
        </p:nvSpPr>
        <p:spPr>
          <a:xfrm>
            <a:off x="4635368" y="5228868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 dirty="0">
                <a:latin typeface="Century Gothic" panose="020B0502020202020204" pitchFamily="34" charset="0"/>
              </a:rPr>
              <a:t>90</a:t>
            </a:r>
          </a:p>
        </p:txBody>
      </p:sp>
    </p:spTree>
    <p:extLst>
      <p:ext uri="{BB962C8B-B14F-4D97-AF65-F5344CB8AC3E}">
        <p14:creationId xmlns:p14="http://schemas.microsoft.com/office/powerpoint/2010/main" val="27855229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F21EC6-FA74-01A0-BD5F-DB12A62B7C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1">
            <a:extLst>
              <a:ext uri="{FF2B5EF4-FFF2-40B4-BE49-F238E27FC236}">
                <a16:creationId xmlns:a16="http://schemas.microsoft.com/office/drawing/2014/main" id="{1A086602-94E3-5960-849C-8CC718984855}"/>
              </a:ext>
            </a:extLst>
          </p:cNvPr>
          <p:cNvSpPr txBox="1"/>
          <p:nvPr/>
        </p:nvSpPr>
        <p:spPr>
          <a:xfrm>
            <a:off x="9144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- 49</a:t>
            </a:r>
          </a:p>
        </p:txBody>
      </p:sp>
      <p:graphicFrame>
        <p:nvGraphicFramePr>
          <p:cNvPr id="5" name="OneHundred1">
            <a:extLst>
              <a:ext uri="{FF2B5EF4-FFF2-40B4-BE49-F238E27FC236}">
                <a16:creationId xmlns:a16="http://schemas.microsoft.com/office/drawing/2014/main" id="{95E3851D-30A7-56AB-0D78-468E9399CC1A}"/>
              </a:ext>
            </a:extLst>
          </p:cNvPr>
          <p:cNvGraphicFramePr>
            <a:graphicFrameLocks noGrp="1"/>
          </p:cNvGraphicFramePr>
          <p:nvPr/>
        </p:nvGraphicFramePr>
        <p:xfrm>
          <a:off x="914400" y="8509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413413718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975526054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415216329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423343927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5911316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1068862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0421514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6800985"/>
                  </a:ext>
                </a:extLst>
              </a:tr>
            </a:tbl>
          </a:graphicData>
        </a:graphic>
      </p:graphicFrame>
      <p:sp>
        <p:nvSpPr>
          <p:cNvPr id="6" name="Level1">
            <a:extLst>
              <a:ext uri="{FF2B5EF4-FFF2-40B4-BE49-F238E27FC236}">
                <a16:creationId xmlns:a16="http://schemas.microsoft.com/office/drawing/2014/main" id="{25B71481-5BCC-16EE-01B7-A02427CB9926}"/>
              </a:ext>
            </a:extLst>
          </p:cNvPr>
          <p:cNvSpPr txBox="1"/>
          <p:nvPr/>
        </p:nvSpPr>
        <p:spPr>
          <a:xfrm>
            <a:off x="9144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90</a:t>
            </a:r>
          </a:p>
        </p:txBody>
      </p:sp>
      <p:sp>
        <p:nvSpPr>
          <p:cNvPr id="7" name="Title2">
            <a:extLst>
              <a:ext uri="{FF2B5EF4-FFF2-40B4-BE49-F238E27FC236}">
                <a16:creationId xmlns:a16="http://schemas.microsoft.com/office/drawing/2014/main" id="{E2DF2093-01D7-DABE-4D26-F65429A070C9}"/>
              </a:ext>
            </a:extLst>
          </p:cNvPr>
          <p:cNvSpPr txBox="1"/>
          <p:nvPr/>
        </p:nvSpPr>
        <p:spPr>
          <a:xfrm>
            <a:off x="43561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- 50</a:t>
            </a:r>
          </a:p>
        </p:txBody>
      </p:sp>
      <p:graphicFrame>
        <p:nvGraphicFramePr>
          <p:cNvPr id="8" name="OneHundred2">
            <a:extLst>
              <a:ext uri="{FF2B5EF4-FFF2-40B4-BE49-F238E27FC236}">
                <a16:creationId xmlns:a16="http://schemas.microsoft.com/office/drawing/2014/main" id="{4C3E7A44-E88B-2D7F-872B-0C4DA49A5CFE}"/>
              </a:ext>
            </a:extLst>
          </p:cNvPr>
          <p:cNvGraphicFramePr>
            <a:graphicFrameLocks noGrp="1"/>
          </p:cNvGraphicFramePr>
          <p:nvPr/>
        </p:nvGraphicFramePr>
        <p:xfrm>
          <a:off x="4356100" y="8509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3937258968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234641330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888829680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406785954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8396130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5204720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0587378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6005626"/>
                  </a:ext>
                </a:extLst>
              </a:tr>
            </a:tbl>
          </a:graphicData>
        </a:graphic>
      </p:graphicFrame>
      <p:sp>
        <p:nvSpPr>
          <p:cNvPr id="9" name="Level2">
            <a:extLst>
              <a:ext uri="{FF2B5EF4-FFF2-40B4-BE49-F238E27FC236}">
                <a16:creationId xmlns:a16="http://schemas.microsoft.com/office/drawing/2014/main" id="{28F76BAA-F4FF-9BDF-EF60-E4B4DE79B6C7}"/>
              </a:ext>
            </a:extLst>
          </p:cNvPr>
          <p:cNvSpPr txBox="1"/>
          <p:nvPr/>
        </p:nvSpPr>
        <p:spPr>
          <a:xfrm>
            <a:off x="43561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90</a:t>
            </a:r>
          </a:p>
        </p:txBody>
      </p:sp>
      <p:sp>
        <p:nvSpPr>
          <p:cNvPr id="10" name="Title3">
            <a:extLst>
              <a:ext uri="{FF2B5EF4-FFF2-40B4-BE49-F238E27FC236}">
                <a16:creationId xmlns:a16="http://schemas.microsoft.com/office/drawing/2014/main" id="{6E35E31E-BD7A-9DDA-E943-BBC7DA0F09EB}"/>
              </a:ext>
            </a:extLst>
          </p:cNvPr>
          <p:cNvSpPr txBox="1"/>
          <p:nvPr/>
        </p:nvSpPr>
        <p:spPr>
          <a:xfrm>
            <a:off x="9144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- 51</a:t>
            </a:r>
          </a:p>
        </p:txBody>
      </p:sp>
      <p:graphicFrame>
        <p:nvGraphicFramePr>
          <p:cNvPr id="11" name="OneHundred3">
            <a:extLst>
              <a:ext uri="{FF2B5EF4-FFF2-40B4-BE49-F238E27FC236}">
                <a16:creationId xmlns:a16="http://schemas.microsoft.com/office/drawing/2014/main" id="{392A00D1-A7A3-6A76-A43C-BB20B6D9C231}"/>
              </a:ext>
            </a:extLst>
          </p:cNvPr>
          <p:cNvGraphicFramePr>
            <a:graphicFrameLocks noGrp="1"/>
          </p:cNvGraphicFramePr>
          <p:nvPr/>
        </p:nvGraphicFramePr>
        <p:xfrm>
          <a:off x="914400" y="3784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4102371000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761473927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216477562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378575930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5300396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2574082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129433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1633228"/>
                  </a:ext>
                </a:extLst>
              </a:tr>
            </a:tbl>
          </a:graphicData>
        </a:graphic>
      </p:graphicFrame>
      <p:sp>
        <p:nvSpPr>
          <p:cNvPr id="12" name="Level3">
            <a:extLst>
              <a:ext uri="{FF2B5EF4-FFF2-40B4-BE49-F238E27FC236}">
                <a16:creationId xmlns:a16="http://schemas.microsoft.com/office/drawing/2014/main" id="{F9181AF8-8F66-7D8A-C2A4-5195E2CC9E8F}"/>
              </a:ext>
            </a:extLst>
          </p:cNvPr>
          <p:cNvSpPr txBox="1"/>
          <p:nvPr/>
        </p:nvSpPr>
        <p:spPr>
          <a:xfrm>
            <a:off x="9144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90</a:t>
            </a:r>
          </a:p>
        </p:txBody>
      </p:sp>
      <p:sp>
        <p:nvSpPr>
          <p:cNvPr id="13" name="Title4">
            <a:extLst>
              <a:ext uri="{FF2B5EF4-FFF2-40B4-BE49-F238E27FC236}">
                <a16:creationId xmlns:a16="http://schemas.microsoft.com/office/drawing/2014/main" id="{70C5ACAE-8838-4871-DD02-656F81F9A377}"/>
              </a:ext>
            </a:extLst>
          </p:cNvPr>
          <p:cNvSpPr txBox="1"/>
          <p:nvPr/>
        </p:nvSpPr>
        <p:spPr>
          <a:xfrm>
            <a:off x="43561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- 52</a:t>
            </a:r>
          </a:p>
        </p:txBody>
      </p:sp>
      <p:graphicFrame>
        <p:nvGraphicFramePr>
          <p:cNvPr id="14" name="OneHundred4">
            <a:extLst>
              <a:ext uri="{FF2B5EF4-FFF2-40B4-BE49-F238E27FC236}">
                <a16:creationId xmlns:a16="http://schemas.microsoft.com/office/drawing/2014/main" id="{0BA92A1F-5654-5766-53D7-30C6D7866410}"/>
              </a:ext>
            </a:extLst>
          </p:cNvPr>
          <p:cNvGraphicFramePr>
            <a:graphicFrameLocks noGrp="1"/>
          </p:cNvGraphicFramePr>
          <p:nvPr/>
        </p:nvGraphicFramePr>
        <p:xfrm>
          <a:off x="4356100" y="3784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3200230763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217307765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813333097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991014884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8252664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626897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9518101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1710469"/>
                  </a:ext>
                </a:extLst>
              </a:tr>
            </a:tbl>
          </a:graphicData>
        </a:graphic>
      </p:graphicFrame>
      <p:sp>
        <p:nvSpPr>
          <p:cNvPr id="15" name="Level4">
            <a:extLst>
              <a:ext uri="{FF2B5EF4-FFF2-40B4-BE49-F238E27FC236}">
                <a16:creationId xmlns:a16="http://schemas.microsoft.com/office/drawing/2014/main" id="{C512122D-E68A-D2E3-FE58-2D2203D274CA}"/>
              </a:ext>
            </a:extLst>
          </p:cNvPr>
          <p:cNvSpPr txBox="1"/>
          <p:nvPr/>
        </p:nvSpPr>
        <p:spPr>
          <a:xfrm>
            <a:off x="43561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90</a:t>
            </a:r>
          </a:p>
        </p:txBody>
      </p:sp>
      <p:sp>
        <p:nvSpPr>
          <p:cNvPr id="16" name="Title5">
            <a:extLst>
              <a:ext uri="{FF2B5EF4-FFF2-40B4-BE49-F238E27FC236}">
                <a16:creationId xmlns:a16="http://schemas.microsoft.com/office/drawing/2014/main" id="{0EA84B48-3BBA-DD34-18AD-7559184565B1}"/>
              </a:ext>
            </a:extLst>
          </p:cNvPr>
          <p:cNvSpPr txBox="1"/>
          <p:nvPr/>
        </p:nvSpPr>
        <p:spPr>
          <a:xfrm>
            <a:off x="914400" y="6451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- 53</a:t>
            </a:r>
          </a:p>
        </p:txBody>
      </p:sp>
      <p:graphicFrame>
        <p:nvGraphicFramePr>
          <p:cNvPr id="17" name="OneHundred5">
            <a:extLst>
              <a:ext uri="{FF2B5EF4-FFF2-40B4-BE49-F238E27FC236}">
                <a16:creationId xmlns:a16="http://schemas.microsoft.com/office/drawing/2014/main" id="{AFCFE482-5C7C-C3E4-CBAF-AD500D744CE7}"/>
              </a:ext>
            </a:extLst>
          </p:cNvPr>
          <p:cNvGraphicFramePr>
            <a:graphicFrameLocks noGrp="1"/>
          </p:cNvGraphicFramePr>
          <p:nvPr/>
        </p:nvGraphicFramePr>
        <p:xfrm>
          <a:off x="914400" y="6705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1307566576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874568560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252958922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77024759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7268440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17378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954468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1307963"/>
                  </a:ext>
                </a:extLst>
              </a:tr>
            </a:tbl>
          </a:graphicData>
        </a:graphic>
      </p:graphicFrame>
      <p:sp>
        <p:nvSpPr>
          <p:cNvPr id="18" name="Level5">
            <a:extLst>
              <a:ext uri="{FF2B5EF4-FFF2-40B4-BE49-F238E27FC236}">
                <a16:creationId xmlns:a16="http://schemas.microsoft.com/office/drawing/2014/main" id="{7C99D555-6462-016D-14A7-99B38AA596BC}"/>
              </a:ext>
            </a:extLst>
          </p:cNvPr>
          <p:cNvSpPr txBox="1"/>
          <p:nvPr/>
        </p:nvSpPr>
        <p:spPr>
          <a:xfrm>
            <a:off x="914400" y="6553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90</a:t>
            </a:r>
          </a:p>
        </p:txBody>
      </p:sp>
      <p:sp>
        <p:nvSpPr>
          <p:cNvPr id="19" name="Title6">
            <a:extLst>
              <a:ext uri="{FF2B5EF4-FFF2-40B4-BE49-F238E27FC236}">
                <a16:creationId xmlns:a16="http://schemas.microsoft.com/office/drawing/2014/main" id="{5515866B-BEB8-6D31-21E3-08331387EDB3}"/>
              </a:ext>
            </a:extLst>
          </p:cNvPr>
          <p:cNvSpPr txBox="1"/>
          <p:nvPr/>
        </p:nvSpPr>
        <p:spPr>
          <a:xfrm>
            <a:off x="4356100" y="6451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- 54</a:t>
            </a:r>
          </a:p>
        </p:txBody>
      </p:sp>
      <p:graphicFrame>
        <p:nvGraphicFramePr>
          <p:cNvPr id="20" name="OneHundred6">
            <a:extLst>
              <a:ext uri="{FF2B5EF4-FFF2-40B4-BE49-F238E27FC236}">
                <a16:creationId xmlns:a16="http://schemas.microsoft.com/office/drawing/2014/main" id="{51033B46-71F7-05A6-EEA3-A1E258B899DC}"/>
              </a:ext>
            </a:extLst>
          </p:cNvPr>
          <p:cNvGraphicFramePr>
            <a:graphicFrameLocks noGrp="1"/>
          </p:cNvGraphicFramePr>
          <p:nvPr/>
        </p:nvGraphicFramePr>
        <p:xfrm>
          <a:off x="4356100" y="6705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3180530108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565365607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002513431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25275176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4166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2713651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1955317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9044015"/>
                  </a:ext>
                </a:extLst>
              </a:tr>
            </a:tbl>
          </a:graphicData>
        </a:graphic>
      </p:graphicFrame>
      <p:sp>
        <p:nvSpPr>
          <p:cNvPr id="21" name="Level6">
            <a:extLst>
              <a:ext uri="{FF2B5EF4-FFF2-40B4-BE49-F238E27FC236}">
                <a16:creationId xmlns:a16="http://schemas.microsoft.com/office/drawing/2014/main" id="{B886A48F-0348-3183-4F91-D195F69841C2}"/>
              </a:ext>
            </a:extLst>
          </p:cNvPr>
          <p:cNvSpPr txBox="1"/>
          <p:nvPr/>
        </p:nvSpPr>
        <p:spPr>
          <a:xfrm>
            <a:off x="4356100" y="6553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90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5A6515D-FE2E-6AAD-3BC1-EA0B6A7E6AC7}"/>
              </a:ext>
            </a:extLst>
          </p:cNvPr>
          <p:cNvGrpSpPr/>
          <p:nvPr/>
        </p:nvGrpSpPr>
        <p:grpSpPr>
          <a:xfrm>
            <a:off x="726882" y="9325540"/>
            <a:ext cx="6578599" cy="276999"/>
            <a:chOff x="726882" y="9325540"/>
            <a:chExt cx="6578599" cy="276999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A13F2970-4A62-5D1C-BF54-89E1E7CBB38F}"/>
                </a:ext>
              </a:extLst>
            </p:cNvPr>
            <p:cNvSpPr txBox="1"/>
            <p:nvPr/>
          </p:nvSpPr>
          <p:spPr>
            <a:xfrm>
              <a:off x="726882" y="9325540"/>
              <a:ext cx="6578599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22" name="Picture 2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CBB505C9-9007-5F8E-36CD-8F10B581A07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7448" y="9343158"/>
              <a:ext cx="1948070" cy="25665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276723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5A8E53-5B88-9AC8-4CE8-5CAE50CB44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1">
            <a:extLst>
              <a:ext uri="{FF2B5EF4-FFF2-40B4-BE49-F238E27FC236}">
                <a16:creationId xmlns:a16="http://schemas.microsoft.com/office/drawing/2014/main" id="{D25C41F5-DF42-D153-0C43-5C3BF5C3DA4A}"/>
              </a:ext>
            </a:extLst>
          </p:cNvPr>
          <p:cNvSpPr txBox="1"/>
          <p:nvPr/>
        </p:nvSpPr>
        <p:spPr>
          <a:xfrm>
            <a:off x="9144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- 55</a:t>
            </a:r>
          </a:p>
        </p:txBody>
      </p:sp>
      <p:graphicFrame>
        <p:nvGraphicFramePr>
          <p:cNvPr id="5" name="OneHundred1">
            <a:extLst>
              <a:ext uri="{FF2B5EF4-FFF2-40B4-BE49-F238E27FC236}">
                <a16:creationId xmlns:a16="http://schemas.microsoft.com/office/drawing/2014/main" id="{B0F2BE9E-69EB-F7E5-9423-17B2DDF76CF5}"/>
              </a:ext>
            </a:extLst>
          </p:cNvPr>
          <p:cNvGraphicFramePr>
            <a:graphicFrameLocks noGrp="1"/>
          </p:cNvGraphicFramePr>
          <p:nvPr/>
        </p:nvGraphicFramePr>
        <p:xfrm>
          <a:off x="914400" y="8509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413413718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975526054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415216329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423343927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5911316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1068862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0421514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6800985"/>
                  </a:ext>
                </a:extLst>
              </a:tr>
            </a:tbl>
          </a:graphicData>
        </a:graphic>
      </p:graphicFrame>
      <p:sp>
        <p:nvSpPr>
          <p:cNvPr id="6" name="Level1">
            <a:extLst>
              <a:ext uri="{FF2B5EF4-FFF2-40B4-BE49-F238E27FC236}">
                <a16:creationId xmlns:a16="http://schemas.microsoft.com/office/drawing/2014/main" id="{F2D52AE3-9326-F5EB-BC92-C7299EEBCA04}"/>
              </a:ext>
            </a:extLst>
          </p:cNvPr>
          <p:cNvSpPr txBox="1"/>
          <p:nvPr/>
        </p:nvSpPr>
        <p:spPr>
          <a:xfrm>
            <a:off x="9144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90</a:t>
            </a:r>
          </a:p>
        </p:txBody>
      </p:sp>
      <p:sp>
        <p:nvSpPr>
          <p:cNvPr id="7" name="Title2">
            <a:extLst>
              <a:ext uri="{FF2B5EF4-FFF2-40B4-BE49-F238E27FC236}">
                <a16:creationId xmlns:a16="http://schemas.microsoft.com/office/drawing/2014/main" id="{6732CD81-2305-C75F-905C-8CB820953249}"/>
              </a:ext>
            </a:extLst>
          </p:cNvPr>
          <p:cNvSpPr txBox="1"/>
          <p:nvPr/>
        </p:nvSpPr>
        <p:spPr>
          <a:xfrm>
            <a:off x="43561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- 56</a:t>
            </a:r>
          </a:p>
        </p:txBody>
      </p:sp>
      <p:graphicFrame>
        <p:nvGraphicFramePr>
          <p:cNvPr id="8" name="OneHundred2">
            <a:extLst>
              <a:ext uri="{FF2B5EF4-FFF2-40B4-BE49-F238E27FC236}">
                <a16:creationId xmlns:a16="http://schemas.microsoft.com/office/drawing/2014/main" id="{62844BD4-E4D1-9430-2D7C-8375AE43D2CB}"/>
              </a:ext>
            </a:extLst>
          </p:cNvPr>
          <p:cNvGraphicFramePr>
            <a:graphicFrameLocks noGrp="1"/>
          </p:cNvGraphicFramePr>
          <p:nvPr/>
        </p:nvGraphicFramePr>
        <p:xfrm>
          <a:off x="4356100" y="8509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3937258968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234641330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888829680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406785954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8396130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5204720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0587378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6005626"/>
                  </a:ext>
                </a:extLst>
              </a:tr>
            </a:tbl>
          </a:graphicData>
        </a:graphic>
      </p:graphicFrame>
      <p:sp>
        <p:nvSpPr>
          <p:cNvPr id="9" name="Level2">
            <a:extLst>
              <a:ext uri="{FF2B5EF4-FFF2-40B4-BE49-F238E27FC236}">
                <a16:creationId xmlns:a16="http://schemas.microsoft.com/office/drawing/2014/main" id="{E010B1C4-0A48-A29C-C942-6A812A074F6F}"/>
              </a:ext>
            </a:extLst>
          </p:cNvPr>
          <p:cNvSpPr txBox="1"/>
          <p:nvPr/>
        </p:nvSpPr>
        <p:spPr>
          <a:xfrm>
            <a:off x="43561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90</a:t>
            </a:r>
          </a:p>
        </p:txBody>
      </p:sp>
      <p:sp>
        <p:nvSpPr>
          <p:cNvPr id="10" name="Title3">
            <a:extLst>
              <a:ext uri="{FF2B5EF4-FFF2-40B4-BE49-F238E27FC236}">
                <a16:creationId xmlns:a16="http://schemas.microsoft.com/office/drawing/2014/main" id="{0F789A38-5287-12C8-AB23-601A72F61D05}"/>
              </a:ext>
            </a:extLst>
          </p:cNvPr>
          <p:cNvSpPr txBox="1"/>
          <p:nvPr/>
        </p:nvSpPr>
        <p:spPr>
          <a:xfrm>
            <a:off x="9144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- 57</a:t>
            </a:r>
          </a:p>
        </p:txBody>
      </p:sp>
      <p:graphicFrame>
        <p:nvGraphicFramePr>
          <p:cNvPr id="11" name="OneHundred3">
            <a:extLst>
              <a:ext uri="{FF2B5EF4-FFF2-40B4-BE49-F238E27FC236}">
                <a16:creationId xmlns:a16="http://schemas.microsoft.com/office/drawing/2014/main" id="{88A5F189-0FDB-AC62-FC3A-66518F18353D}"/>
              </a:ext>
            </a:extLst>
          </p:cNvPr>
          <p:cNvGraphicFramePr>
            <a:graphicFrameLocks noGrp="1"/>
          </p:cNvGraphicFramePr>
          <p:nvPr/>
        </p:nvGraphicFramePr>
        <p:xfrm>
          <a:off x="914400" y="3784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4102371000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761473927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216477562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378575930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5300396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2574082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129433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1633228"/>
                  </a:ext>
                </a:extLst>
              </a:tr>
            </a:tbl>
          </a:graphicData>
        </a:graphic>
      </p:graphicFrame>
      <p:sp>
        <p:nvSpPr>
          <p:cNvPr id="12" name="Level3">
            <a:extLst>
              <a:ext uri="{FF2B5EF4-FFF2-40B4-BE49-F238E27FC236}">
                <a16:creationId xmlns:a16="http://schemas.microsoft.com/office/drawing/2014/main" id="{A2010648-7A4E-FE66-7BED-27252185DD59}"/>
              </a:ext>
            </a:extLst>
          </p:cNvPr>
          <p:cNvSpPr txBox="1"/>
          <p:nvPr/>
        </p:nvSpPr>
        <p:spPr>
          <a:xfrm>
            <a:off x="9144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90</a:t>
            </a:r>
          </a:p>
        </p:txBody>
      </p:sp>
      <p:sp>
        <p:nvSpPr>
          <p:cNvPr id="13" name="Title4">
            <a:extLst>
              <a:ext uri="{FF2B5EF4-FFF2-40B4-BE49-F238E27FC236}">
                <a16:creationId xmlns:a16="http://schemas.microsoft.com/office/drawing/2014/main" id="{BEFB0AC1-4563-1778-46E7-E40FD2E9ECB7}"/>
              </a:ext>
            </a:extLst>
          </p:cNvPr>
          <p:cNvSpPr txBox="1"/>
          <p:nvPr/>
        </p:nvSpPr>
        <p:spPr>
          <a:xfrm>
            <a:off x="43561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- 58</a:t>
            </a:r>
          </a:p>
        </p:txBody>
      </p:sp>
      <p:graphicFrame>
        <p:nvGraphicFramePr>
          <p:cNvPr id="14" name="OneHundred4">
            <a:extLst>
              <a:ext uri="{FF2B5EF4-FFF2-40B4-BE49-F238E27FC236}">
                <a16:creationId xmlns:a16="http://schemas.microsoft.com/office/drawing/2014/main" id="{67612CA0-0ED5-7561-72D0-D12DD8D7F610}"/>
              </a:ext>
            </a:extLst>
          </p:cNvPr>
          <p:cNvGraphicFramePr>
            <a:graphicFrameLocks noGrp="1"/>
          </p:cNvGraphicFramePr>
          <p:nvPr/>
        </p:nvGraphicFramePr>
        <p:xfrm>
          <a:off x="4356100" y="3784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3200230763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217307765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813333097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991014884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8252664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626897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9518101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1710469"/>
                  </a:ext>
                </a:extLst>
              </a:tr>
            </a:tbl>
          </a:graphicData>
        </a:graphic>
      </p:graphicFrame>
      <p:sp>
        <p:nvSpPr>
          <p:cNvPr id="15" name="Level4">
            <a:extLst>
              <a:ext uri="{FF2B5EF4-FFF2-40B4-BE49-F238E27FC236}">
                <a16:creationId xmlns:a16="http://schemas.microsoft.com/office/drawing/2014/main" id="{7FF8E8CA-3EFE-647D-A6DE-F5FDDCFD7C93}"/>
              </a:ext>
            </a:extLst>
          </p:cNvPr>
          <p:cNvSpPr txBox="1"/>
          <p:nvPr/>
        </p:nvSpPr>
        <p:spPr>
          <a:xfrm>
            <a:off x="43561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90</a:t>
            </a:r>
          </a:p>
        </p:txBody>
      </p:sp>
      <p:sp>
        <p:nvSpPr>
          <p:cNvPr id="16" name="Title5">
            <a:extLst>
              <a:ext uri="{FF2B5EF4-FFF2-40B4-BE49-F238E27FC236}">
                <a16:creationId xmlns:a16="http://schemas.microsoft.com/office/drawing/2014/main" id="{B5177EA6-C8E0-311D-AEB6-B016583DB6CF}"/>
              </a:ext>
            </a:extLst>
          </p:cNvPr>
          <p:cNvSpPr txBox="1"/>
          <p:nvPr/>
        </p:nvSpPr>
        <p:spPr>
          <a:xfrm>
            <a:off x="914400" y="6451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- 59</a:t>
            </a:r>
          </a:p>
        </p:txBody>
      </p:sp>
      <p:graphicFrame>
        <p:nvGraphicFramePr>
          <p:cNvPr id="17" name="OneHundred5">
            <a:extLst>
              <a:ext uri="{FF2B5EF4-FFF2-40B4-BE49-F238E27FC236}">
                <a16:creationId xmlns:a16="http://schemas.microsoft.com/office/drawing/2014/main" id="{08A1D85F-0089-74A8-8442-9F69BB51CF82}"/>
              </a:ext>
            </a:extLst>
          </p:cNvPr>
          <p:cNvGraphicFramePr>
            <a:graphicFrameLocks noGrp="1"/>
          </p:cNvGraphicFramePr>
          <p:nvPr/>
        </p:nvGraphicFramePr>
        <p:xfrm>
          <a:off x="914400" y="6705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1307566576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874568560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252958922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77024759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7268440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17378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954468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1307963"/>
                  </a:ext>
                </a:extLst>
              </a:tr>
            </a:tbl>
          </a:graphicData>
        </a:graphic>
      </p:graphicFrame>
      <p:sp>
        <p:nvSpPr>
          <p:cNvPr id="18" name="Level5">
            <a:extLst>
              <a:ext uri="{FF2B5EF4-FFF2-40B4-BE49-F238E27FC236}">
                <a16:creationId xmlns:a16="http://schemas.microsoft.com/office/drawing/2014/main" id="{D609E516-B3C5-3783-1363-2B6F5F1C1843}"/>
              </a:ext>
            </a:extLst>
          </p:cNvPr>
          <p:cNvSpPr txBox="1"/>
          <p:nvPr/>
        </p:nvSpPr>
        <p:spPr>
          <a:xfrm>
            <a:off x="914400" y="6553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90</a:t>
            </a:r>
          </a:p>
        </p:txBody>
      </p:sp>
      <p:sp>
        <p:nvSpPr>
          <p:cNvPr id="19" name="Title6">
            <a:extLst>
              <a:ext uri="{FF2B5EF4-FFF2-40B4-BE49-F238E27FC236}">
                <a16:creationId xmlns:a16="http://schemas.microsoft.com/office/drawing/2014/main" id="{F09571AB-1125-6CCA-48DD-480351721655}"/>
              </a:ext>
            </a:extLst>
          </p:cNvPr>
          <p:cNvSpPr txBox="1"/>
          <p:nvPr/>
        </p:nvSpPr>
        <p:spPr>
          <a:xfrm>
            <a:off x="4356100" y="6451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- 60</a:t>
            </a:r>
          </a:p>
        </p:txBody>
      </p:sp>
      <p:graphicFrame>
        <p:nvGraphicFramePr>
          <p:cNvPr id="20" name="OneHundred6">
            <a:extLst>
              <a:ext uri="{FF2B5EF4-FFF2-40B4-BE49-F238E27FC236}">
                <a16:creationId xmlns:a16="http://schemas.microsoft.com/office/drawing/2014/main" id="{6608DC47-0055-E86C-8A15-D6068B4272FD}"/>
              </a:ext>
            </a:extLst>
          </p:cNvPr>
          <p:cNvGraphicFramePr>
            <a:graphicFrameLocks noGrp="1"/>
          </p:cNvGraphicFramePr>
          <p:nvPr/>
        </p:nvGraphicFramePr>
        <p:xfrm>
          <a:off x="4356100" y="6705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3180530108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565365607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002513431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25275176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4166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2713651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1955317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9044015"/>
                  </a:ext>
                </a:extLst>
              </a:tr>
            </a:tbl>
          </a:graphicData>
        </a:graphic>
      </p:graphicFrame>
      <p:sp>
        <p:nvSpPr>
          <p:cNvPr id="21" name="Level6">
            <a:extLst>
              <a:ext uri="{FF2B5EF4-FFF2-40B4-BE49-F238E27FC236}">
                <a16:creationId xmlns:a16="http://schemas.microsoft.com/office/drawing/2014/main" id="{BDF5C3D2-2478-452E-FC55-862734E641FF}"/>
              </a:ext>
            </a:extLst>
          </p:cNvPr>
          <p:cNvSpPr txBox="1"/>
          <p:nvPr/>
        </p:nvSpPr>
        <p:spPr>
          <a:xfrm>
            <a:off x="4356100" y="6553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90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8832B20-AE26-222A-422D-5BAAA901A2D1}"/>
              </a:ext>
            </a:extLst>
          </p:cNvPr>
          <p:cNvGrpSpPr/>
          <p:nvPr/>
        </p:nvGrpSpPr>
        <p:grpSpPr>
          <a:xfrm>
            <a:off x="726882" y="9325540"/>
            <a:ext cx="6578599" cy="276999"/>
            <a:chOff x="726882" y="9325540"/>
            <a:chExt cx="6578599" cy="276999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A74B0149-DAE3-5D5B-821B-EF9F25479CCE}"/>
                </a:ext>
              </a:extLst>
            </p:cNvPr>
            <p:cNvSpPr txBox="1"/>
            <p:nvPr/>
          </p:nvSpPr>
          <p:spPr>
            <a:xfrm>
              <a:off x="726882" y="9325540"/>
              <a:ext cx="6578599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22" name="Picture 2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0399CF3E-40FB-E2C4-DD31-6599A5A90E2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7448" y="9343158"/>
              <a:ext cx="1948070" cy="25665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97165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1">
            <a:extLst>
              <a:ext uri="{FF2B5EF4-FFF2-40B4-BE49-F238E27FC236}">
                <a16:creationId xmlns:a16="http://schemas.microsoft.com/office/drawing/2014/main" id="{63CE30CD-7AC0-BF13-9E6A-E9CDDC7540E2}"/>
              </a:ext>
            </a:extLst>
          </p:cNvPr>
          <p:cNvSpPr txBox="1"/>
          <p:nvPr/>
        </p:nvSpPr>
        <p:spPr>
          <a:xfrm>
            <a:off x="9144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</a:t>
            </a:r>
          </a:p>
        </p:txBody>
      </p:sp>
      <p:graphicFrame>
        <p:nvGraphicFramePr>
          <p:cNvPr id="5" name="OneHundred1">
            <a:extLst>
              <a:ext uri="{FF2B5EF4-FFF2-40B4-BE49-F238E27FC236}">
                <a16:creationId xmlns:a16="http://schemas.microsoft.com/office/drawing/2014/main" id="{AD1BE4E6-FC07-5536-7381-7F677E556A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3949215"/>
              </p:ext>
            </p:extLst>
          </p:nvPr>
        </p:nvGraphicFramePr>
        <p:xfrm>
          <a:off x="914400" y="850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3008975793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713148337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508264335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45417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2009649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9601556"/>
                  </a:ext>
                </a:extLst>
              </a:tr>
            </a:tbl>
          </a:graphicData>
        </a:graphic>
      </p:graphicFrame>
      <p:sp>
        <p:nvSpPr>
          <p:cNvPr id="6" name="Level1">
            <a:extLst>
              <a:ext uri="{FF2B5EF4-FFF2-40B4-BE49-F238E27FC236}">
                <a16:creationId xmlns:a16="http://schemas.microsoft.com/office/drawing/2014/main" id="{8AF19078-41C2-199A-F55F-9479C134383B}"/>
              </a:ext>
            </a:extLst>
          </p:cNvPr>
          <p:cNvSpPr txBox="1"/>
          <p:nvPr/>
        </p:nvSpPr>
        <p:spPr>
          <a:xfrm>
            <a:off x="9144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90</a:t>
            </a:r>
          </a:p>
        </p:txBody>
      </p:sp>
      <p:sp>
        <p:nvSpPr>
          <p:cNvPr id="7" name="Title2">
            <a:extLst>
              <a:ext uri="{FF2B5EF4-FFF2-40B4-BE49-F238E27FC236}">
                <a16:creationId xmlns:a16="http://schemas.microsoft.com/office/drawing/2014/main" id="{FDD4481D-B7E9-B9A2-779C-FA326A3348A7}"/>
              </a:ext>
            </a:extLst>
          </p:cNvPr>
          <p:cNvSpPr txBox="1"/>
          <p:nvPr/>
        </p:nvSpPr>
        <p:spPr>
          <a:xfrm>
            <a:off x="43561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</a:t>
            </a:r>
          </a:p>
        </p:txBody>
      </p:sp>
      <p:graphicFrame>
        <p:nvGraphicFramePr>
          <p:cNvPr id="8" name="OneHundred2">
            <a:extLst>
              <a:ext uri="{FF2B5EF4-FFF2-40B4-BE49-F238E27FC236}">
                <a16:creationId xmlns:a16="http://schemas.microsoft.com/office/drawing/2014/main" id="{87A27F6B-5CA7-4990-BA32-69FEF5318E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8867965"/>
              </p:ext>
            </p:extLst>
          </p:nvPr>
        </p:nvGraphicFramePr>
        <p:xfrm>
          <a:off x="4356100" y="850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2484626911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767741957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882943933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5162791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9846297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2667230"/>
                  </a:ext>
                </a:extLst>
              </a:tr>
            </a:tbl>
          </a:graphicData>
        </a:graphic>
      </p:graphicFrame>
      <p:sp>
        <p:nvSpPr>
          <p:cNvPr id="9" name="Level2">
            <a:extLst>
              <a:ext uri="{FF2B5EF4-FFF2-40B4-BE49-F238E27FC236}">
                <a16:creationId xmlns:a16="http://schemas.microsoft.com/office/drawing/2014/main" id="{9EABF98C-5450-8494-F9DF-0B15FAF95B6A}"/>
              </a:ext>
            </a:extLst>
          </p:cNvPr>
          <p:cNvSpPr txBox="1"/>
          <p:nvPr/>
        </p:nvSpPr>
        <p:spPr>
          <a:xfrm>
            <a:off x="43561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90</a:t>
            </a:r>
          </a:p>
        </p:txBody>
      </p:sp>
      <p:sp>
        <p:nvSpPr>
          <p:cNvPr id="10" name="Title3">
            <a:extLst>
              <a:ext uri="{FF2B5EF4-FFF2-40B4-BE49-F238E27FC236}">
                <a16:creationId xmlns:a16="http://schemas.microsoft.com/office/drawing/2014/main" id="{FFF61EB2-9232-91CC-7CC1-84A22E6E2748}"/>
              </a:ext>
            </a:extLst>
          </p:cNvPr>
          <p:cNvSpPr txBox="1"/>
          <p:nvPr/>
        </p:nvSpPr>
        <p:spPr>
          <a:xfrm>
            <a:off x="9144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- 3</a:t>
            </a:r>
          </a:p>
        </p:txBody>
      </p:sp>
      <p:graphicFrame>
        <p:nvGraphicFramePr>
          <p:cNvPr id="11" name="OneHundred3">
            <a:extLst>
              <a:ext uri="{FF2B5EF4-FFF2-40B4-BE49-F238E27FC236}">
                <a16:creationId xmlns:a16="http://schemas.microsoft.com/office/drawing/2014/main" id="{E1CB60BB-E446-040C-8BBD-101E1184DD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6545320"/>
              </p:ext>
            </p:extLst>
          </p:nvPr>
        </p:nvGraphicFramePr>
        <p:xfrm>
          <a:off x="914400" y="37846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4189665630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559146619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645702114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9110725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6351007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5204920"/>
                  </a:ext>
                </a:extLst>
              </a:tr>
            </a:tbl>
          </a:graphicData>
        </a:graphic>
      </p:graphicFrame>
      <p:sp>
        <p:nvSpPr>
          <p:cNvPr id="12" name="Level3">
            <a:extLst>
              <a:ext uri="{FF2B5EF4-FFF2-40B4-BE49-F238E27FC236}">
                <a16:creationId xmlns:a16="http://schemas.microsoft.com/office/drawing/2014/main" id="{77B91EDC-9900-CFD6-9DDE-622FB033BECF}"/>
              </a:ext>
            </a:extLst>
          </p:cNvPr>
          <p:cNvSpPr txBox="1"/>
          <p:nvPr/>
        </p:nvSpPr>
        <p:spPr>
          <a:xfrm>
            <a:off x="9144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90</a:t>
            </a:r>
          </a:p>
        </p:txBody>
      </p:sp>
      <p:sp>
        <p:nvSpPr>
          <p:cNvPr id="13" name="Title4">
            <a:extLst>
              <a:ext uri="{FF2B5EF4-FFF2-40B4-BE49-F238E27FC236}">
                <a16:creationId xmlns:a16="http://schemas.microsoft.com/office/drawing/2014/main" id="{AAF14435-63BA-3562-B0D4-76CAFC9ABCB8}"/>
              </a:ext>
            </a:extLst>
          </p:cNvPr>
          <p:cNvSpPr txBox="1"/>
          <p:nvPr/>
        </p:nvSpPr>
        <p:spPr>
          <a:xfrm>
            <a:off x="43561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- 4</a:t>
            </a:r>
          </a:p>
        </p:txBody>
      </p:sp>
      <p:graphicFrame>
        <p:nvGraphicFramePr>
          <p:cNvPr id="14" name="OneHundred4">
            <a:extLst>
              <a:ext uri="{FF2B5EF4-FFF2-40B4-BE49-F238E27FC236}">
                <a16:creationId xmlns:a16="http://schemas.microsoft.com/office/drawing/2014/main" id="{102F739B-C9EB-184D-EBFF-1461D9E8B8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9574501"/>
              </p:ext>
            </p:extLst>
          </p:nvPr>
        </p:nvGraphicFramePr>
        <p:xfrm>
          <a:off x="4356100" y="37846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2802535190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4262477642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170218015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2748129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4712478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2526514"/>
                  </a:ext>
                </a:extLst>
              </a:tr>
            </a:tbl>
          </a:graphicData>
        </a:graphic>
      </p:graphicFrame>
      <p:sp>
        <p:nvSpPr>
          <p:cNvPr id="15" name="Level4">
            <a:extLst>
              <a:ext uri="{FF2B5EF4-FFF2-40B4-BE49-F238E27FC236}">
                <a16:creationId xmlns:a16="http://schemas.microsoft.com/office/drawing/2014/main" id="{049FB4E3-ECD4-BCF8-D59B-66329A95B864}"/>
              </a:ext>
            </a:extLst>
          </p:cNvPr>
          <p:cNvSpPr txBox="1"/>
          <p:nvPr/>
        </p:nvSpPr>
        <p:spPr>
          <a:xfrm>
            <a:off x="43561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90</a:t>
            </a:r>
          </a:p>
        </p:txBody>
      </p:sp>
      <p:sp>
        <p:nvSpPr>
          <p:cNvPr id="16" name="Title5">
            <a:extLst>
              <a:ext uri="{FF2B5EF4-FFF2-40B4-BE49-F238E27FC236}">
                <a16:creationId xmlns:a16="http://schemas.microsoft.com/office/drawing/2014/main" id="{964DED48-43C3-DE6A-610E-457DA96E4CA2}"/>
              </a:ext>
            </a:extLst>
          </p:cNvPr>
          <p:cNvSpPr txBox="1"/>
          <p:nvPr/>
        </p:nvSpPr>
        <p:spPr>
          <a:xfrm>
            <a:off x="889000" y="64643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- 5</a:t>
            </a:r>
          </a:p>
        </p:txBody>
      </p:sp>
      <p:graphicFrame>
        <p:nvGraphicFramePr>
          <p:cNvPr id="17" name="OneHundred5">
            <a:extLst>
              <a:ext uri="{FF2B5EF4-FFF2-40B4-BE49-F238E27FC236}">
                <a16:creationId xmlns:a16="http://schemas.microsoft.com/office/drawing/2014/main" id="{0930289C-38C3-55AE-AEA0-B5B9EEB82BB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2449743"/>
              </p:ext>
            </p:extLst>
          </p:nvPr>
        </p:nvGraphicFramePr>
        <p:xfrm>
          <a:off x="889000" y="67183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869240561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567513962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604908152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2651374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5165328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6335015"/>
                  </a:ext>
                </a:extLst>
              </a:tr>
            </a:tbl>
          </a:graphicData>
        </a:graphic>
      </p:graphicFrame>
      <p:sp>
        <p:nvSpPr>
          <p:cNvPr id="18" name="Level5">
            <a:extLst>
              <a:ext uri="{FF2B5EF4-FFF2-40B4-BE49-F238E27FC236}">
                <a16:creationId xmlns:a16="http://schemas.microsoft.com/office/drawing/2014/main" id="{F8DD9459-F369-B38E-B298-9DA3DE62E255}"/>
              </a:ext>
            </a:extLst>
          </p:cNvPr>
          <p:cNvSpPr txBox="1"/>
          <p:nvPr/>
        </p:nvSpPr>
        <p:spPr>
          <a:xfrm>
            <a:off x="889000" y="65659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90</a:t>
            </a:r>
          </a:p>
        </p:txBody>
      </p:sp>
      <p:sp>
        <p:nvSpPr>
          <p:cNvPr id="19" name="Title6">
            <a:extLst>
              <a:ext uri="{FF2B5EF4-FFF2-40B4-BE49-F238E27FC236}">
                <a16:creationId xmlns:a16="http://schemas.microsoft.com/office/drawing/2014/main" id="{A3DD7AB9-A1AA-2D3E-AB4E-E0C363DAA5AC}"/>
              </a:ext>
            </a:extLst>
          </p:cNvPr>
          <p:cNvSpPr txBox="1"/>
          <p:nvPr/>
        </p:nvSpPr>
        <p:spPr>
          <a:xfrm>
            <a:off x="4330700" y="64643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- 6</a:t>
            </a:r>
          </a:p>
        </p:txBody>
      </p:sp>
      <p:graphicFrame>
        <p:nvGraphicFramePr>
          <p:cNvPr id="20" name="OneHundred6">
            <a:extLst>
              <a:ext uri="{FF2B5EF4-FFF2-40B4-BE49-F238E27FC236}">
                <a16:creationId xmlns:a16="http://schemas.microsoft.com/office/drawing/2014/main" id="{56B20F9B-E1E7-78F7-3A21-EF808A44B1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6964565"/>
              </p:ext>
            </p:extLst>
          </p:nvPr>
        </p:nvGraphicFramePr>
        <p:xfrm>
          <a:off x="4330700" y="67183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1725769834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623762788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821579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0799351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0558736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6318425"/>
                  </a:ext>
                </a:extLst>
              </a:tr>
            </a:tbl>
          </a:graphicData>
        </a:graphic>
      </p:graphicFrame>
      <p:sp>
        <p:nvSpPr>
          <p:cNvPr id="21" name="Level6">
            <a:extLst>
              <a:ext uri="{FF2B5EF4-FFF2-40B4-BE49-F238E27FC236}">
                <a16:creationId xmlns:a16="http://schemas.microsoft.com/office/drawing/2014/main" id="{7AA1EA92-51A2-886D-124D-DC76BEA7CC12}"/>
              </a:ext>
            </a:extLst>
          </p:cNvPr>
          <p:cNvSpPr txBox="1"/>
          <p:nvPr/>
        </p:nvSpPr>
        <p:spPr>
          <a:xfrm>
            <a:off x="4330700" y="65659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90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1CA9B479-443B-BF83-C218-6078F5926916}"/>
              </a:ext>
            </a:extLst>
          </p:cNvPr>
          <p:cNvGrpSpPr/>
          <p:nvPr/>
        </p:nvGrpSpPr>
        <p:grpSpPr>
          <a:xfrm>
            <a:off x="726882" y="9325540"/>
            <a:ext cx="6578599" cy="276999"/>
            <a:chOff x="726882" y="9325540"/>
            <a:chExt cx="6578599" cy="276999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873EBBD6-8F7B-F874-F794-F4874FFE3CBC}"/>
                </a:ext>
              </a:extLst>
            </p:cNvPr>
            <p:cNvSpPr txBox="1"/>
            <p:nvPr/>
          </p:nvSpPr>
          <p:spPr>
            <a:xfrm>
              <a:off x="726882" y="9325540"/>
              <a:ext cx="6578599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24" name="Picture 23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E5C781AD-2357-66A8-9367-9BEDB14D9A4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7448" y="9343158"/>
              <a:ext cx="1948070" cy="25665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453086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DED918-B97B-0DB4-37B9-60D682C5CF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1">
            <a:extLst>
              <a:ext uri="{FF2B5EF4-FFF2-40B4-BE49-F238E27FC236}">
                <a16:creationId xmlns:a16="http://schemas.microsoft.com/office/drawing/2014/main" id="{80B628DB-FC72-1469-1BF3-7573CE8431F0}"/>
              </a:ext>
            </a:extLst>
          </p:cNvPr>
          <p:cNvSpPr txBox="1"/>
          <p:nvPr/>
        </p:nvSpPr>
        <p:spPr>
          <a:xfrm>
            <a:off x="9144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- 7</a:t>
            </a:r>
          </a:p>
        </p:txBody>
      </p:sp>
      <p:graphicFrame>
        <p:nvGraphicFramePr>
          <p:cNvPr id="5" name="OneHundred1">
            <a:extLst>
              <a:ext uri="{FF2B5EF4-FFF2-40B4-BE49-F238E27FC236}">
                <a16:creationId xmlns:a16="http://schemas.microsoft.com/office/drawing/2014/main" id="{3EFF6FC6-FBCF-44BD-E238-2B23F13E89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9590118"/>
              </p:ext>
            </p:extLst>
          </p:nvPr>
        </p:nvGraphicFramePr>
        <p:xfrm>
          <a:off x="914400" y="850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3008975793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713148337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508264335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45417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2009649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9601556"/>
                  </a:ext>
                </a:extLst>
              </a:tr>
            </a:tbl>
          </a:graphicData>
        </a:graphic>
      </p:graphicFrame>
      <p:sp>
        <p:nvSpPr>
          <p:cNvPr id="6" name="Level1">
            <a:extLst>
              <a:ext uri="{FF2B5EF4-FFF2-40B4-BE49-F238E27FC236}">
                <a16:creationId xmlns:a16="http://schemas.microsoft.com/office/drawing/2014/main" id="{EBEF8910-AA2B-533C-5831-F28D817DAEC7}"/>
              </a:ext>
            </a:extLst>
          </p:cNvPr>
          <p:cNvSpPr txBox="1"/>
          <p:nvPr/>
        </p:nvSpPr>
        <p:spPr>
          <a:xfrm>
            <a:off x="9144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90</a:t>
            </a:r>
          </a:p>
        </p:txBody>
      </p:sp>
      <p:sp>
        <p:nvSpPr>
          <p:cNvPr id="7" name="Title2">
            <a:extLst>
              <a:ext uri="{FF2B5EF4-FFF2-40B4-BE49-F238E27FC236}">
                <a16:creationId xmlns:a16="http://schemas.microsoft.com/office/drawing/2014/main" id="{D98B4976-6513-5DA0-1CDA-7D4B04407B4A}"/>
              </a:ext>
            </a:extLst>
          </p:cNvPr>
          <p:cNvSpPr txBox="1"/>
          <p:nvPr/>
        </p:nvSpPr>
        <p:spPr>
          <a:xfrm>
            <a:off x="43561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- 8</a:t>
            </a:r>
          </a:p>
        </p:txBody>
      </p:sp>
      <p:graphicFrame>
        <p:nvGraphicFramePr>
          <p:cNvPr id="8" name="OneHundred2">
            <a:extLst>
              <a:ext uri="{FF2B5EF4-FFF2-40B4-BE49-F238E27FC236}">
                <a16:creationId xmlns:a16="http://schemas.microsoft.com/office/drawing/2014/main" id="{BB3A28CF-DB51-8541-4575-C4B2A388FB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6747640"/>
              </p:ext>
            </p:extLst>
          </p:nvPr>
        </p:nvGraphicFramePr>
        <p:xfrm>
          <a:off x="4356100" y="850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2484626911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767741957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882943933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5162791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9846297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2667230"/>
                  </a:ext>
                </a:extLst>
              </a:tr>
            </a:tbl>
          </a:graphicData>
        </a:graphic>
      </p:graphicFrame>
      <p:sp>
        <p:nvSpPr>
          <p:cNvPr id="9" name="Level2">
            <a:extLst>
              <a:ext uri="{FF2B5EF4-FFF2-40B4-BE49-F238E27FC236}">
                <a16:creationId xmlns:a16="http://schemas.microsoft.com/office/drawing/2014/main" id="{74A9412B-ED3F-3E58-2486-2D3FFF99A23B}"/>
              </a:ext>
            </a:extLst>
          </p:cNvPr>
          <p:cNvSpPr txBox="1"/>
          <p:nvPr/>
        </p:nvSpPr>
        <p:spPr>
          <a:xfrm>
            <a:off x="43561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90</a:t>
            </a:r>
          </a:p>
        </p:txBody>
      </p:sp>
      <p:sp>
        <p:nvSpPr>
          <p:cNvPr id="10" name="Title3">
            <a:extLst>
              <a:ext uri="{FF2B5EF4-FFF2-40B4-BE49-F238E27FC236}">
                <a16:creationId xmlns:a16="http://schemas.microsoft.com/office/drawing/2014/main" id="{56981B08-BCB5-E9C1-293D-165775264FB1}"/>
              </a:ext>
            </a:extLst>
          </p:cNvPr>
          <p:cNvSpPr txBox="1"/>
          <p:nvPr/>
        </p:nvSpPr>
        <p:spPr>
          <a:xfrm>
            <a:off x="9144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- 9</a:t>
            </a:r>
          </a:p>
        </p:txBody>
      </p:sp>
      <p:graphicFrame>
        <p:nvGraphicFramePr>
          <p:cNvPr id="11" name="OneHundred3">
            <a:extLst>
              <a:ext uri="{FF2B5EF4-FFF2-40B4-BE49-F238E27FC236}">
                <a16:creationId xmlns:a16="http://schemas.microsoft.com/office/drawing/2014/main" id="{158EFE24-5C99-4F35-8D09-46FAAFC62BE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2277792"/>
              </p:ext>
            </p:extLst>
          </p:nvPr>
        </p:nvGraphicFramePr>
        <p:xfrm>
          <a:off x="914400" y="37846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4189665630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559146619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645702114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9110725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6351007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5204920"/>
                  </a:ext>
                </a:extLst>
              </a:tr>
            </a:tbl>
          </a:graphicData>
        </a:graphic>
      </p:graphicFrame>
      <p:sp>
        <p:nvSpPr>
          <p:cNvPr id="12" name="Level3">
            <a:extLst>
              <a:ext uri="{FF2B5EF4-FFF2-40B4-BE49-F238E27FC236}">
                <a16:creationId xmlns:a16="http://schemas.microsoft.com/office/drawing/2014/main" id="{EA3BC418-FEB6-4B74-6BD0-5A8A1D8DF33D}"/>
              </a:ext>
            </a:extLst>
          </p:cNvPr>
          <p:cNvSpPr txBox="1"/>
          <p:nvPr/>
        </p:nvSpPr>
        <p:spPr>
          <a:xfrm>
            <a:off x="9144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90</a:t>
            </a:r>
          </a:p>
        </p:txBody>
      </p:sp>
      <p:sp>
        <p:nvSpPr>
          <p:cNvPr id="13" name="Title4">
            <a:extLst>
              <a:ext uri="{FF2B5EF4-FFF2-40B4-BE49-F238E27FC236}">
                <a16:creationId xmlns:a16="http://schemas.microsoft.com/office/drawing/2014/main" id="{3EED05AC-A2D7-122E-58BA-96EE0C803FFE}"/>
              </a:ext>
            </a:extLst>
          </p:cNvPr>
          <p:cNvSpPr txBox="1"/>
          <p:nvPr/>
        </p:nvSpPr>
        <p:spPr>
          <a:xfrm>
            <a:off x="43561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- 10</a:t>
            </a:r>
          </a:p>
        </p:txBody>
      </p:sp>
      <p:graphicFrame>
        <p:nvGraphicFramePr>
          <p:cNvPr id="14" name="OneHundred4">
            <a:extLst>
              <a:ext uri="{FF2B5EF4-FFF2-40B4-BE49-F238E27FC236}">
                <a16:creationId xmlns:a16="http://schemas.microsoft.com/office/drawing/2014/main" id="{938A2AA0-488C-32F9-4523-258682D792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6377663"/>
              </p:ext>
            </p:extLst>
          </p:nvPr>
        </p:nvGraphicFramePr>
        <p:xfrm>
          <a:off x="4356100" y="37846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2802535190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4262477642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170218015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2748129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4712478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2526514"/>
                  </a:ext>
                </a:extLst>
              </a:tr>
            </a:tbl>
          </a:graphicData>
        </a:graphic>
      </p:graphicFrame>
      <p:sp>
        <p:nvSpPr>
          <p:cNvPr id="15" name="Level4">
            <a:extLst>
              <a:ext uri="{FF2B5EF4-FFF2-40B4-BE49-F238E27FC236}">
                <a16:creationId xmlns:a16="http://schemas.microsoft.com/office/drawing/2014/main" id="{0CEF05A5-AD46-0B4F-6049-7C1E46E8C018}"/>
              </a:ext>
            </a:extLst>
          </p:cNvPr>
          <p:cNvSpPr txBox="1"/>
          <p:nvPr/>
        </p:nvSpPr>
        <p:spPr>
          <a:xfrm>
            <a:off x="43561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90</a:t>
            </a:r>
          </a:p>
        </p:txBody>
      </p:sp>
      <p:sp>
        <p:nvSpPr>
          <p:cNvPr id="16" name="Title5">
            <a:extLst>
              <a:ext uri="{FF2B5EF4-FFF2-40B4-BE49-F238E27FC236}">
                <a16:creationId xmlns:a16="http://schemas.microsoft.com/office/drawing/2014/main" id="{E765B9E5-5AA2-CCCC-F8DD-E98C1259B502}"/>
              </a:ext>
            </a:extLst>
          </p:cNvPr>
          <p:cNvSpPr txBox="1"/>
          <p:nvPr/>
        </p:nvSpPr>
        <p:spPr>
          <a:xfrm>
            <a:off x="889000" y="64643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- 11</a:t>
            </a:r>
          </a:p>
        </p:txBody>
      </p:sp>
      <p:graphicFrame>
        <p:nvGraphicFramePr>
          <p:cNvPr id="17" name="OneHundred5">
            <a:extLst>
              <a:ext uri="{FF2B5EF4-FFF2-40B4-BE49-F238E27FC236}">
                <a16:creationId xmlns:a16="http://schemas.microsoft.com/office/drawing/2014/main" id="{ECD2816F-1F6F-BC81-4ADD-69D867B22B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431776"/>
              </p:ext>
            </p:extLst>
          </p:nvPr>
        </p:nvGraphicFramePr>
        <p:xfrm>
          <a:off x="889000" y="67183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869240561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567513962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604908152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2651374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5165328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6335015"/>
                  </a:ext>
                </a:extLst>
              </a:tr>
            </a:tbl>
          </a:graphicData>
        </a:graphic>
      </p:graphicFrame>
      <p:sp>
        <p:nvSpPr>
          <p:cNvPr id="18" name="Level5">
            <a:extLst>
              <a:ext uri="{FF2B5EF4-FFF2-40B4-BE49-F238E27FC236}">
                <a16:creationId xmlns:a16="http://schemas.microsoft.com/office/drawing/2014/main" id="{3E8E3152-0530-04EE-353E-8FC3B454D361}"/>
              </a:ext>
            </a:extLst>
          </p:cNvPr>
          <p:cNvSpPr txBox="1"/>
          <p:nvPr/>
        </p:nvSpPr>
        <p:spPr>
          <a:xfrm>
            <a:off x="889000" y="65659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90</a:t>
            </a:r>
          </a:p>
        </p:txBody>
      </p:sp>
      <p:sp>
        <p:nvSpPr>
          <p:cNvPr id="19" name="Title6">
            <a:extLst>
              <a:ext uri="{FF2B5EF4-FFF2-40B4-BE49-F238E27FC236}">
                <a16:creationId xmlns:a16="http://schemas.microsoft.com/office/drawing/2014/main" id="{14E77079-05D0-8392-D8FE-7EC6E10B3F2F}"/>
              </a:ext>
            </a:extLst>
          </p:cNvPr>
          <p:cNvSpPr txBox="1"/>
          <p:nvPr/>
        </p:nvSpPr>
        <p:spPr>
          <a:xfrm>
            <a:off x="4330700" y="64643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- 12</a:t>
            </a:r>
          </a:p>
        </p:txBody>
      </p:sp>
      <p:graphicFrame>
        <p:nvGraphicFramePr>
          <p:cNvPr id="20" name="OneHundred6">
            <a:extLst>
              <a:ext uri="{FF2B5EF4-FFF2-40B4-BE49-F238E27FC236}">
                <a16:creationId xmlns:a16="http://schemas.microsoft.com/office/drawing/2014/main" id="{1547C746-C5D3-F76F-83D7-1DE7DF8454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3478899"/>
              </p:ext>
            </p:extLst>
          </p:nvPr>
        </p:nvGraphicFramePr>
        <p:xfrm>
          <a:off x="4330700" y="67183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1725769834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623762788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821579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0799351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0558736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6318425"/>
                  </a:ext>
                </a:extLst>
              </a:tr>
            </a:tbl>
          </a:graphicData>
        </a:graphic>
      </p:graphicFrame>
      <p:sp>
        <p:nvSpPr>
          <p:cNvPr id="21" name="Level6">
            <a:extLst>
              <a:ext uri="{FF2B5EF4-FFF2-40B4-BE49-F238E27FC236}">
                <a16:creationId xmlns:a16="http://schemas.microsoft.com/office/drawing/2014/main" id="{DC72B6AD-8727-EAA2-4038-948B1C0D56D3}"/>
              </a:ext>
            </a:extLst>
          </p:cNvPr>
          <p:cNvSpPr txBox="1"/>
          <p:nvPr/>
        </p:nvSpPr>
        <p:spPr>
          <a:xfrm>
            <a:off x="4330700" y="65659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90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90E894C-31B9-A12D-0CB3-10EF0F6D3631}"/>
              </a:ext>
            </a:extLst>
          </p:cNvPr>
          <p:cNvGrpSpPr/>
          <p:nvPr/>
        </p:nvGrpSpPr>
        <p:grpSpPr>
          <a:xfrm>
            <a:off x="726882" y="9325540"/>
            <a:ext cx="6578599" cy="276999"/>
            <a:chOff x="726882" y="9325540"/>
            <a:chExt cx="6578599" cy="276999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0ABF5AEC-D182-679D-4626-00FCCFCF6118}"/>
                </a:ext>
              </a:extLst>
            </p:cNvPr>
            <p:cNvSpPr txBox="1"/>
            <p:nvPr/>
          </p:nvSpPr>
          <p:spPr>
            <a:xfrm>
              <a:off x="726882" y="9325540"/>
              <a:ext cx="6578599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22" name="Picture 2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EA0AC41-F1E3-0608-794E-6C8B44F6972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7448" y="9343158"/>
              <a:ext cx="1948070" cy="25665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113349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B11134-E8BF-6F2A-7925-42CA92B50C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1">
            <a:extLst>
              <a:ext uri="{FF2B5EF4-FFF2-40B4-BE49-F238E27FC236}">
                <a16:creationId xmlns:a16="http://schemas.microsoft.com/office/drawing/2014/main" id="{BBE519B5-FB7D-EE7F-B696-841AF0163733}"/>
              </a:ext>
            </a:extLst>
          </p:cNvPr>
          <p:cNvSpPr txBox="1"/>
          <p:nvPr/>
        </p:nvSpPr>
        <p:spPr>
          <a:xfrm>
            <a:off x="9144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- 13</a:t>
            </a:r>
          </a:p>
        </p:txBody>
      </p:sp>
      <p:graphicFrame>
        <p:nvGraphicFramePr>
          <p:cNvPr id="5" name="OneHundred1">
            <a:extLst>
              <a:ext uri="{FF2B5EF4-FFF2-40B4-BE49-F238E27FC236}">
                <a16:creationId xmlns:a16="http://schemas.microsoft.com/office/drawing/2014/main" id="{7A7C2F73-309E-F74E-3E61-D670CDBE93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3860071"/>
              </p:ext>
            </p:extLst>
          </p:nvPr>
        </p:nvGraphicFramePr>
        <p:xfrm>
          <a:off x="914400" y="850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3008975793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713148337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508264335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45417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2009649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9601556"/>
                  </a:ext>
                </a:extLst>
              </a:tr>
            </a:tbl>
          </a:graphicData>
        </a:graphic>
      </p:graphicFrame>
      <p:sp>
        <p:nvSpPr>
          <p:cNvPr id="6" name="Level1">
            <a:extLst>
              <a:ext uri="{FF2B5EF4-FFF2-40B4-BE49-F238E27FC236}">
                <a16:creationId xmlns:a16="http://schemas.microsoft.com/office/drawing/2014/main" id="{AE07622C-429B-BA22-5D72-BF302DBE960B}"/>
              </a:ext>
            </a:extLst>
          </p:cNvPr>
          <p:cNvSpPr txBox="1"/>
          <p:nvPr/>
        </p:nvSpPr>
        <p:spPr>
          <a:xfrm>
            <a:off x="9144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90</a:t>
            </a:r>
          </a:p>
        </p:txBody>
      </p:sp>
      <p:sp>
        <p:nvSpPr>
          <p:cNvPr id="7" name="Title2">
            <a:extLst>
              <a:ext uri="{FF2B5EF4-FFF2-40B4-BE49-F238E27FC236}">
                <a16:creationId xmlns:a16="http://schemas.microsoft.com/office/drawing/2014/main" id="{3FC7584A-0062-7A56-AC59-878053B41F46}"/>
              </a:ext>
            </a:extLst>
          </p:cNvPr>
          <p:cNvSpPr txBox="1"/>
          <p:nvPr/>
        </p:nvSpPr>
        <p:spPr>
          <a:xfrm>
            <a:off x="43561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- 14</a:t>
            </a:r>
          </a:p>
        </p:txBody>
      </p:sp>
      <p:graphicFrame>
        <p:nvGraphicFramePr>
          <p:cNvPr id="8" name="OneHundred2">
            <a:extLst>
              <a:ext uri="{FF2B5EF4-FFF2-40B4-BE49-F238E27FC236}">
                <a16:creationId xmlns:a16="http://schemas.microsoft.com/office/drawing/2014/main" id="{180A2E15-C4B3-CCDB-EDA0-F9152EAB8A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0991104"/>
              </p:ext>
            </p:extLst>
          </p:nvPr>
        </p:nvGraphicFramePr>
        <p:xfrm>
          <a:off x="4356100" y="850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2484626911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767741957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882943933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5162791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9846297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2667230"/>
                  </a:ext>
                </a:extLst>
              </a:tr>
            </a:tbl>
          </a:graphicData>
        </a:graphic>
      </p:graphicFrame>
      <p:sp>
        <p:nvSpPr>
          <p:cNvPr id="9" name="Level2">
            <a:extLst>
              <a:ext uri="{FF2B5EF4-FFF2-40B4-BE49-F238E27FC236}">
                <a16:creationId xmlns:a16="http://schemas.microsoft.com/office/drawing/2014/main" id="{327E3DBF-0966-A85B-BD7F-06DAE8EE7D2A}"/>
              </a:ext>
            </a:extLst>
          </p:cNvPr>
          <p:cNvSpPr txBox="1"/>
          <p:nvPr/>
        </p:nvSpPr>
        <p:spPr>
          <a:xfrm>
            <a:off x="43561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90</a:t>
            </a:r>
          </a:p>
        </p:txBody>
      </p:sp>
      <p:sp>
        <p:nvSpPr>
          <p:cNvPr id="10" name="Title3">
            <a:extLst>
              <a:ext uri="{FF2B5EF4-FFF2-40B4-BE49-F238E27FC236}">
                <a16:creationId xmlns:a16="http://schemas.microsoft.com/office/drawing/2014/main" id="{81D91B3F-246F-2A09-DA6C-44783C2CD7F0}"/>
              </a:ext>
            </a:extLst>
          </p:cNvPr>
          <p:cNvSpPr txBox="1"/>
          <p:nvPr/>
        </p:nvSpPr>
        <p:spPr>
          <a:xfrm>
            <a:off x="9144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- 15</a:t>
            </a:r>
          </a:p>
        </p:txBody>
      </p:sp>
      <p:graphicFrame>
        <p:nvGraphicFramePr>
          <p:cNvPr id="11" name="OneHundred3">
            <a:extLst>
              <a:ext uri="{FF2B5EF4-FFF2-40B4-BE49-F238E27FC236}">
                <a16:creationId xmlns:a16="http://schemas.microsoft.com/office/drawing/2014/main" id="{D8B57F2B-4F2E-61AC-CD8A-BF90358B62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5792509"/>
              </p:ext>
            </p:extLst>
          </p:nvPr>
        </p:nvGraphicFramePr>
        <p:xfrm>
          <a:off x="914400" y="37846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4189665630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559146619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645702114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9110725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6351007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5204920"/>
                  </a:ext>
                </a:extLst>
              </a:tr>
            </a:tbl>
          </a:graphicData>
        </a:graphic>
      </p:graphicFrame>
      <p:sp>
        <p:nvSpPr>
          <p:cNvPr id="12" name="Level3">
            <a:extLst>
              <a:ext uri="{FF2B5EF4-FFF2-40B4-BE49-F238E27FC236}">
                <a16:creationId xmlns:a16="http://schemas.microsoft.com/office/drawing/2014/main" id="{27963197-B571-4A1A-2F5F-180317AC670F}"/>
              </a:ext>
            </a:extLst>
          </p:cNvPr>
          <p:cNvSpPr txBox="1"/>
          <p:nvPr/>
        </p:nvSpPr>
        <p:spPr>
          <a:xfrm>
            <a:off x="9144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90</a:t>
            </a:r>
          </a:p>
        </p:txBody>
      </p:sp>
      <p:sp>
        <p:nvSpPr>
          <p:cNvPr id="13" name="Title4">
            <a:extLst>
              <a:ext uri="{FF2B5EF4-FFF2-40B4-BE49-F238E27FC236}">
                <a16:creationId xmlns:a16="http://schemas.microsoft.com/office/drawing/2014/main" id="{CBDBF705-B0EC-8958-99E6-EA2073327C67}"/>
              </a:ext>
            </a:extLst>
          </p:cNvPr>
          <p:cNvSpPr txBox="1"/>
          <p:nvPr/>
        </p:nvSpPr>
        <p:spPr>
          <a:xfrm>
            <a:off x="43561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- 16</a:t>
            </a:r>
          </a:p>
        </p:txBody>
      </p:sp>
      <p:graphicFrame>
        <p:nvGraphicFramePr>
          <p:cNvPr id="14" name="OneHundred4">
            <a:extLst>
              <a:ext uri="{FF2B5EF4-FFF2-40B4-BE49-F238E27FC236}">
                <a16:creationId xmlns:a16="http://schemas.microsoft.com/office/drawing/2014/main" id="{89297386-5E80-1B93-000B-ED1CC5D20C1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3390279"/>
              </p:ext>
            </p:extLst>
          </p:nvPr>
        </p:nvGraphicFramePr>
        <p:xfrm>
          <a:off x="4356100" y="37846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2802535190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4262477642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170218015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2748129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4712478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2526514"/>
                  </a:ext>
                </a:extLst>
              </a:tr>
            </a:tbl>
          </a:graphicData>
        </a:graphic>
      </p:graphicFrame>
      <p:sp>
        <p:nvSpPr>
          <p:cNvPr id="15" name="Level4">
            <a:extLst>
              <a:ext uri="{FF2B5EF4-FFF2-40B4-BE49-F238E27FC236}">
                <a16:creationId xmlns:a16="http://schemas.microsoft.com/office/drawing/2014/main" id="{4EB2C5D6-959F-F791-42AA-1AC66515B6FC}"/>
              </a:ext>
            </a:extLst>
          </p:cNvPr>
          <p:cNvSpPr txBox="1"/>
          <p:nvPr/>
        </p:nvSpPr>
        <p:spPr>
          <a:xfrm>
            <a:off x="43561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90</a:t>
            </a:r>
          </a:p>
        </p:txBody>
      </p:sp>
      <p:sp>
        <p:nvSpPr>
          <p:cNvPr id="16" name="Title5">
            <a:extLst>
              <a:ext uri="{FF2B5EF4-FFF2-40B4-BE49-F238E27FC236}">
                <a16:creationId xmlns:a16="http://schemas.microsoft.com/office/drawing/2014/main" id="{9E6A6BB2-6DF2-0DA8-2AFB-92920B56F5BB}"/>
              </a:ext>
            </a:extLst>
          </p:cNvPr>
          <p:cNvSpPr txBox="1"/>
          <p:nvPr/>
        </p:nvSpPr>
        <p:spPr>
          <a:xfrm>
            <a:off x="889000" y="64643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- 17</a:t>
            </a:r>
          </a:p>
        </p:txBody>
      </p:sp>
      <p:graphicFrame>
        <p:nvGraphicFramePr>
          <p:cNvPr id="17" name="OneHundred5">
            <a:extLst>
              <a:ext uri="{FF2B5EF4-FFF2-40B4-BE49-F238E27FC236}">
                <a16:creationId xmlns:a16="http://schemas.microsoft.com/office/drawing/2014/main" id="{0F47F79F-5EF0-5BF2-2A5D-17C9740704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390679"/>
              </p:ext>
            </p:extLst>
          </p:nvPr>
        </p:nvGraphicFramePr>
        <p:xfrm>
          <a:off x="889000" y="67183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869240561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567513962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604908152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2651374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5165328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6335015"/>
                  </a:ext>
                </a:extLst>
              </a:tr>
            </a:tbl>
          </a:graphicData>
        </a:graphic>
      </p:graphicFrame>
      <p:sp>
        <p:nvSpPr>
          <p:cNvPr id="18" name="Level5">
            <a:extLst>
              <a:ext uri="{FF2B5EF4-FFF2-40B4-BE49-F238E27FC236}">
                <a16:creationId xmlns:a16="http://schemas.microsoft.com/office/drawing/2014/main" id="{CCE87086-5C74-3CED-7AA7-9F4BE3A45C7A}"/>
              </a:ext>
            </a:extLst>
          </p:cNvPr>
          <p:cNvSpPr txBox="1"/>
          <p:nvPr/>
        </p:nvSpPr>
        <p:spPr>
          <a:xfrm>
            <a:off x="889000" y="65659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90</a:t>
            </a:r>
          </a:p>
        </p:txBody>
      </p:sp>
      <p:sp>
        <p:nvSpPr>
          <p:cNvPr id="19" name="Title6">
            <a:extLst>
              <a:ext uri="{FF2B5EF4-FFF2-40B4-BE49-F238E27FC236}">
                <a16:creationId xmlns:a16="http://schemas.microsoft.com/office/drawing/2014/main" id="{D2FC39F8-8FAE-8CD0-5E9D-67D0C79C2CC7}"/>
              </a:ext>
            </a:extLst>
          </p:cNvPr>
          <p:cNvSpPr txBox="1"/>
          <p:nvPr/>
        </p:nvSpPr>
        <p:spPr>
          <a:xfrm>
            <a:off x="4330700" y="64643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- 18</a:t>
            </a:r>
          </a:p>
        </p:txBody>
      </p:sp>
      <p:graphicFrame>
        <p:nvGraphicFramePr>
          <p:cNvPr id="20" name="OneHundred6">
            <a:extLst>
              <a:ext uri="{FF2B5EF4-FFF2-40B4-BE49-F238E27FC236}">
                <a16:creationId xmlns:a16="http://schemas.microsoft.com/office/drawing/2014/main" id="{D8E560B1-0BCE-5979-1399-BBB42CCCFB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0634349"/>
              </p:ext>
            </p:extLst>
          </p:nvPr>
        </p:nvGraphicFramePr>
        <p:xfrm>
          <a:off x="4330700" y="67183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1725769834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623762788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821579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0799351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0558736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6318425"/>
                  </a:ext>
                </a:extLst>
              </a:tr>
            </a:tbl>
          </a:graphicData>
        </a:graphic>
      </p:graphicFrame>
      <p:sp>
        <p:nvSpPr>
          <p:cNvPr id="21" name="Level6">
            <a:extLst>
              <a:ext uri="{FF2B5EF4-FFF2-40B4-BE49-F238E27FC236}">
                <a16:creationId xmlns:a16="http://schemas.microsoft.com/office/drawing/2014/main" id="{F845D732-7954-96DB-C9E5-382E0E523D7B}"/>
              </a:ext>
            </a:extLst>
          </p:cNvPr>
          <p:cNvSpPr txBox="1"/>
          <p:nvPr/>
        </p:nvSpPr>
        <p:spPr>
          <a:xfrm>
            <a:off x="4330700" y="65659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90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EAEDBD5-6E30-3029-B92E-885BD618153C}"/>
              </a:ext>
            </a:extLst>
          </p:cNvPr>
          <p:cNvGrpSpPr/>
          <p:nvPr/>
        </p:nvGrpSpPr>
        <p:grpSpPr>
          <a:xfrm>
            <a:off x="726882" y="9325540"/>
            <a:ext cx="6578599" cy="276999"/>
            <a:chOff x="726882" y="9325540"/>
            <a:chExt cx="6578599" cy="276999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EBEEB4A7-1F9B-3F78-574D-D7BA94572B69}"/>
                </a:ext>
              </a:extLst>
            </p:cNvPr>
            <p:cNvSpPr txBox="1"/>
            <p:nvPr/>
          </p:nvSpPr>
          <p:spPr>
            <a:xfrm>
              <a:off x="726882" y="9325540"/>
              <a:ext cx="6578599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22" name="Picture 2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565FA770-65C6-F5D0-491D-84DAE30CC2F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7448" y="9343158"/>
              <a:ext cx="1948070" cy="25665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961230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585E25-3FED-DB4C-AEF9-67397507B4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1">
            <a:extLst>
              <a:ext uri="{FF2B5EF4-FFF2-40B4-BE49-F238E27FC236}">
                <a16:creationId xmlns:a16="http://schemas.microsoft.com/office/drawing/2014/main" id="{7D92273C-8AB5-9792-383F-5A34CF23C37B}"/>
              </a:ext>
            </a:extLst>
          </p:cNvPr>
          <p:cNvSpPr txBox="1"/>
          <p:nvPr/>
        </p:nvSpPr>
        <p:spPr>
          <a:xfrm>
            <a:off x="9144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- 19</a:t>
            </a:r>
          </a:p>
        </p:txBody>
      </p:sp>
      <p:graphicFrame>
        <p:nvGraphicFramePr>
          <p:cNvPr id="5" name="OneHundred1">
            <a:extLst>
              <a:ext uri="{FF2B5EF4-FFF2-40B4-BE49-F238E27FC236}">
                <a16:creationId xmlns:a16="http://schemas.microsoft.com/office/drawing/2014/main" id="{455E2CD3-4DBB-B224-3151-F6E9068331B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1299089"/>
              </p:ext>
            </p:extLst>
          </p:nvPr>
        </p:nvGraphicFramePr>
        <p:xfrm>
          <a:off x="914400" y="850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3008975793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713148337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508264335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45417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2009649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9601556"/>
                  </a:ext>
                </a:extLst>
              </a:tr>
            </a:tbl>
          </a:graphicData>
        </a:graphic>
      </p:graphicFrame>
      <p:sp>
        <p:nvSpPr>
          <p:cNvPr id="6" name="Level1">
            <a:extLst>
              <a:ext uri="{FF2B5EF4-FFF2-40B4-BE49-F238E27FC236}">
                <a16:creationId xmlns:a16="http://schemas.microsoft.com/office/drawing/2014/main" id="{E7CF1EE6-6E88-CF16-175B-93966E7F0376}"/>
              </a:ext>
            </a:extLst>
          </p:cNvPr>
          <p:cNvSpPr txBox="1"/>
          <p:nvPr/>
        </p:nvSpPr>
        <p:spPr>
          <a:xfrm>
            <a:off x="9144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90</a:t>
            </a:r>
          </a:p>
        </p:txBody>
      </p:sp>
      <p:sp>
        <p:nvSpPr>
          <p:cNvPr id="7" name="Title2">
            <a:extLst>
              <a:ext uri="{FF2B5EF4-FFF2-40B4-BE49-F238E27FC236}">
                <a16:creationId xmlns:a16="http://schemas.microsoft.com/office/drawing/2014/main" id="{09599B2D-006E-982F-10FF-640AC5564D04}"/>
              </a:ext>
            </a:extLst>
          </p:cNvPr>
          <p:cNvSpPr txBox="1"/>
          <p:nvPr/>
        </p:nvSpPr>
        <p:spPr>
          <a:xfrm>
            <a:off x="43561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- 20</a:t>
            </a:r>
          </a:p>
        </p:txBody>
      </p:sp>
      <p:graphicFrame>
        <p:nvGraphicFramePr>
          <p:cNvPr id="8" name="OneHundred2">
            <a:extLst>
              <a:ext uri="{FF2B5EF4-FFF2-40B4-BE49-F238E27FC236}">
                <a16:creationId xmlns:a16="http://schemas.microsoft.com/office/drawing/2014/main" id="{39A41946-983F-0D31-EE15-25CAD729B6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2210140"/>
              </p:ext>
            </p:extLst>
          </p:nvPr>
        </p:nvGraphicFramePr>
        <p:xfrm>
          <a:off x="4356100" y="850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2484626911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767741957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882943933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5162791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9846297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2667230"/>
                  </a:ext>
                </a:extLst>
              </a:tr>
            </a:tbl>
          </a:graphicData>
        </a:graphic>
      </p:graphicFrame>
      <p:sp>
        <p:nvSpPr>
          <p:cNvPr id="9" name="Level2">
            <a:extLst>
              <a:ext uri="{FF2B5EF4-FFF2-40B4-BE49-F238E27FC236}">
                <a16:creationId xmlns:a16="http://schemas.microsoft.com/office/drawing/2014/main" id="{8DBE73ED-4A61-FA41-6359-CFEFD4951584}"/>
              </a:ext>
            </a:extLst>
          </p:cNvPr>
          <p:cNvSpPr txBox="1"/>
          <p:nvPr/>
        </p:nvSpPr>
        <p:spPr>
          <a:xfrm>
            <a:off x="43561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90</a:t>
            </a:r>
          </a:p>
        </p:txBody>
      </p:sp>
      <p:sp>
        <p:nvSpPr>
          <p:cNvPr id="10" name="Title3">
            <a:extLst>
              <a:ext uri="{FF2B5EF4-FFF2-40B4-BE49-F238E27FC236}">
                <a16:creationId xmlns:a16="http://schemas.microsoft.com/office/drawing/2014/main" id="{08DB400A-95CB-CECC-CDA8-45AC638E5C2B}"/>
              </a:ext>
            </a:extLst>
          </p:cNvPr>
          <p:cNvSpPr txBox="1"/>
          <p:nvPr/>
        </p:nvSpPr>
        <p:spPr>
          <a:xfrm>
            <a:off x="9144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- 21</a:t>
            </a:r>
          </a:p>
        </p:txBody>
      </p:sp>
      <p:graphicFrame>
        <p:nvGraphicFramePr>
          <p:cNvPr id="11" name="OneHundred3">
            <a:extLst>
              <a:ext uri="{FF2B5EF4-FFF2-40B4-BE49-F238E27FC236}">
                <a16:creationId xmlns:a16="http://schemas.microsoft.com/office/drawing/2014/main" id="{CE402747-3543-CC05-EBC8-DDDF0FC5C9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2831354"/>
              </p:ext>
            </p:extLst>
          </p:nvPr>
        </p:nvGraphicFramePr>
        <p:xfrm>
          <a:off x="914400" y="37846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4189665630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559146619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645702114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9110725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6351007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5204920"/>
                  </a:ext>
                </a:extLst>
              </a:tr>
            </a:tbl>
          </a:graphicData>
        </a:graphic>
      </p:graphicFrame>
      <p:sp>
        <p:nvSpPr>
          <p:cNvPr id="12" name="Level3">
            <a:extLst>
              <a:ext uri="{FF2B5EF4-FFF2-40B4-BE49-F238E27FC236}">
                <a16:creationId xmlns:a16="http://schemas.microsoft.com/office/drawing/2014/main" id="{E878541E-77DB-32D9-04DB-18B2075AA7A3}"/>
              </a:ext>
            </a:extLst>
          </p:cNvPr>
          <p:cNvSpPr txBox="1"/>
          <p:nvPr/>
        </p:nvSpPr>
        <p:spPr>
          <a:xfrm>
            <a:off x="9144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90</a:t>
            </a:r>
          </a:p>
        </p:txBody>
      </p:sp>
      <p:sp>
        <p:nvSpPr>
          <p:cNvPr id="13" name="Title4">
            <a:extLst>
              <a:ext uri="{FF2B5EF4-FFF2-40B4-BE49-F238E27FC236}">
                <a16:creationId xmlns:a16="http://schemas.microsoft.com/office/drawing/2014/main" id="{E3BBB589-FA09-0CA6-0122-5320D23D84B9}"/>
              </a:ext>
            </a:extLst>
          </p:cNvPr>
          <p:cNvSpPr txBox="1"/>
          <p:nvPr/>
        </p:nvSpPr>
        <p:spPr>
          <a:xfrm>
            <a:off x="43561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- 22</a:t>
            </a:r>
          </a:p>
        </p:txBody>
      </p:sp>
      <p:graphicFrame>
        <p:nvGraphicFramePr>
          <p:cNvPr id="14" name="OneHundred4">
            <a:extLst>
              <a:ext uri="{FF2B5EF4-FFF2-40B4-BE49-F238E27FC236}">
                <a16:creationId xmlns:a16="http://schemas.microsoft.com/office/drawing/2014/main" id="{E622F759-122F-DCC4-443E-1804976EAA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5785970"/>
              </p:ext>
            </p:extLst>
          </p:nvPr>
        </p:nvGraphicFramePr>
        <p:xfrm>
          <a:off x="4356100" y="37846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2802535190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4262477642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170218015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2748129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4712478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2526514"/>
                  </a:ext>
                </a:extLst>
              </a:tr>
            </a:tbl>
          </a:graphicData>
        </a:graphic>
      </p:graphicFrame>
      <p:sp>
        <p:nvSpPr>
          <p:cNvPr id="15" name="Level4">
            <a:extLst>
              <a:ext uri="{FF2B5EF4-FFF2-40B4-BE49-F238E27FC236}">
                <a16:creationId xmlns:a16="http://schemas.microsoft.com/office/drawing/2014/main" id="{54B76A0D-7DAA-56D4-83CE-BF1EFF9E8F47}"/>
              </a:ext>
            </a:extLst>
          </p:cNvPr>
          <p:cNvSpPr txBox="1"/>
          <p:nvPr/>
        </p:nvSpPr>
        <p:spPr>
          <a:xfrm>
            <a:off x="43561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90</a:t>
            </a:r>
          </a:p>
        </p:txBody>
      </p:sp>
      <p:sp>
        <p:nvSpPr>
          <p:cNvPr id="16" name="Title5">
            <a:extLst>
              <a:ext uri="{FF2B5EF4-FFF2-40B4-BE49-F238E27FC236}">
                <a16:creationId xmlns:a16="http://schemas.microsoft.com/office/drawing/2014/main" id="{68787D36-8ED4-37F8-B852-A8CF987763D0}"/>
              </a:ext>
            </a:extLst>
          </p:cNvPr>
          <p:cNvSpPr txBox="1"/>
          <p:nvPr/>
        </p:nvSpPr>
        <p:spPr>
          <a:xfrm>
            <a:off x="889000" y="64643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- 23</a:t>
            </a:r>
          </a:p>
        </p:txBody>
      </p:sp>
      <p:graphicFrame>
        <p:nvGraphicFramePr>
          <p:cNvPr id="17" name="OneHundred5">
            <a:extLst>
              <a:ext uri="{FF2B5EF4-FFF2-40B4-BE49-F238E27FC236}">
                <a16:creationId xmlns:a16="http://schemas.microsoft.com/office/drawing/2014/main" id="{2A061994-F5FC-3F82-B78A-34BD95F357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9161431"/>
              </p:ext>
            </p:extLst>
          </p:nvPr>
        </p:nvGraphicFramePr>
        <p:xfrm>
          <a:off x="889000" y="67183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869240561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567513962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604908152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2651374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5165328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6335015"/>
                  </a:ext>
                </a:extLst>
              </a:tr>
            </a:tbl>
          </a:graphicData>
        </a:graphic>
      </p:graphicFrame>
      <p:sp>
        <p:nvSpPr>
          <p:cNvPr id="18" name="Level5">
            <a:extLst>
              <a:ext uri="{FF2B5EF4-FFF2-40B4-BE49-F238E27FC236}">
                <a16:creationId xmlns:a16="http://schemas.microsoft.com/office/drawing/2014/main" id="{DDD1FE03-5F00-B53F-C5F2-54C32CFACF53}"/>
              </a:ext>
            </a:extLst>
          </p:cNvPr>
          <p:cNvSpPr txBox="1"/>
          <p:nvPr/>
        </p:nvSpPr>
        <p:spPr>
          <a:xfrm>
            <a:off x="889000" y="65659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90</a:t>
            </a:r>
          </a:p>
        </p:txBody>
      </p:sp>
      <p:sp>
        <p:nvSpPr>
          <p:cNvPr id="19" name="Title6">
            <a:extLst>
              <a:ext uri="{FF2B5EF4-FFF2-40B4-BE49-F238E27FC236}">
                <a16:creationId xmlns:a16="http://schemas.microsoft.com/office/drawing/2014/main" id="{54C28DCD-ACCC-7DE1-091D-42D0651CEC9C}"/>
              </a:ext>
            </a:extLst>
          </p:cNvPr>
          <p:cNvSpPr txBox="1"/>
          <p:nvPr/>
        </p:nvSpPr>
        <p:spPr>
          <a:xfrm>
            <a:off x="4330700" y="64643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- 24</a:t>
            </a:r>
          </a:p>
        </p:txBody>
      </p:sp>
      <p:graphicFrame>
        <p:nvGraphicFramePr>
          <p:cNvPr id="20" name="OneHundred6">
            <a:extLst>
              <a:ext uri="{FF2B5EF4-FFF2-40B4-BE49-F238E27FC236}">
                <a16:creationId xmlns:a16="http://schemas.microsoft.com/office/drawing/2014/main" id="{DB038E94-D54D-4129-01B6-478E2817F2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1781779"/>
              </p:ext>
            </p:extLst>
          </p:nvPr>
        </p:nvGraphicFramePr>
        <p:xfrm>
          <a:off x="4330700" y="67183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1725769834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623762788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821579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0799351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0558736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6318425"/>
                  </a:ext>
                </a:extLst>
              </a:tr>
            </a:tbl>
          </a:graphicData>
        </a:graphic>
      </p:graphicFrame>
      <p:sp>
        <p:nvSpPr>
          <p:cNvPr id="21" name="Level6">
            <a:extLst>
              <a:ext uri="{FF2B5EF4-FFF2-40B4-BE49-F238E27FC236}">
                <a16:creationId xmlns:a16="http://schemas.microsoft.com/office/drawing/2014/main" id="{7B00D228-4E6A-4753-4E25-0923D87E9161}"/>
              </a:ext>
            </a:extLst>
          </p:cNvPr>
          <p:cNvSpPr txBox="1"/>
          <p:nvPr/>
        </p:nvSpPr>
        <p:spPr>
          <a:xfrm>
            <a:off x="4330700" y="65659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90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4267D095-67DB-2546-C385-715C144CE2B7}"/>
              </a:ext>
            </a:extLst>
          </p:cNvPr>
          <p:cNvGrpSpPr/>
          <p:nvPr/>
        </p:nvGrpSpPr>
        <p:grpSpPr>
          <a:xfrm>
            <a:off x="726882" y="9325540"/>
            <a:ext cx="6578599" cy="276999"/>
            <a:chOff x="726882" y="9325540"/>
            <a:chExt cx="6578599" cy="276999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7A125EC9-3B5D-3775-F90A-0E754FDF8384}"/>
                </a:ext>
              </a:extLst>
            </p:cNvPr>
            <p:cNvSpPr txBox="1"/>
            <p:nvPr/>
          </p:nvSpPr>
          <p:spPr>
            <a:xfrm>
              <a:off x="726882" y="9325540"/>
              <a:ext cx="6578599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22" name="Picture 2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54B52608-0B90-451B-3FA2-C110235D449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7448" y="9343158"/>
              <a:ext cx="1948070" cy="25665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672669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4E94D5-E40B-B608-EBA5-3741BB8D9F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1">
            <a:extLst>
              <a:ext uri="{FF2B5EF4-FFF2-40B4-BE49-F238E27FC236}">
                <a16:creationId xmlns:a16="http://schemas.microsoft.com/office/drawing/2014/main" id="{6E9A5E1D-3D67-217F-467D-39583E0389B7}"/>
              </a:ext>
            </a:extLst>
          </p:cNvPr>
          <p:cNvSpPr txBox="1"/>
          <p:nvPr/>
        </p:nvSpPr>
        <p:spPr>
          <a:xfrm>
            <a:off x="9144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- 25</a:t>
            </a:r>
          </a:p>
        </p:txBody>
      </p:sp>
      <p:graphicFrame>
        <p:nvGraphicFramePr>
          <p:cNvPr id="5" name="OneHundred1">
            <a:extLst>
              <a:ext uri="{FF2B5EF4-FFF2-40B4-BE49-F238E27FC236}">
                <a16:creationId xmlns:a16="http://schemas.microsoft.com/office/drawing/2014/main" id="{4A5723E8-1C5E-DAB7-ECF9-6C0D45EC5A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3440807"/>
              </p:ext>
            </p:extLst>
          </p:nvPr>
        </p:nvGraphicFramePr>
        <p:xfrm>
          <a:off x="914400" y="850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3008975793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713148337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508264335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45417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2009649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9601556"/>
                  </a:ext>
                </a:extLst>
              </a:tr>
            </a:tbl>
          </a:graphicData>
        </a:graphic>
      </p:graphicFrame>
      <p:sp>
        <p:nvSpPr>
          <p:cNvPr id="6" name="Level1">
            <a:extLst>
              <a:ext uri="{FF2B5EF4-FFF2-40B4-BE49-F238E27FC236}">
                <a16:creationId xmlns:a16="http://schemas.microsoft.com/office/drawing/2014/main" id="{70A3108A-DAC3-2E54-B33D-157AB7677CDB}"/>
              </a:ext>
            </a:extLst>
          </p:cNvPr>
          <p:cNvSpPr txBox="1"/>
          <p:nvPr/>
        </p:nvSpPr>
        <p:spPr>
          <a:xfrm>
            <a:off x="9144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90</a:t>
            </a:r>
          </a:p>
        </p:txBody>
      </p:sp>
      <p:sp>
        <p:nvSpPr>
          <p:cNvPr id="7" name="Title2">
            <a:extLst>
              <a:ext uri="{FF2B5EF4-FFF2-40B4-BE49-F238E27FC236}">
                <a16:creationId xmlns:a16="http://schemas.microsoft.com/office/drawing/2014/main" id="{EC8BEAFF-3C2F-395C-863F-05824F3624A7}"/>
              </a:ext>
            </a:extLst>
          </p:cNvPr>
          <p:cNvSpPr txBox="1"/>
          <p:nvPr/>
        </p:nvSpPr>
        <p:spPr>
          <a:xfrm>
            <a:off x="43561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- 26</a:t>
            </a:r>
          </a:p>
        </p:txBody>
      </p:sp>
      <p:graphicFrame>
        <p:nvGraphicFramePr>
          <p:cNvPr id="8" name="OneHundred2">
            <a:extLst>
              <a:ext uri="{FF2B5EF4-FFF2-40B4-BE49-F238E27FC236}">
                <a16:creationId xmlns:a16="http://schemas.microsoft.com/office/drawing/2014/main" id="{64897E6F-9CBB-7C4B-86D5-DC5A30591B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9995591"/>
              </p:ext>
            </p:extLst>
          </p:nvPr>
        </p:nvGraphicFramePr>
        <p:xfrm>
          <a:off x="4356100" y="850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2484626911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767741957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882943933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5162791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9846297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2667230"/>
                  </a:ext>
                </a:extLst>
              </a:tr>
            </a:tbl>
          </a:graphicData>
        </a:graphic>
      </p:graphicFrame>
      <p:sp>
        <p:nvSpPr>
          <p:cNvPr id="9" name="Level2">
            <a:extLst>
              <a:ext uri="{FF2B5EF4-FFF2-40B4-BE49-F238E27FC236}">
                <a16:creationId xmlns:a16="http://schemas.microsoft.com/office/drawing/2014/main" id="{6A646959-4E6B-EEE8-2B7F-E2A74764426D}"/>
              </a:ext>
            </a:extLst>
          </p:cNvPr>
          <p:cNvSpPr txBox="1"/>
          <p:nvPr/>
        </p:nvSpPr>
        <p:spPr>
          <a:xfrm>
            <a:off x="43561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90</a:t>
            </a:r>
          </a:p>
        </p:txBody>
      </p:sp>
      <p:sp>
        <p:nvSpPr>
          <p:cNvPr id="10" name="Title3">
            <a:extLst>
              <a:ext uri="{FF2B5EF4-FFF2-40B4-BE49-F238E27FC236}">
                <a16:creationId xmlns:a16="http://schemas.microsoft.com/office/drawing/2014/main" id="{8AB28EF3-64BF-53FE-ABC4-62B7DEF7FD05}"/>
              </a:ext>
            </a:extLst>
          </p:cNvPr>
          <p:cNvSpPr txBox="1"/>
          <p:nvPr/>
        </p:nvSpPr>
        <p:spPr>
          <a:xfrm>
            <a:off x="9144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- 27</a:t>
            </a:r>
          </a:p>
        </p:txBody>
      </p:sp>
      <p:graphicFrame>
        <p:nvGraphicFramePr>
          <p:cNvPr id="11" name="OneHundred3">
            <a:extLst>
              <a:ext uri="{FF2B5EF4-FFF2-40B4-BE49-F238E27FC236}">
                <a16:creationId xmlns:a16="http://schemas.microsoft.com/office/drawing/2014/main" id="{BCB103A6-C50C-B121-854F-169CEC547E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4862761"/>
              </p:ext>
            </p:extLst>
          </p:nvPr>
        </p:nvGraphicFramePr>
        <p:xfrm>
          <a:off x="914400" y="37846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4189665630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559146619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645702114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9110725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6351007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5204920"/>
                  </a:ext>
                </a:extLst>
              </a:tr>
            </a:tbl>
          </a:graphicData>
        </a:graphic>
      </p:graphicFrame>
      <p:sp>
        <p:nvSpPr>
          <p:cNvPr id="12" name="Level3">
            <a:extLst>
              <a:ext uri="{FF2B5EF4-FFF2-40B4-BE49-F238E27FC236}">
                <a16:creationId xmlns:a16="http://schemas.microsoft.com/office/drawing/2014/main" id="{BD7D6F7F-6325-C110-01F0-F1785B917362}"/>
              </a:ext>
            </a:extLst>
          </p:cNvPr>
          <p:cNvSpPr txBox="1"/>
          <p:nvPr/>
        </p:nvSpPr>
        <p:spPr>
          <a:xfrm>
            <a:off x="9144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90</a:t>
            </a:r>
          </a:p>
        </p:txBody>
      </p:sp>
      <p:sp>
        <p:nvSpPr>
          <p:cNvPr id="13" name="Title4">
            <a:extLst>
              <a:ext uri="{FF2B5EF4-FFF2-40B4-BE49-F238E27FC236}">
                <a16:creationId xmlns:a16="http://schemas.microsoft.com/office/drawing/2014/main" id="{9F62F1C4-2D69-4BEA-6AAB-5075D1613739}"/>
              </a:ext>
            </a:extLst>
          </p:cNvPr>
          <p:cNvSpPr txBox="1"/>
          <p:nvPr/>
        </p:nvSpPr>
        <p:spPr>
          <a:xfrm>
            <a:off x="43561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- 28</a:t>
            </a:r>
          </a:p>
        </p:txBody>
      </p:sp>
      <p:graphicFrame>
        <p:nvGraphicFramePr>
          <p:cNvPr id="14" name="OneHundred4">
            <a:extLst>
              <a:ext uri="{FF2B5EF4-FFF2-40B4-BE49-F238E27FC236}">
                <a16:creationId xmlns:a16="http://schemas.microsoft.com/office/drawing/2014/main" id="{0066A531-C45A-784D-BB27-2C67255B22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3765964"/>
              </p:ext>
            </p:extLst>
          </p:nvPr>
        </p:nvGraphicFramePr>
        <p:xfrm>
          <a:off x="4356100" y="37846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2802535190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4262477642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170218015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2748129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4712478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2526514"/>
                  </a:ext>
                </a:extLst>
              </a:tr>
            </a:tbl>
          </a:graphicData>
        </a:graphic>
      </p:graphicFrame>
      <p:sp>
        <p:nvSpPr>
          <p:cNvPr id="15" name="Level4">
            <a:extLst>
              <a:ext uri="{FF2B5EF4-FFF2-40B4-BE49-F238E27FC236}">
                <a16:creationId xmlns:a16="http://schemas.microsoft.com/office/drawing/2014/main" id="{214D7E82-6044-C810-FB5F-77DACA0F36BD}"/>
              </a:ext>
            </a:extLst>
          </p:cNvPr>
          <p:cNvSpPr txBox="1"/>
          <p:nvPr/>
        </p:nvSpPr>
        <p:spPr>
          <a:xfrm>
            <a:off x="43561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90</a:t>
            </a:r>
          </a:p>
        </p:txBody>
      </p:sp>
      <p:sp>
        <p:nvSpPr>
          <p:cNvPr id="16" name="Title5">
            <a:extLst>
              <a:ext uri="{FF2B5EF4-FFF2-40B4-BE49-F238E27FC236}">
                <a16:creationId xmlns:a16="http://schemas.microsoft.com/office/drawing/2014/main" id="{D37180CB-BBDC-6676-E816-090CF6E0B67A}"/>
              </a:ext>
            </a:extLst>
          </p:cNvPr>
          <p:cNvSpPr txBox="1"/>
          <p:nvPr/>
        </p:nvSpPr>
        <p:spPr>
          <a:xfrm>
            <a:off x="889000" y="64643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- 29</a:t>
            </a:r>
          </a:p>
        </p:txBody>
      </p:sp>
      <p:graphicFrame>
        <p:nvGraphicFramePr>
          <p:cNvPr id="17" name="OneHundred5">
            <a:extLst>
              <a:ext uri="{FF2B5EF4-FFF2-40B4-BE49-F238E27FC236}">
                <a16:creationId xmlns:a16="http://schemas.microsoft.com/office/drawing/2014/main" id="{158021F0-9C21-D3FF-CED6-EE344EF18D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024298"/>
              </p:ext>
            </p:extLst>
          </p:nvPr>
        </p:nvGraphicFramePr>
        <p:xfrm>
          <a:off x="889000" y="67183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869240561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567513962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604908152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2651374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5165328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6335015"/>
                  </a:ext>
                </a:extLst>
              </a:tr>
            </a:tbl>
          </a:graphicData>
        </a:graphic>
      </p:graphicFrame>
      <p:sp>
        <p:nvSpPr>
          <p:cNvPr id="18" name="Level5">
            <a:extLst>
              <a:ext uri="{FF2B5EF4-FFF2-40B4-BE49-F238E27FC236}">
                <a16:creationId xmlns:a16="http://schemas.microsoft.com/office/drawing/2014/main" id="{751C293A-EBC5-1823-617A-1F85551CE1D0}"/>
              </a:ext>
            </a:extLst>
          </p:cNvPr>
          <p:cNvSpPr txBox="1"/>
          <p:nvPr/>
        </p:nvSpPr>
        <p:spPr>
          <a:xfrm>
            <a:off x="889000" y="65659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90</a:t>
            </a:r>
          </a:p>
        </p:txBody>
      </p:sp>
      <p:sp>
        <p:nvSpPr>
          <p:cNvPr id="19" name="Title6">
            <a:extLst>
              <a:ext uri="{FF2B5EF4-FFF2-40B4-BE49-F238E27FC236}">
                <a16:creationId xmlns:a16="http://schemas.microsoft.com/office/drawing/2014/main" id="{14E22719-2D72-BE39-C8BB-59B5D4A3B6DC}"/>
              </a:ext>
            </a:extLst>
          </p:cNvPr>
          <p:cNvSpPr txBox="1"/>
          <p:nvPr/>
        </p:nvSpPr>
        <p:spPr>
          <a:xfrm>
            <a:off x="4330700" y="64643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- 30</a:t>
            </a:r>
          </a:p>
        </p:txBody>
      </p:sp>
      <p:graphicFrame>
        <p:nvGraphicFramePr>
          <p:cNvPr id="20" name="OneHundred6">
            <a:extLst>
              <a:ext uri="{FF2B5EF4-FFF2-40B4-BE49-F238E27FC236}">
                <a16:creationId xmlns:a16="http://schemas.microsoft.com/office/drawing/2014/main" id="{68282B6B-200D-848B-9CEE-1AEF36FD36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3826427"/>
              </p:ext>
            </p:extLst>
          </p:nvPr>
        </p:nvGraphicFramePr>
        <p:xfrm>
          <a:off x="4330700" y="67183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1725769834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623762788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821579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0799351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0558736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6318425"/>
                  </a:ext>
                </a:extLst>
              </a:tr>
            </a:tbl>
          </a:graphicData>
        </a:graphic>
      </p:graphicFrame>
      <p:sp>
        <p:nvSpPr>
          <p:cNvPr id="21" name="Level6">
            <a:extLst>
              <a:ext uri="{FF2B5EF4-FFF2-40B4-BE49-F238E27FC236}">
                <a16:creationId xmlns:a16="http://schemas.microsoft.com/office/drawing/2014/main" id="{392AFE8F-393C-17D8-5ED7-0ACD6841A48A}"/>
              </a:ext>
            </a:extLst>
          </p:cNvPr>
          <p:cNvSpPr txBox="1"/>
          <p:nvPr/>
        </p:nvSpPr>
        <p:spPr>
          <a:xfrm>
            <a:off x="4330700" y="65659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90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DAB4687-4745-7ADC-4205-489826F0B68A}"/>
              </a:ext>
            </a:extLst>
          </p:cNvPr>
          <p:cNvGrpSpPr/>
          <p:nvPr/>
        </p:nvGrpSpPr>
        <p:grpSpPr>
          <a:xfrm>
            <a:off x="726882" y="9325540"/>
            <a:ext cx="6578599" cy="276999"/>
            <a:chOff x="726882" y="9325540"/>
            <a:chExt cx="6578599" cy="276999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2085EFB6-F426-CB3E-06CE-54A326875258}"/>
                </a:ext>
              </a:extLst>
            </p:cNvPr>
            <p:cNvSpPr txBox="1"/>
            <p:nvPr/>
          </p:nvSpPr>
          <p:spPr>
            <a:xfrm>
              <a:off x="726882" y="9325540"/>
              <a:ext cx="6578599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22" name="Picture 2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51E3B9BE-AA8B-D9D4-6E5F-F1F7B152B1E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7448" y="9343158"/>
              <a:ext cx="1948070" cy="25665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020240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1">
            <a:extLst>
              <a:ext uri="{FF2B5EF4-FFF2-40B4-BE49-F238E27FC236}">
                <a16:creationId xmlns:a16="http://schemas.microsoft.com/office/drawing/2014/main" id="{9802848D-927D-3516-44E7-DB7C1D8EBFBE}"/>
              </a:ext>
            </a:extLst>
          </p:cNvPr>
          <p:cNvSpPr txBox="1"/>
          <p:nvPr/>
        </p:nvSpPr>
        <p:spPr>
          <a:xfrm>
            <a:off x="9144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- 31</a:t>
            </a:r>
          </a:p>
        </p:txBody>
      </p:sp>
      <p:graphicFrame>
        <p:nvGraphicFramePr>
          <p:cNvPr id="5" name="OneHundred1">
            <a:extLst>
              <a:ext uri="{FF2B5EF4-FFF2-40B4-BE49-F238E27FC236}">
                <a16:creationId xmlns:a16="http://schemas.microsoft.com/office/drawing/2014/main" id="{367D7A68-30AB-2986-0580-52F227B9BA77}"/>
              </a:ext>
            </a:extLst>
          </p:cNvPr>
          <p:cNvGraphicFramePr>
            <a:graphicFrameLocks noGrp="1"/>
          </p:cNvGraphicFramePr>
          <p:nvPr/>
        </p:nvGraphicFramePr>
        <p:xfrm>
          <a:off x="914400" y="8509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413413718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975526054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415216329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423343927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5911316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1068862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0421514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6800985"/>
                  </a:ext>
                </a:extLst>
              </a:tr>
            </a:tbl>
          </a:graphicData>
        </a:graphic>
      </p:graphicFrame>
      <p:sp>
        <p:nvSpPr>
          <p:cNvPr id="6" name="Level1">
            <a:extLst>
              <a:ext uri="{FF2B5EF4-FFF2-40B4-BE49-F238E27FC236}">
                <a16:creationId xmlns:a16="http://schemas.microsoft.com/office/drawing/2014/main" id="{6F523CF2-96D0-B930-02CE-668AE8D5F736}"/>
              </a:ext>
            </a:extLst>
          </p:cNvPr>
          <p:cNvSpPr txBox="1"/>
          <p:nvPr/>
        </p:nvSpPr>
        <p:spPr>
          <a:xfrm>
            <a:off x="9144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90</a:t>
            </a:r>
          </a:p>
        </p:txBody>
      </p:sp>
      <p:sp>
        <p:nvSpPr>
          <p:cNvPr id="7" name="Title2">
            <a:extLst>
              <a:ext uri="{FF2B5EF4-FFF2-40B4-BE49-F238E27FC236}">
                <a16:creationId xmlns:a16="http://schemas.microsoft.com/office/drawing/2014/main" id="{9ACA39E3-677E-A3D1-644D-87BD75F35D83}"/>
              </a:ext>
            </a:extLst>
          </p:cNvPr>
          <p:cNvSpPr txBox="1"/>
          <p:nvPr/>
        </p:nvSpPr>
        <p:spPr>
          <a:xfrm>
            <a:off x="43561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- 32</a:t>
            </a:r>
          </a:p>
        </p:txBody>
      </p:sp>
      <p:graphicFrame>
        <p:nvGraphicFramePr>
          <p:cNvPr id="8" name="OneHundred2">
            <a:extLst>
              <a:ext uri="{FF2B5EF4-FFF2-40B4-BE49-F238E27FC236}">
                <a16:creationId xmlns:a16="http://schemas.microsoft.com/office/drawing/2014/main" id="{A3305366-CAC3-DF5A-384B-6266F2AB74A9}"/>
              </a:ext>
            </a:extLst>
          </p:cNvPr>
          <p:cNvGraphicFramePr>
            <a:graphicFrameLocks noGrp="1"/>
          </p:cNvGraphicFramePr>
          <p:nvPr/>
        </p:nvGraphicFramePr>
        <p:xfrm>
          <a:off x="4356100" y="8509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3937258968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234641330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888829680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406785954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8396130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5204720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0587378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6005626"/>
                  </a:ext>
                </a:extLst>
              </a:tr>
            </a:tbl>
          </a:graphicData>
        </a:graphic>
      </p:graphicFrame>
      <p:sp>
        <p:nvSpPr>
          <p:cNvPr id="9" name="Level2">
            <a:extLst>
              <a:ext uri="{FF2B5EF4-FFF2-40B4-BE49-F238E27FC236}">
                <a16:creationId xmlns:a16="http://schemas.microsoft.com/office/drawing/2014/main" id="{E7EC7506-42BD-0D2A-4B42-DC94C0FF15C4}"/>
              </a:ext>
            </a:extLst>
          </p:cNvPr>
          <p:cNvSpPr txBox="1"/>
          <p:nvPr/>
        </p:nvSpPr>
        <p:spPr>
          <a:xfrm>
            <a:off x="43561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90</a:t>
            </a:r>
          </a:p>
        </p:txBody>
      </p:sp>
      <p:sp>
        <p:nvSpPr>
          <p:cNvPr id="10" name="Title3">
            <a:extLst>
              <a:ext uri="{FF2B5EF4-FFF2-40B4-BE49-F238E27FC236}">
                <a16:creationId xmlns:a16="http://schemas.microsoft.com/office/drawing/2014/main" id="{76B2B4B4-13F6-34A3-836A-BF7E8F9D9F7B}"/>
              </a:ext>
            </a:extLst>
          </p:cNvPr>
          <p:cNvSpPr txBox="1"/>
          <p:nvPr/>
        </p:nvSpPr>
        <p:spPr>
          <a:xfrm>
            <a:off x="9144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- 33</a:t>
            </a:r>
          </a:p>
        </p:txBody>
      </p:sp>
      <p:graphicFrame>
        <p:nvGraphicFramePr>
          <p:cNvPr id="11" name="OneHundred3">
            <a:extLst>
              <a:ext uri="{FF2B5EF4-FFF2-40B4-BE49-F238E27FC236}">
                <a16:creationId xmlns:a16="http://schemas.microsoft.com/office/drawing/2014/main" id="{21999B34-CBB6-8ACB-9B16-D8F1DB251859}"/>
              </a:ext>
            </a:extLst>
          </p:cNvPr>
          <p:cNvGraphicFramePr>
            <a:graphicFrameLocks noGrp="1"/>
          </p:cNvGraphicFramePr>
          <p:nvPr/>
        </p:nvGraphicFramePr>
        <p:xfrm>
          <a:off x="914400" y="3784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4102371000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761473927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216477562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378575930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5300396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2574082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129433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1633228"/>
                  </a:ext>
                </a:extLst>
              </a:tr>
            </a:tbl>
          </a:graphicData>
        </a:graphic>
      </p:graphicFrame>
      <p:sp>
        <p:nvSpPr>
          <p:cNvPr id="12" name="Level3">
            <a:extLst>
              <a:ext uri="{FF2B5EF4-FFF2-40B4-BE49-F238E27FC236}">
                <a16:creationId xmlns:a16="http://schemas.microsoft.com/office/drawing/2014/main" id="{86ED28A7-3723-D62E-81CF-23B186C43DE1}"/>
              </a:ext>
            </a:extLst>
          </p:cNvPr>
          <p:cNvSpPr txBox="1"/>
          <p:nvPr/>
        </p:nvSpPr>
        <p:spPr>
          <a:xfrm>
            <a:off x="9144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90</a:t>
            </a:r>
          </a:p>
        </p:txBody>
      </p:sp>
      <p:sp>
        <p:nvSpPr>
          <p:cNvPr id="13" name="Title4">
            <a:extLst>
              <a:ext uri="{FF2B5EF4-FFF2-40B4-BE49-F238E27FC236}">
                <a16:creationId xmlns:a16="http://schemas.microsoft.com/office/drawing/2014/main" id="{EB139ECA-D294-42BD-D33B-E313849E9D69}"/>
              </a:ext>
            </a:extLst>
          </p:cNvPr>
          <p:cNvSpPr txBox="1"/>
          <p:nvPr/>
        </p:nvSpPr>
        <p:spPr>
          <a:xfrm>
            <a:off x="43561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- 34</a:t>
            </a:r>
          </a:p>
        </p:txBody>
      </p:sp>
      <p:graphicFrame>
        <p:nvGraphicFramePr>
          <p:cNvPr id="14" name="OneHundred4">
            <a:extLst>
              <a:ext uri="{FF2B5EF4-FFF2-40B4-BE49-F238E27FC236}">
                <a16:creationId xmlns:a16="http://schemas.microsoft.com/office/drawing/2014/main" id="{D1E0CB67-1848-6C26-D755-095F3B039375}"/>
              </a:ext>
            </a:extLst>
          </p:cNvPr>
          <p:cNvGraphicFramePr>
            <a:graphicFrameLocks noGrp="1"/>
          </p:cNvGraphicFramePr>
          <p:nvPr/>
        </p:nvGraphicFramePr>
        <p:xfrm>
          <a:off x="4356100" y="3784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3200230763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217307765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813333097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991014884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8252664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626897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9518101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1710469"/>
                  </a:ext>
                </a:extLst>
              </a:tr>
            </a:tbl>
          </a:graphicData>
        </a:graphic>
      </p:graphicFrame>
      <p:sp>
        <p:nvSpPr>
          <p:cNvPr id="15" name="Level4">
            <a:extLst>
              <a:ext uri="{FF2B5EF4-FFF2-40B4-BE49-F238E27FC236}">
                <a16:creationId xmlns:a16="http://schemas.microsoft.com/office/drawing/2014/main" id="{4F089963-32FC-4E19-FBEA-1B7CEBDC5203}"/>
              </a:ext>
            </a:extLst>
          </p:cNvPr>
          <p:cNvSpPr txBox="1"/>
          <p:nvPr/>
        </p:nvSpPr>
        <p:spPr>
          <a:xfrm>
            <a:off x="43561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90</a:t>
            </a:r>
          </a:p>
        </p:txBody>
      </p:sp>
      <p:sp>
        <p:nvSpPr>
          <p:cNvPr id="16" name="Title5">
            <a:extLst>
              <a:ext uri="{FF2B5EF4-FFF2-40B4-BE49-F238E27FC236}">
                <a16:creationId xmlns:a16="http://schemas.microsoft.com/office/drawing/2014/main" id="{2FCC8AE6-8129-90C3-78D3-176F81C40BE1}"/>
              </a:ext>
            </a:extLst>
          </p:cNvPr>
          <p:cNvSpPr txBox="1"/>
          <p:nvPr/>
        </p:nvSpPr>
        <p:spPr>
          <a:xfrm>
            <a:off x="914400" y="6451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- 35</a:t>
            </a:r>
          </a:p>
        </p:txBody>
      </p:sp>
      <p:graphicFrame>
        <p:nvGraphicFramePr>
          <p:cNvPr id="17" name="OneHundred5">
            <a:extLst>
              <a:ext uri="{FF2B5EF4-FFF2-40B4-BE49-F238E27FC236}">
                <a16:creationId xmlns:a16="http://schemas.microsoft.com/office/drawing/2014/main" id="{DAA4A8B8-FBEF-6EA3-731C-9CF09DDE42F0}"/>
              </a:ext>
            </a:extLst>
          </p:cNvPr>
          <p:cNvGraphicFramePr>
            <a:graphicFrameLocks noGrp="1"/>
          </p:cNvGraphicFramePr>
          <p:nvPr/>
        </p:nvGraphicFramePr>
        <p:xfrm>
          <a:off x="914400" y="6705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1307566576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874568560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252958922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77024759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7268440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17378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954468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1307963"/>
                  </a:ext>
                </a:extLst>
              </a:tr>
            </a:tbl>
          </a:graphicData>
        </a:graphic>
      </p:graphicFrame>
      <p:sp>
        <p:nvSpPr>
          <p:cNvPr id="18" name="Level5">
            <a:extLst>
              <a:ext uri="{FF2B5EF4-FFF2-40B4-BE49-F238E27FC236}">
                <a16:creationId xmlns:a16="http://schemas.microsoft.com/office/drawing/2014/main" id="{06DEA231-1872-C70C-5364-86B7A0FBF129}"/>
              </a:ext>
            </a:extLst>
          </p:cNvPr>
          <p:cNvSpPr txBox="1"/>
          <p:nvPr/>
        </p:nvSpPr>
        <p:spPr>
          <a:xfrm>
            <a:off x="914400" y="6553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90</a:t>
            </a:r>
          </a:p>
        </p:txBody>
      </p:sp>
      <p:sp>
        <p:nvSpPr>
          <p:cNvPr id="19" name="Title6">
            <a:extLst>
              <a:ext uri="{FF2B5EF4-FFF2-40B4-BE49-F238E27FC236}">
                <a16:creationId xmlns:a16="http://schemas.microsoft.com/office/drawing/2014/main" id="{1008D48D-F386-E65E-8E6A-453A856E0CAE}"/>
              </a:ext>
            </a:extLst>
          </p:cNvPr>
          <p:cNvSpPr txBox="1"/>
          <p:nvPr/>
        </p:nvSpPr>
        <p:spPr>
          <a:xfrm>
            <a:off x="4356100" y="6451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- 36</a:t>
            </a:r>
          </a:p>
        </p:txBody>
      </p:sp>
      <p:graphicFrame>
        <p:nvGraphicFramePr>
          <p:cNvPr id="20" name="OneHundred6">
            <a:extLst>
              <a:ext uri="{FF2B5EF4-FFF2-40B4-BE49-F238E27FC236}">
                <a16:creationId xmlns:a16="http://schemas.microsoft.com/office/drawing/2014/main" id="{E64AA449-4221-C3BA-8252-4240A94950F4}"/>
              </a:ext>
            </a:extLst>
          </p:cNvPr>
          <p:cNvGraphicFramePr>
            <a:graphicFrameLocks noGrp="1"/>
          </p:cNvGraphicFramePr>
          <p:nvPr/>
        </p:nvGraphicFramePr>
        <p:xfrm>
          <a:off x="4356100" y="6705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3180530108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565365607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002513431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25275176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4166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2713651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1955317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9044015"/>
                  </a:ext>
                </a:extLst>
              </a:tr>
            </a:tbl>
          </a:graphicData>
        </a:graphic>
      </p:graphicFrame>
      <p:sp>
        <p:nvSpPr>
          <p:cNvPr id="21" name="Level6">
            <a:extLst>
              <a:ext uri="{FF2B5EF4-FFF2-40B4-BE49-F238E27FC236}">
                <a16:creationId xmlns:a16="http://schemas.microsoft.com/office/drawing/2014/main" id="{57D20B5D-E415-8CDA-9C58-A5A9BC953752}"/>
              </a:ext>
            </a:extLst>
          </p:cNvPr>
          <p:cNvSpPr txBox="1"/>
          <p:nvPr/>
        </p:nvSpPr>
        <p:spPr>
          <a:xfrm>
            <a:off x="4356100" y="6553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90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1349EE9-3FCD-0709-92C6-E4FA42DB03F7}"/>
              </a:ext>
            </a:extLst>
          </p:cNvPr>
          <p:cNvGrpSpPr/>
          <p:nvPr/>
        </p:nvGrpSpPr>
        <p:grpSpPr>
          <a:xfrm>
            <a:off x="726882" y="9325540"/>
            <a:ext cx="6578599" cy="276999"/>
            <a:chOff x="726882" y="9325540"/>
            <a:chExt cx="6578599" cy="276999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EB2246C-D2A5-2EC0-A717-AF1760DC89EA}"/>
                </a:ext>
              </a:extLst>
            </p:cNvPr>
            <p:cNvSpPr txBox="1"/>
            <p:nvPr/>
          </p:nvSpPr>
          <p:spPr>
            <a:xfrm>
              <a:off x="726882" y="9325540"/>
              <a:ext cx="6578599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24" name="Picture 23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330D4-62FE-3455-A60D-4619015DBE8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7448" y="9343158"/>
              <a:ext cx="1948070" cy="25665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103257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3DCA12-39B4-27CD-C23A-1C5E0E0F9E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1">
            <a:extLst>
              <a:ext uri="{FF2B5EF4-FFF2-40B4-BE49-F238E27FC236}">
                <a16:creationId xmlns:a16="http://schemas.microsoft.com/office/drawing/2014/main" id="{91A634A4-9D5D-50D4-4404-8E938367642D}"/>
              </a:ext>
            </a:extLst>
          </p:cNvPr>
          <p:cNvSpPr txBox="1"/>
          <p:nvPr/>
        </p:nvSpPr>
        <p:spPr>
          <a:xfrm>
            <a:off x="9144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- 37</a:t>
            </a:r>
          </a:p>
        </p:txBody>
      </p:sp>
      <p:graphicFrame>
        <p:nvGraphicFramePr>
          <p:cNvPr id="5" name="OneHundred1">
            <a:extLst>
              <a:ext uri="{FF2B5EF4-FFF2-40B4-BE49-F238E27FC236}">
                <a16:creationId xmlns:a16="http://schemas.microsoft.com/office/drawing/2014/main" id="{94938A69-0C63-4B69-B812-568E848A6D58}"/>
              </a:ext>
            </a:extLst>
          </p:cNvPr>
          <p:cNvGraphicFramePr>
            <a:graphicFrameLocks noGrp="1"/>
          </p:cNvGraphicFramePr>
          <p:nvPr/>
        </p:nvGraphicFramePr>
        <p:xfrm>
          <a:off x="914400" y="8509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413413718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975526054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415216329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423343927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5911316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1068862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0421514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6800985"/>
                  </a:ext>
                </a:extLst>
              </a:tr>
            </a:tbl>
          </a:graphicData>
        </a:graphic>
      </p:graphicFrame>
      <p:sp>
        <p:nvSpPr>
          <p:cNvPr id="6" name="Level1">
            <a:extLst>
              <a:ext uri="{FF2B5EF4-FFF2-40B4-BE49-F238E27FC236}">
                <a16:creationId xmlns:a16="http://schemas.microsoft.com/office/drawing/2014/main" id="{1AF6F955-040A-FC69-0A6F-8E6EBF122C5D}"/>
              </a:ext>
            </a:extLst>
          </p:cNvPr>
          <p:cNvSpPr txBox="1"/>
          <p:nvPr/>
        </p:nvSpPr>
        <p:spPr>
          <a:xfrm>
            <a:off x="9144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90</a:t>
            </a:r>
          </a:p>
        </p:txBody>
      </p:sp>
      <p:sp>
        <p:nvSpPr>
          <p:cNvPr id="7" name="Title2">
            <a:extLst>
              <a:ext uri="{FF2B5EF4-FFF2-40B4-BE49-F238E27FC236}">
                <a16:creationId xmlns:a16="http://schemas.microsoft.com/office/drawing/2014/main" id="{105C9F1D-CC87-05DA-ACF8-EFDC5CDF5A3D}"/>
              </a:ext>
            </a:extLst>
          </p:cNvPr>
          <p:cNvSpPr txBox="1"/>
          <p:nvPr/>
        </p:nvSpPr>
        <p:spPr>
          <a:xfrm>
            <a:off x="43561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- 38</a:t>
            </a:r>
          </a:p>
        </p:txBody>
      </p:sp>
      <p:graphicFrame>
        <p:nvGraphicFramePr>
          <p:cNvPr id="8" name="OneHundred2">
            <a:extLst>
              <a:ext uri="{FF2B5EF4-FFF2-40B4-BE49-F238E27FC236}">
                <a16:creationId xmlns:a16="http://schemas.microsoft.com/office/drawing/2014/main" id="{4F5B7BDD-60A8-8814-D51A-3EC50223B479}"/>
              </a:ext>
            </a:extLst>
          </p:cNvPr>
          <p:cNvGraphicFramePr>
            <a:graphicFrameLocks noGrp="1"/>
          </p:cNvGraphicFramePr>
          <p:nvPr/>
        </p:nvGraphicFramePr>
        <p:xfrm>
          <a:off x="4356100" y="8509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3937258968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234641330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888829680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406785954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8396130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5204720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0587378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6005626"/>
                  </a:ext>
                </a:extLst>
              </a:tr>
            </a:tbl>
          </a:graphicData>
        </a:graphic>
      </p:graphicFrame>
      <p:sp>
        <p:nvSpPr>
          <p:cNvPr id="9" name="Level2">
            <a:extLst>
              <a:ext uri="{FF2B5EF4-FFF2-40B4-BE49-F238E27FC236}">
                <a16:creationId xmlns:a16="http://schemas.microsoft.com/office/drawing/2014/main" id="{794310E0-CA52-4279-97BF-795A465ADBA2}"/>
              </a:ext>
            </a:extLst>
          </p:cNvPr>
          <p:cNvSpPr txBox="1"/>
          <p:nvPr/>
        </p:nvSpPr>
        <p:spPr>
          <a:xfrm>
            <a:off x="43561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90</a:t>
            </a:r>
          </a:p>
        </p:txBody>
      </p:sp>
      <p:sp>
        <p:nvSpPr>
          <p:cNvPr id="10" name="Title3">
            <a:extLst>
              <a:ext uri="{FF2B5EF4-FFF2-40B4-BE49-F238E27FC236}">
                <a16:creationId xmlns:a16="http://schemas.microsoft.com/office/drawing/2014/main" id="{CC003D41-4EF0-D141-4979-C7388F545FA6}"/>
              </a:ext>
            </a:extLst>
          </p:cNvPr>
          <p:cNvSpPr txBox="1"/>
          <p:nvPr/>
        </p:nvSpPr>
        <p:spPr>
          <a:xfrm>
            <a:off x="9144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- 39</a:t>
            </a:r>
          </a:p>
        </p:txBody>
      </p:sp>
      <p:graphicFrame>
        <p:nvGraphicFramePr>
          <p:cNvPr id="11" name="OneHundred3">
            <a:extLst>
              <a:ext uri="{FF2B5EF4-FFF2-40B4-BE49-F238E27FC236}">
                <a16:creationId xmlns:a16="http://schemas.microsoft.com/office/drawing/2014/main" id="{A84FFC9B-9668-8A77-FC2F-916D3A8570F0}"/>
              </a:ext>
            </a:extLst>
          </p:cNvPr>
          <p:cNvGraphicFramePr>
            <a:graphicFrameLocks noGrp="1"/>
          </p:cNvGraphicFramePr>
          <p:nvPr/>
        </p:nvGraphicFramePr>
        <p:xfrm>
          <a:off x="914400" y="3784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4102371000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761473927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216477562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378575930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5300396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2574082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129433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1633228"/>
                  </a:ext>
                </a:extLst>
              </a:tr>
            </a:tbl>
          </a:graphicData>
        </a:graphic>
      </p:graphicFrame>
      <p:sp>
        <p:nvSpPr>
          <p:cNvPr id="12" name="Level3">
            <a:extLst>
              <a:ext uri="{FF2B5EF4-FFF2-40B4-BE49-F238E27FC236}">
                <a16:creationId xmlns:a16="http://schemas.microsoft.com/office/drawing/2014/main" id="{FABBAF02-5A64-1003-6F06-BCB1D34A2CA6}"/>
              </a:ext>
            </a:extLst>
          </p:cNvPr>
          <p:cNvSpPr txBox="1"/>
          <p:nvPr/>
        </p:nvSpPr>
        <p:spPr>
          <a:xfrm>
            <a:off x="9144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90</a:t>
            </a:r>
          </a:p>
        </p:txBody>
      </p:sp>
      <p:sp>
        <p:nvSpPr>
          <p:cNvPr id="13" name="Title4">
            <a:extLst>
              <a:ext uri="{FF2B5EF4-FFF2-40B4-BE49-F238E27FC236}">
                <a16:creationId xmlns:a16="http://schemas.microsoft.com/office/drawing/2014/main" id="{18867008-E9CC-0153-5AA3-757D92A2384B}"/>
              </a:ext>
            </a:extLst>
          </p:cNvPr>
          <p:cNvSpPr txBox="1"/>
          <p:nvPr/>
        </p:nvSpPr>
        <p:spPr>
          <a:xfrm>
            <a:off x="43561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- 40</a:t>
            </a:r>
          </a:p>
        </p:txBody>
      </p:sp>
      <p:graphicFrame>
        <p:nvGraphicFramePr>
          <p:cNvPr id="14" name="OneHundred4">
            <a:extLst>
              <a:ext uri="{FF2B5EF4-FFF2-40B4-BE49-F238E27FC236}">
                <a16:creationId xmlns:a16="http://schemas.microsoft.com/office/drawing/2014/main" id="{9DDEDC0E-3BF6-9796-F405-CE52745F0EDA}"/>
              </a:ext>
            </a:extLst>
          </p:cNvPr>
          <p:cNvGraphicFramePr>
            <a:graphicFrameLocks noGrp="1"/>
          </p:cNvGraphicFramePr>
          <p:nvPr/>
        </p:nvGraphicFramePr>
        <p:xfrm>
          <a:off x="4356100" y="3784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3200230763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217307765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813333097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991014884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8252664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626897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9518101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1710469"/>
                  </a:ext>
                </a:extLst>
              </a:tr>
            </a:tbl>
          </a:graphicData>
        </a:graphic>
      </p:graphicFrame>
      <p:sp>
        <p:nvSpPr>
          <p:cNvPr id="15" name="Level4">
            <a:extLst>
              <a:ext uri="{FF2B5EF4-FFF2-40B4-BE49-F238E27FC236}">
                <a16:creationId xmlns:a16="http://schemas.microsoft.com/office/drawing/2014/main" id="{C4D5636C-04AD-30A7-C9A4-5D99AEDDCDD6}"/>
              </a:ext>
            </a:extLst>
          </p:cNvPr>
          <p:cNvSpPr txBox="1"/>
          <p:nvPr/>
        </p:nvSpPr>
        <p:spPr>
          <a:xfrm>
            <a:off x="43561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90</a:t>
            </a:r>
          </a:p>
        </p:txBody>
      </p:sp>
      <p:sp>
        <p:nvSpPr>
          <p:cNvPr id="16" name="Title5">
            <a:extLst>
              <a:ext uri="{FF2B5EF4-FFF2-40B4-BE49-F238E27FC236}">
                <a16:creationId xmlns:a16="http://schemas.microsoft.com/office/drawing/2014/main" id="{A7F314E3-A0DE-3371-9A0F-F70AEEB90AB7}"/>
              </a:ext>
            </a:extLst>
          </p:cNvPr>
          <p:cNvSpPr txBox="1"/>
          <p:nvPr/>
        </p:nvSpPr>
        <p:spPr>
          <a:xfrm>
            <a:off x="914400" y="6451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- 41</a:t>
            </a:r>
          </a:p>
        </p:txBody>
      </p:sp>
      <p:graphicFrame>
        <p:nvGraphicFramePr>
          <p:cNvPr id="17" name="OneHundred5">
            <a:extLst>
              <a:ext uri="{FF2B5EF4-FFF2-40B4-BE49-F238E27FC236}">
                <a16:creationId xmlns:a16="http://schemas.microsoft.com/office/drawing/2014/main" id="{BB20C82E-0388-EEE1-4F30-A05A021B810A}"/>
              </a:ext>
            </a:extLst>
          </p:cNvPr>
          <p:cNvGraphicFramePr>
            <a:graphicFrameLocks noGrp="1"/>
          </p:cNvGraphicFramePr>
          <p:nvPr/>
        </p:nvGraphicFramePr>
        <p:xfrm>
          <a:off x="914400" y="6705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1307566576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874568560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252958922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77024759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7268440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17378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954468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1307963"/>
                  </a:ext>
                </a:extLst>
              </a:tr>
            </a:tbl>
          </a:graphicData>
        </a:graphic>
      </p:graphicFrame>
      <p:sp>
        <p:nvSpPr>
          <p:cNvPr id="18" name="Level5">
            <a:extLst>
              <a:ext uri="{FF2B5EF4-FFF2-40B4-BE49-F238E27FC236}">
                <a16:creationId xmlns:a16="http://schemas.microsoft.com/office/drawing/2014/main" id="{F8737DAC-E68A-4B89-6060-8E40E82BF699}"/>
              </a:ext>
            </a:extLst>
          </p:cNvPr>
          <p:cNvSpPr txBox="1"/>
          <p:nvPr/>
        </p:nvSpPr>
        <p:spPr>
          <a:xfrm>
            <a:off x="914400" y="6553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90</a:t>
            </a:r>
          </a:p>
        </p:txBody>
      </p:sp>
      <p:sp>
        <p:nvSpPr>
          <p:cNvPr id="19" name="Title6">
            <a:extLst>
              <a:ext uri="{FF2B5EF4-FFF2-40B4-BE49-F238E27FC236}">
                <a16:creationId xmlns:a16="http://schemas.microsoft.com/office/drawing/2014/main" id="{EB7D5A86-C2AB-2133-6D8B-0763279A1722}"/>
              </a:ext>
            </a:extLst>
          </p:cNvPr>
          <p:cNvSpPr txBox="1"/>
          <p:nvPr/>
        </p:nvSpPr>
        <p:spPr>
          <a:xfrm>
            <a:off x="4356100" y="6451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- 42</a:t>
            </a:r>
          </a:p>
        </p:txBody>
      </p:sp>
      <p:graphicFrame>
        <p:nvGraphicFramePr>
          <p:cNvPr id="20" name="OneHundred6">
            <a:extLst>
              <a:ext uri="{FF2B5EF4-FFF2-40B4-BE49-F238E27FC236}">
                <a16:creationId xmlns:a16="http://schemas.microsoft.com/office/drawing/2014/main" id="{EF282E87-A79C-6498-1FEF-F1DE66EEFB73}"/>
              </a:ext>
            </a:extLst>
          </p:cNvPr>
          <p:cNvGraphicFramePr>
            <a:graphicFrameLocks noGrp="1"/>
          </p:cNvGraphicFramePr>
          <p:nvPr/>
        </p:nvGraphicFramePr>
        <p:xfrm>
          <a:off x="4356100" y="6705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3180530108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565365607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002513431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25275176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4166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2713651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1955317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9044015"/>
                  </a:ext>
                </a:extLst>
              </a:tr>
            </a:tbl>
          </a:graphicData>
        </a:graphic>
      </p:graphicFrame>
      <p:sp>
        <p:nvSpPr>
          <p:cNvPr id="21" name="Level6">
            <a:extLst>
              <a:ext uri="{FF2B5EF4-FFF2-40B4-BE49-F238E27FC236}">
                <a16:creationId xmlns:a16="http://schemas.microsoft.com/office/drawing/2014/main" id="{61C4D8E9-9FAA-94D5-8EDD-E2281386C9D9}"/>
              </a:ext>
            </a:extLst>
          </p:cNvPr>
          <p:cNvSpPr txBox="1"/>
          <p:nvPr/>
        </p:nvSpPr>
        <p:spPr>
          <a:xfrm>
            <a:off x="4356100" y="6553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90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B6359E0-5D84-0553-1BCB-FEFC1059CC50}"/>
              </a:ext>
            </a:extLst>
          </p:cNvPr>
          <p:cNvGrpSpPr/>
          <p:nvPr/>
        </p:nvGrpSpPr>
        <p:grpSpPr>
          <a:xfrm>
            <a:off x="726882" y="9325540"/>
            <a:ext cx="6578599" cy="276999"/>
            <a:chOff x="726882" y="9325540"/>
            <a:chExt cx="6578599" cy="276999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DBD9E339-5411-73AC-7EBE-0D7B992D2E9F}"/>
                </a:ext>
              </a:extLst>
            </p:cNvPr>
            <p:cNvSpPr txBox="1"/>
            <p:nvPr/>
          </p:nvSpPr>
          <p:spPr>
            <a:xfrm>
              <a:off x="726882" y="9325540"/>
              <a:ext cx="6578599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22" name="Picture 2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EB0D6038-5322-6BCE-00DD-B75366EF37E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7448" y="9343158"/>
              <a:ext cx="1948070" cy="25665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926071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8D9014-74C0-495D-7A84-9F27F503C7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1">
            <a:extLst>
              <a:ext uri="{FF2B5EF4-FFF2-40B4-BE49-F238E27FC236}">
                <a16:creationId xmlns:a16="http://schemas.microsoft.com/office/drawing/2014/main" id="{EFA7A7AA-028D-103F-9CBA-21DD80C84592}"/>
              </a:ext>
            </a:extLst>
          </p:cNvPr>
          <p:cNvSpPr txBox="1"/>
          <p:nvPr/>
        </p:nvSpPr>
        <p:spPr>
          <a:xfrm>
            <a:off x="9144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- 43</a:t>
            </a:r>
          </a:p>
        </p:txBody>
      </p:sp>
      <p:graphicFrame>
        <p:nvGraphicFramePr>
          <p:cNvPr id="5" name="OneHundred1">
            <a:extLst>
              <a:ext uri="{FF2B5EF4-FFF2-40B4-BE49-F238E27FC236}">
                <a16:creationId xmlns:a16="http://schemas.microsoft.com/office/drawing/2014/main" id="{8837AFD9-A43B-1C4D-490E-E2E6233A3AE2}"/>
              </a:ext>
            </a:extLst>
          </p:cNvPr>
          <p:cNvGraphicFramePr>
            <a:graphicFrameLocks noGrp="1"/>
          </p:cNvGraphicFramePr>
          <p:nvPr/>
        </p:nvGraphicFramePr>
        <p:xfrm>
          <a:off x="914400" y="8509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413413718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975526054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415216329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423343927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5911316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1068862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0421514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6800985"/>
                  </a:ext>
                </a:extLst>
              </a:tr>
            </a:tbl>
          </a:graphicData>
        </a:graphic>
      </p:graphicFrame>
      <p:sp>
        <p:nvSpPr>
          <p:cNvPr id="6" name="Level1">
            <a:extLst>
              <a:ext uri="{FF2B5EF4-FFF2-40B4-BE49-F238E27FC236}">
                <a16:creationId xmlns:a16="http://schemas.microsoft.com/office/drawing/2014/main" id="{EAF81272-F31A-36C7-C68F-323934AAB00D}"/>
              </a:ext>
            </a:extLst>
          </p:cNvPr>
          <p:cNvSpPr txBox="1"/>
          <p:nvPr/>
        </p:nvSpPr>
        <p:spPr>
          <a:xfrm>
            <a:off x="9144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90</a:t>
            </a:r>
          </a:p>
        </p:txBody>
      </p:sp>
      <p:sp>
        <p:nvSpPr>
          <p:cNvPr id="7" name="Title2">
            <a:extLst>
              <a:ext uri="{FF2B5EF4-FFF2-40B4-BE49-F238E27FC236}">
                <a16:creationId xmlns:a16="http://schemas.microsoft.com/office/drawing/2014/main" id="{A44010C1-37CE-0D19-E866-F6A5FCBD2A07}"/>
              </a:ext>
            </a:extLst>
          </p:cNvPr>
          <p:cNvSpPr txBox="1"/>
          <p:nvPr/>
        </p:nvSpPr>
        <p:spPr>
          <a:xfrm>
            <a:off x="43561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- 44</a:t>
            </a:r>
          </a:p>
        </p:txBody>
      </p:sp>
      <p:graphicFrame>
        <p:nvGraphicFramePr>
          <p:cNvPr id="8" name="OneHundred2">
            <a:extLst>
              <a:ext uri="{FF2B5EF4-FFF2-40B4-BE49-F238E27FC236}">
                <a16:creationId xmlns:a16="http://schemas.microsoft.com/office/drawing/2014/main" id="{9511B4E5-6012-D803-EF0E-79F9DF441131}"/>
              </a:ext>
            </a:extLst>
          </p:cNvPr>
          <p:cNvGraphicFramePr>
            <a:graphicFrameLocks noGrp="1"/>
          </p:cNvGraphicFramePr>
          <p:nvPr/>
        </p:nvGraphicFramePr>
        <p:xfrm>
          <a:off x="4356100" y="8509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3937258968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234641330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888829680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406785954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8396130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5204720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0587378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6005626"/>
                  </a:ext>
                </a:extLst>
              </a:tr>
            </a:tbl>
          </a:graphicData>
        </a:graphic>
      </p:graphicFrame>
      <p:sp>
        <p:nvSpPr>
          <p:cNvPr id="9" name="Level2">
            <a:extLst>
              <a:ext uri="{FF2B5EF4-FFF2-40B4-BE49-F238E27FC236}">
                <a16:creationId xmlns:a16="http://schemas.microsoft.com/office/drawing/2014/main" id="{E85DC33D-5769-18B3-6F53-4F175ECB11D2}"/>
              </a:ext>
            </a:extLst>
          </p:cNvPr>
          <p:cNvSpPr txBox="1"/>
          <p:nvPr/>
        </p:nvSpPr>
        <p:spPr>
          <a:xfrm>
            <a:off x="43561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90</a:t>
            </a:r>
          </a:p>
        </p:txBody>
      </p:sp>
      <p:sp>
        <p:nvSpPr>
          <p:cNvPr id="10" name="Title3">
            <a:extLst>
              <a:ext uri="{FF2B5EF4-FFF2-40B4-BE49-F238E27FC236}">
                <a16:creationId xmlns:a16="http://schemas.microsoft.com/office/drawing/2014/main" id="{DC391A7D-9924-875D-C3F5-9905313C8F22}"/>
              </a:ext>
            </a:extLst>
          </p:cNvPr>
          <p:cNvSpPr txBox="1"/>
          <p:nvPr/>
        </p:nvSpPr>
        <p:spPr>
          <a:xfrm>
            <a:off x="9144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- 45</a:t>
            </a:r>
          </a:p>
        </p:txBody>
      </p:sp>
      <p:graphicFrame>
        <p:nvGraphicFramePr>
          <p:cNvPr id="11" name="OneHundred3">
            <a:extLst>
              <a:ext uri="{FF2B5EF4-FFF2-40B4-BE49-F238E27FC236}">
                <a16:creationId xmlns:a16="http://schemas.microsoft.com/office/drawing/2014/main" id="{60D1F383-FC63-41B8-B985-51275284100C}"/>
              </a:ext>
            </a:extLst>
          </p:cNvPr>
          <p:cNvGraphicFramePr>
            <a:graphicFrameLocks noGrp="1"/>
          </p:cNvGraphicFramePr>
          <p:nvPr/>
        </p:nvGraphicFramePr>
        <p:xfrm>
          <a:off x="914400" y="3784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4102371000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761473927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216477562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378575930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5300396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2574082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129433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1633228"/>
                  </a:ext>
                </a:extLst>
              </a:tr>
            </a:tbl>
          </a:graphicData>
        </a:graphic>
      </p:graphicFrame>
      <p:sp>
        <p:nvSpPr>
          <p:cNvPr id="12" name="Level3">
            <a:extLst>
              <a:ext uri="{FF2B5EF4-FFF2-40B4-BE49-F238E27FC236}">
                <a16:creationId xmlns:a16="http://schemas.microsoft.com/office/drawing/2014/main" id="{956501CB-6953-54E9-7AE5-605511BBFF61}"/>
              </a:ext>
            </a:extLst>
          </p:cNvPr>
          <p:cNvSpPr txBox="1"/>
          <p:nvPr/>
        </p:nvSpPr>
        <p:spPr>
          <a:xfrm>
            <a:off x="9144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90</a:t>
            </a:r>
          </a:p>
        </p:txBody>
      </p:sp>
      <p:sp>
        <p:nvSpPr>
          <p:cNvPr id="13" name="Title4">
            <a:extLst>
              <a:ext uri="{FF2B5EF4-FFF2-40B4-BE49-F238E27FC236}">
                <a16:creationId xmlns:a16="http://schemas.microsoft.com/office/drawing/2014/main" id="{72D6E989-8C42-DBBD-EE95-CE799B779F8B}"/>
              </a:ext>
            </a:extLst>
          </p:cNvPr>
          <p:cNvSpPr txBox="1"/>
          <p:nvPr/>
        </p:nvSpPr>
        <p:spPr>
          <a:xfrm>
            <a:off x="43561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- 46</a:t>
            </a:r>
          </a:p>
        </p:txBody>
      </p:sp>
      <p:graphicFrame>
        <p:nvGraphicFramePr>
          <p:cNvPr id="14" name="OneHundred4">
            <a:extLst>
              <a:ext uri="{FF2B5EF4-FFF2-40B4-BE49-F238E27FC236}">
                <a16:creationId xmlns:a16="http://schemas.microsoft.com/office/drawing/2014/main" id="{5838813C-C091-AB96-F3DB-4633EA757ADB}"/>
              </a:ext>
            </a:extLst>
          </p:cNvPr>
          <p:cNvGraphicFramePr>
            <a:graphicFrameLocks noGrp="1"/>
          </p:cNvGraphicFramePr>
          <p:nvPr/>
        </p:nvGraphicFramePr>
        <p:xfrm>
          <a:off x="4356100" y="3784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3200230763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217307765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813333097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991014884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8252664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626897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9518101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1710469"/>
                  </a:ext>
                </a:extLst>
              </a:tr>
            </a:tbl>
          </a:graphicData>
        </a:graphic>
      </p:graphicFrame>
      <p:sp>
        <p:nvSpPr>
          <p:cNvPr id="15" name="Level4">
            <a:extLst>
              <a:ext uri="{FF2B5EF4-FFF2-40B4-BE49-F238E27FC236}">
                <a16:creationId xmlns:a16="http://schemas.microsoft.com/office/drawing/2014/main" id="{ADA1F1C6-9DDD-F509-34AA-028CB4D455AC}"/>
              </a:ext>
            </a:extLst>
          </p:cNvPr>
          <p:cNvSpPr txBox="1"/>
          <p:nvPr/>
        </p:nvSpPr>
        <p:spPr>
          <a:xfrm>
            <a:off x="43561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90</a:t>
            </a:r>
          </a:p>
        </p:txBody>
      </p:sp>
      <p:sp>
        <p:nvSpPr>
          <p:cNvPr id="16" name="Title5">
            <a:extLst>
              <a:ext uri="{FF2B5EF4-FFF2-40B4-BE49-F238E27FC236}">
                <a16:creationId xmlns:a16="http://schemas.microsoft.com/office/drawing/2014/main" id="{8DE2F6CC-D01C-B743-809A-01295D08B356}"/>
              </a:ext>
            </a:extLst>
          </p:cNvPr>
          <p:cNvSpPr txBox="1"/>
          <p:nvPr/>
        </p:nvSpPr>
        <p:spPr>
          <a:xfrm>
            <a:off x="914400" y="6451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- 47</a:t>
            </a:r>
          </a:p>
        </p:txBody>
      </p:sp>
      <p:graphicFrame>
        <p:nvGraphicFramePr>
          <p:cNvPr id="17" name="OneHundred5">
            <a:extLst>
              <a:ext uri="{FF2B5EF4-FFF2-40B4-BE49-F238E27FC236}">
                <a16:creationId xmlns:a16="http://schemas.microsoft.com/office/drawing/2014/main" id="{F030A704-F0D1-7578-BFD1-4436DC54E225}"/>
              </a:ext>
            </a:extLst>
          </p:cNvPr>
          <p:cNvGraphicFramePr>
            <a:graphicFrameLocks noGrp="1"/>
          </p:cNvGraphicFramePr>
          <p:nvPr/>
        </p:nvGraphicFramePr>
        <p:xfrm>
          <a:off x="914400" y="6705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1307566576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874568560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252958922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77024759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7268440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17378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954468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1307963"/>
                  </a:ext>
                </a:extLst>
              </a:tr>
            </a:tbl>
          </a:graphicData>
        </a:graphic>
      </p:graphicFrame>
      <p:sp>
        <p:nvSpPr>
          <p:cNvPr id="18" name="Level5">
            <a:extLst>
              <a:ext uri="{FF2B5EF4-FFF2-40B4-BE49-F238E27FC236}">
                <a16:creationId xmlns:a16="http://schemas.microsoft.com/office/drawing/2014/main" id="{0C0BB972-DEE5-15D2-E8A0-4AAE3F6ABF0E}"/>
              </a:ext>
            </a:extLst>
          </p:cNvPr>
          <p:cNvSpPr txBox="1"/>
          <p:nvPr/>
        </p:nvSpPr>
        <p:spPr>
          <a:xfrm>
            <a:off x="914400" y="6553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90</a:t>
            </a:r>
          </a:p>
        </p:txBody>
      </p:sp>
      <p:sp>
        <p:nvSpPr>
          <p:cNvPr id="19" name="Title6">
            <a:extLst>
              <a:ext uri="{FF2B5EF4-FFF2-40B4-BE49-F238E27FC236}">
                <a16:creationId xmlns:a16="http://schemas.microsoft.com/office/drawing/2014/main" id="{D11848C3-CD45-E130-F635-B167683DA8F2}"/>
              </a:ext>
            </a:extLst>
          </p:cNvPr>
          <p:cNvSpPr txBox="1"/>
          <p:nvPr/>
        </p:nvSpPr>
        <p:spPr>
          <a:xfrm>
            <a:off x="4356100" y="6451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- 48</a:t>
            </a:r>
          </a:p>
        </p:txBody>
      </p:sp>
      <p:graphicFrame>
        <p:nvGraphicFramePr>
          <p:cNvPr id="20" name="OneHundred6">
            <a:extLst>
              <a:ext uri="{FF2B5EF4-FFF2-40B4-BE49-F238E27FC236}">
                <a16:creationId xmlns:a16="http://schemas.microsoft.com/office/drawing/2014/main" id="{E73A86BA-EDED-C9F6-157F-525CBF667B96}"/>
              </a:ext>
            </a:extLst>
          </p:cNvPr>
          <p:cNvGraphicFramePr>
            <a:graphicFrameLocks noGrp="1"/>
          </p:cNvGraphicFramePr>
          <p:nvPr/>
        </p:nvGraphicFramePr>
        <p:xfrm>
          <a:off x="4356100" y="6705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3180530108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565365607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002513431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25275176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4166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2713651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1955317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9044015"/>
                  </a:ext>
                </a:extLst>
              </a:tr>
            </a:tbl>
          </a:graphicData>
        </a:graphic>
      </p:graphicFrame>
      <p:sp>
        <p:nvSpPr>
          <p:cNvPr id="21" name="Level6">
            <a:extLst>
              <a:ext uri="{FF2B5EF4-FFF2-40B4-BE49-F238E27FC236}">
                <a16:creationId xmlns:a16="http://schemas.microsoft.com/office/drawing/2014/main" id="{1CC08CC0-148C-DF3D-BF12-7183D3FD3CDB}"/>
              </a:ext>
            </a:extLst>
          </p:cNvPr>
          <p:cNvSpPr txBox="1"/>
          <p:nvPr/>
        </p:nvSpPr>
        <p:spPr>
          <a:xfrm>
            <a:off x="4356100" y="6553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90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9A77452-4756-40E8-1546-C9E241530473}"/>
              </a:ext>
            </a:extLst>
          </p:cNvPr>
          <p:cNvGrpSpPr/>
          <p:nvPr/>
        </p:nvGrpSpPr>
        <p:grpSpPr>
          <a:xfrm>
            <a:off x="726882" y="9325540"/>
            <a:ext cx="6578599" cy="276999"/>
            <a:chOff x="726882" y="9325540"/>
            <a:chExt cx="6578599" cy="276999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BB11CE0F-8A00-13B9-E976-15393F342A19}"/>
                </a:ext>
              </a:extLst>
            </p:cNvPr>
            <p:cNvSpPr txBox="1"/>
            <p:nvPr/>
          </p:nvSpPr>
          <p:spPr>
            <a:xfrm>
              <a:off x="726882" y="9325540"/>
              <a:ext cx="6578599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22" name="Picture 2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CC46CE89-8805-35F1-06EE-EBCA6A0E533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7448" y="9343158"/>
              <a:ext cx="1948070" cy="25665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052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</TotalTime>
  <Words>1172</Words>
  <Application>Microsoft Office PowerPoint</Application>
  <PresentationFormat>Custom</PresentationFormat>
  <Paragraphs>907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6</cp:revision>
  <dcterms:created xsi:type="dcterms:W3CDTF">2024-11-29T18:30:00Z</dcterms:created>
  <dcterms:modified xsi:type="dcterms:W3CDTF">2024-12-18T15:06:41Z</dcterms:modified>
</cp:coreProperties>
</file>