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</p:sldIdLst>
  <p:sldSz cx="7772400" cy="10058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92" userDrawn="1">
          <p15:clr>
            <a:srgbClr val="A4A3A4"/>
          </p15:clr>
        </p15:guide>
        <p15:guide id="2" pos="24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 showGuides="1">
      <p:cViewPr varScale="1">
        <p:scale>
          <a:sx n="46" d="100"/>
          <a:sy n="46" d="100"/>
        </p:scale>
        <p:origin x="2012" y="32"/>
      </p:cViewPr>
      <p:guideLst>
        <p:guide orient="horz" pos="3192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h Carter" userId="4b4e2a7e9c42e1b2" providerId="LiveId" clId="{B1D1E2FC-E0BD-4338-A1FD-AE123D1E9D10}"/>
    <pc:docChg chg="delSld">
      <pc:chgData name="Sarah Carter" userId="4b4e2a7e9c42e1b2" providerId="LiveId" clId="{B1D1E2FC-E0BD-4338-A1FD-AE123D1E9D10}" dt="2025-08-08T14:42:59.373" v="0" actId="2696"/>
      <pc:docMkLst>
        <pc:docMk/>
      </pc:docMkLst>
      <pc:sldChg chg="del">
        <pc:chgData name="Sarah Carter" userId="4b4e2a7e9c42e1b2" providerId="LiveId" clId="{B1D1E2FC-E0BD-4338-A1FD-AE123D1E9D10}" dt="2025-08-08T14:42:59.373" v="0" actId="2696"/>
        <pc:sldMkLst>
          <pc:docMk/>
          <pc:sldMk cId="4063685302" sldId="284"/>
        </pc:sldMkLst>
      </pc:sldChg>
      <pc:sldChg chg="del">
        <pc:chgData name="Sarah Carter" userId="4b4e2a7e9c42e1b2" providerId="LiveId" clId="{B1D1E2FC-E0BD-4338-A1FD-AE123D1E9D10}" dt="2025-08-08T14:42:59.373" v="0" actId="2696"/>
        <pc:sldMkLst>
          <pc:docMk/>
          <pc:sldMk cId="2193901218" sldId="285"/>
        </pc:sldMkLst>
      </pc:sldChg>
      <pc:sldChg chg="del">
        <pc:chgData name="Sarah Carter" userId="4b4e2a7e9c42e1b2" providerId="LiveId" clId="{B1D1E2FC-E0BD-4338-A1FD-AE123D1E9D10}" dt="2025-08-08T14:42:59.373" v="0" actId="2696"/>
        <pc:sldMkLst>
          <pc:docMk/>
          <pc:sldMk cId="2523331225" sldId="286"/>
        </pc:sldMkLst>
      </pc:sldChg>
      <pc:sldChg chg="del">
        <pc:chgData name="Sarah Carter" userId="4b4e2a7e9c42e1b2" providerId="LiveId" clId="{B1D1E2FC-E0BD-4338-A1FD-AE123D1E9D10}" dt="2025-08-08T14:42:59.373" v="0" actId="2696"/>
        <pc:sldMkLst>
          <pc:docMk/>
          <pc:sldMk cId="2244010797" sldId="287"/>
        </pc:sldMkLst>
      </pc:sldChg>
      <pc:sldChg chg="del">
        <pc:chgData name="Sarah Carter" userId="4b4e2a7e9c42e1b2" providerId="LiveId" clId="{B1D1E2FC-E0BD-4338-A1FD-AE123D1E9D10}" dt="2025-08-08T14:42:59.373" v="0" actId="2696"/>
        <pc:sldMkLst>
          <pc:docMk/>
          <pc:sldMk cId="2469482597" sldId="288"/>
        </pc:sldMkLst>
      </pc:sldChg>
      <pc:sldChg chg="del">
        <pc:chgData name="Sarah Carter" userId="4b4e2a7e9c42e1b2" providerId="LiveId" clId="{B1D1E2FC-E0BD-4338-A1FD-AE123D1E9D10}" dt="2025-08-08T14:42:59.373" v="0" actId="2696"/>
        <pc:sldMkLst>
          <pc:docMk/>
          <pc:sldMk cId="896402980" sldId="289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F48DCE-46F4-3FB6-2D87-B51969BBDC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1550" y="1646133"/>
            <a:ext cx="5829300" cy="3501813"/>
          </a:xfrm>
        </p:spPr>
        <p:txBody>
          <a:bodyPr anchor="b"/>
          <a:lstStyle>
            <a:lvl1pPr algn="ctr"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081B01-3C3D-DC0F-A979-32B2A11437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1550" y="5282990"/>
            <a:ext cx="5829300" cy="2428451"/>
          </a:xfrm>
        </p:spPr>
        <p:txBody>
          <a:bodyPr/>
          <a:lstStyle>
            <a:lvl1pPr marL="0" indent="0" algn="ctr">
              <a:buNone/>
              <a:defRPr sz="1530"/>
            </a:lvl1pPr>
            <a:lvl2pPr marL="291465" indent="0" algn="ctr">
              <a:buNone/>
              <a:defRPr sz="1275"/>
            </a:lvl2pPr>
            <a:lvl3pPr marL="582930" indent="0" algn="ctr">
              <a:buNone/>
              <a:defRPr sz="1148"/>
            </a:lvl3pPr>
            <a:lvl4pPr marL="874395" indent="0" algn="ctr">
              <a:buNone/>
              <a:defRPr sz="1020"/>
            </a:lvl4pPr>
            <a:lvl5pPr marL="1165860" indent="0" algn="ctr">
              <a:buNone/>
              <a:defRPr sz="1020"/>
            </a:lvl5pPr>
            <a:lvl6pPr marL="1457325" indent="0" algn="ctr">
              <a:buNone/>
              <a:defRPr sz="1020"/>
            </a:lvl6pPr>
            <a:lvl7pPr marL="1748790" indent="0" algn="ctr">
              <a:buNone/>
              <a:defRPr sz="1020"/>
            </a:lvl7pPr>
            <a:lvl8pPr marL="2040255" indent="0" algn="ctr">
              <a:buNone/>
              <a:defRPr sz="1020"/>
            </a:lvl8pPr>
            <a:lvl9pPr marL="2331720" indent="0" algn="ctr">
              <a:buNone/>
              <a:defRPr sz="10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262F02-E9F1-7FD4-EC25-5A16427BA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30A67-3099-4AB4-8F95-5BD6DD3A5E79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BAA825-80E9-31C3-1ACB-69EB2C3A8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18FF1B-1805-29E9-AD90-D19078503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46804-26CC-4866-AC32-518DD201A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165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6A5FDB-9F02-BC62-3802-CD1D2BEC0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655EDA-A125-65FF-FB12-1320D8303A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B74977-E92C-738E-7AD0-254607D67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30A67-3099-4AB4-8F95-5BD6DD3A5E79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C4D643-ED4E-2040-DCB0-CEA69E836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4C0F6D-9EB6-4922-CB0B-DA7FE88F23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46804-26CC-4866-AC32-518DD201A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260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173BB5F-7FEA-A615-2775-1CD3C5B663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5562124" y="535518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2CE87C2-7518-1EA9-D2D3-AC9969D2EA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34353" y="535518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3FCA3A-0613-7213-EA80-75CA66229E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30A67-3099-4AB4-8F95-5BD6DD3A5E79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D0E983-28F7-1699-B203-7B3891AF7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F75CA6-01E1-5B71-9760-C7A81DDC18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46804-26CC-4866-AC32-518DD201A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044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482F5C-A696-EE8B-8044-5A95A4ED6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3777E6-EDA7-118F-E914-6BEB4628A8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C6A919-7DF0-54F9-1288-0113152FC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30A67-3099-4AB4-8F95-5BD6DD3A5E79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B76B8C-5476-3165-58C5-59B206569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75E647-C37A-3871-AFA4-4AE5EB529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46804-26CC-4866-AC32-518DD201A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475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2E3A88-B957-BC1A-12EB-11E6EE696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304" y="2507617"/>
            <a:ext cx="6703695" cy="4184014"/>
          </a:xfrm>
        </p:spPr>
        <p:txBody>
          <a:bodyPr anchor="b"/>
          <a:lstStyle>
            <a:lvl1pPr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5BA91F-C15E-9792-13E4-445ACE44B1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0304" y="6731213"/>
            <a:ext cx="6703695" cy="2200274"/>
          </a:xfrm>
        </p:spPr>
        <p:txBody>
          <a:bodyPr/>
          <a:lstStyle>
            <a:lvl1pPr marL="0" indent="0">
              <a:buNone/>
              <a:defRPr sz="1530">
                <a:solidFill>
                  <a:schemeClr val="tx1">
                    <a:tint val="82000"/>
                  </a:schemeClr>
                </a:solidFill>
              </a:defRPr>
            </a:lvl1pPr>
            <a:lvl2pPr marL="291465" indent="0">
              <a:buNone/>
              <a:defRPr sz="1275">
                <a:solidFill>
                  <a:schemeClr val="tx1">
                    <a:tint val="82000"/>
                  </a:schemeClr>
                </a:solidFill>
              </a:defRPr>
            </a:lvl2pPr>
            <a:lvl3pPr marL="582930" indent="0">
              <a:buNone/>
              <a:defRPr sz="1148">
                <a:solidFill>
                  <a:schemeClr val="tx1">
                    <a:tint val="82000"/>
                  </a:schemeClr>
                </a:solidFill>
              </a:defRPr>
            </a:lvl3pPr>
            <a:lvl4pPr marL="87439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4pPr>
            <a:lvl5pPr marL="116586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5pPr>
            <a:lvl6pPr marL="145732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6pPr>
            <a:lvl7pPr marL="174879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7pPr>
            <a:lvl8pPr marL="204025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8pPr>
            <a:lvl9pPr marL="233172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E49FCE-E6B8-17A2-662F-3626A8A88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30A67-3099-4AB4-8F95-5BD6DD3A5E79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1F36B7-7FCC-3E3E-CEE1-80F1C066D4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CE76A2-F0BA-9F95-866E-F6F54A8FFD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46804-26CC-4866-AC32-518DD201A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23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66BC7E-C68C-176C-2F56-6B58E629D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F04BB1-643D-AF7C-8BDB-3F67DA0A89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460BEA-55DB-7134-0896-ADF0523431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87EBD1-0FDC-A322-9809-48C44B9E5F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30A67-3099-4AB4-8F95-5BD6DD3A5E79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0D4F51-8A18-8481-6342-BF52E6D91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E40190-C1D4-015A-435F-762B33113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46804-26CC-4866-AC32-518DD201A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544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198BE6-7E1B-9B44-8034-AD380F916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5" y="535518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BE40D4-30CB-EEB7-CC56-BE230AF948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736CF1-98C6-9B67-0201-B7A34DDA8B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12B1309-00BA-4D75-3DC7-DF7A97AF72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516B4E-8E7F-4E08-3BEE-094B93CA0B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1EC7E76-6E2A-8C4E-99A5-CBEEA14EAA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30A67-3099-4AB4-8F95-5BD6DD3A5E79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233BF4B-A622-48EA-3C66-3698F0E29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7F7F981-6885-408C-86EA-CF041FCFB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46804-26CC-4866-AC32-518DD201A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764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6638B3-DBB8-7970-E598-065112C65D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40294E-7215-642C-92AB-3D44E723A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30A67-3099-4AB4-8F95-5BD6DD3A5E79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59D7095-08CA-D168-331A-8A63F2E8A7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B633CE-D50F-8078-C85B-33075A680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46804-26CC-4866-AC32-518DD201A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818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C497DF1-74DD-6E81-8A28-96425BCDD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30A67-3099-4AB4-8F95-5BD6DD3A5E79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4710EBF-EBD1-437C-CE5F-D9DE2FAA2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C734AD-1F05-C294-DE97-60F3DC36CF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46804-26CC-4866-AC32-518DD201A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899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B20585-17D9-04D1-E0D8-A55E3E8F6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65B63C-CBCA-7B2C-7719-15060BCCC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4282" y="1448225"/>
            <a:ext cx="3934778" cy="7147983"/>
          </a:xfrm>
        </p:spPr>
        <p:txBody>
          <a:bodyPr/>
          <a:lstStyle>
            <a:lvl1pPr>
              <a:defRPr sz="2040"/>
            </a:lvl1pPr>
            <a:lvl2pPr>
              <a:defRPr sz="1785"/>
            </a:lvl2pPr>
            <a:lvl3pPr>
              <a:defRPr sz="1530"/>
            </a:lvl3pPr>
            <a:lvl4pPr>
              <a:defRPr sz="1275"/>
            </a:lvl4pPr>
            <a:lvl5pPr>
              <a:defRPr sz="1275"/>
            </a:lvl5pPr>
            <a:lvl6pPr>
              <a:defRPr sz="1275"/>
            </a:lvl6pPr>
            <a:lvl7pPr>
              <a:defRPr sz="1275"/>
            </a:lvl7pPr>
            <a:lvl8pPr>
              <a:defRPr sz="1275"/>
            </a:lvl8pPr>
            <a:lvl9pPr>
              <a:defRPr sz="12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D551F1-7BC3-9465-9020-C0A5EE304E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6" y="3017521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011B10-CCC1-1DA4-1A59-B74ADBCF5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30A67-3099-4AB4-8F95-5BD6DD3A5E79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8873CA-E569-8B8E-CBED-2DF79A997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0B199C-29C8-A7BD-E4FD-2482E5942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46804-26CC-4866-AC32-518DD201A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844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943E3-1D00-1267-431A-C6C0D224D2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6C2509-0732-E1B9-EF78-F316134501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304282" y="1448225"/>
            <a:ext cx="3934778" cy="7147983"/>
          </a:xfrm>
        </p:spPr>
        <p:txBody>
          <a:bodyPr/>
          <a:lstStyle>
            <a:lvl1pPr marL="0" indent="0">
              <a:buNone/>
              <a:defRPr sz="2040"/>
            </a:lvl1pPr>
            <a:lvl2pPr marL="291465" indent="0">
              <a:buNone/>
              <a:defRPr sz="1785"/>
            </a:lvl2pPr>
            <a:lvl3pPr marL="582930" indent="0">
              <a:buNone/>
              <a:defRPr sz="1530"/>
            </a:lvl3pPr>
            <a:lvl4pPr marL="874395" indent="0">
              <a:buNone/>
              <a:defRPr sz="1275"/>
            </a:lvl4pPr>
            <a:lvl5pPr marL="1165860" indent="0">
              <a:buNone/>
              <a:defRPr sz="1275"/>
            </a:lvl5pPr>
            <a:lvl6pPr marL="1457325" indent="0">
              <a:buNone/>
              <a:defRPr sz="1275"/>
            </a:lvl6pPr>
            <a:lvl7pPr marL="1748790" indent="0">
              <a:buNone/>
              <a:defRPr sz="1275"/>
            </a:lvl7pPr>
            <a:lvl8pPr marL="2040255" indent="0">
              <a:buNone/>
              <a:defRPr sz="1275"/>
            </a:lvl8pPr>
            <a:lvl9pPr marL="2331720" indent="0">
              <a:buNone/>
              <a:defRPr sz="1275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55A910-D818-8A5A-7D14-B5497AF8CF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6" y="3017521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18C578-0823-51FD-D71E-9A899FAE77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30A67-3099-4AB4-8F95-5BD6DD3A5E79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9D7B70-8324-2489-64A3-4BAADB5CA8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851547-93BC-2338-7620-4DA1EFDAA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46804-26CC-4866-AC32-518DD201A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033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C4FEE3-B9C8-06B0-C4DB-EF30AADD43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3" y="535518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5A7765-C90B-4C3F-0699-039DE98C5D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8655E6-2345-8BDF-550A-C9E124B829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34353" y="9322648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DC30A67-3099-4AB4-8F95-5BD6DD3A5E79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C88BEE-1756-A9EB-3E65-8689066D36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74608" y="9322648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FC1D1D-4B6B-C2B4-064C-B07F77C075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89258" y="9322648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F446804-26CC-4866-AC32-518DD201A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633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582930" rtl="0" eaLnBrk="1" latinLnBrk="0" hangingPunct="1">
        <a:lnSpc>
          <a:spcPct val="90000"/>
        </a:lnSpc>
        <a:spcBef>
          <a:spcPct val="0"/>
        </a:spcBef>
        <a:buNone/>
        <a:defRPr sz="28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5733" indent="-145733" algn="l" defTabSz="582930" rtl="0" eaLnBrk="1" latinLnBrk="0" hangingPunct="1">
        <a:lnSpc>
          <a:spcPct val="90000"/>
        </a:lnSpc>
        <a:spcBef>
          <a:spcPts val="638"/>
        </a:spcBef>
        <a:buFont typeface="Arial" panose="020B0604020202020204" pitchFamily="34" charset="0"/>
        <a:buChar char="•"/>
        <a:defRPr sz="1785" kern="1200">
          <a:solidFill>
            <a:schemeClr val="tx1"/>
          </a:solidFill>
          <a:latin typeface="+mn-lt"/>
          <a:ea typeface="+mn-ea"/>
          <a:cs typeface="+mn-cs"/>
        </a:defRPr>
      </a:lvl1pPr>
      <a:lvl2pPr marL="43719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2866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3pPr>
      <a:lvl4pPr marL="102012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31159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60305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89452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18598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47745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1pPr>
      <a:lvl2pPr marL="29146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2pPr>
      <a:lvl3pPr marL="58293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3pPr>
      <a:lvl4pPr marL="87439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16586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45732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74879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04025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.xml"/><Relationship Id="rId7" Type="http://schemas.openxmlformats.org/officeDocument/2006/relationships/image" Target="../media/image2.sv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9.xml"/><Relationship Id="rId7" Type="http://schemas.openxmlformats.org/officeDocument/2006/relationships/image" Target="../media/image21.svg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image" Target="../media/image20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43.xml"/><Relationship Id="rId7" Type="http://schemas.openxmlformats.org/officeDocument/2006/relationships/image" Target="../media/image23.svg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image" Target="../media/image22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47.xml"/><Relationship Id="rId7" Type="http://schemas.openxmlformats.org/officeDocument/2006/relationships/image" Target="../media/image25.svg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image" Target="../media/image24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51.xml"/><Relationship Id="rId7" Type="http://schemas.openxmlformats.org/officeDocument/2006/relationships/image" Target="../media/image27.svg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image" Target="../media/image26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55.xml"/><Relationship Id="rId7" Type="http://schemas.openxmlformats.org/officeDocument/2006/relationships/image" Target="../media/image29.svg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image" Target="../media/image28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59.xml"/><Relationship Id="rId7" Type="http://schemas.openxmlformats.org/officeDocument/2006/relationships/image" Target="../media/image31.svg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image" Target="../media/image30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63.xml"/><Relationship Id="rId7" Type="http://schemas.openxmlformats.org/officeDocument/2006/relationships/image" Target="../media/image33.svg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image" Target="../media/image32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67.xml"/><Relationship Id="rId7" Type="http://schemas.openxmlformats.org/officeDocument/2006/relationships/image" Target="../media/image35.svg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image" Target="../media/image34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71.xml"/><Relationship Id="rId7" Type="http://schemas.openxmlformats.org/officeDocument/2006/relationships/image" Target="../media/image37.svg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image" Target="../media/image36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7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75.xml"/><Relationship Id="rId7" Type="http://schemas.openxmlformats.org/officeDocument/2006/relationships/image" Target="../media/image39.svg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image" Target="../media/image38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7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7.xml"/><Relationship Id="rId7" Type="http://schemas.openxmlformats.org/officeDocument/2006/relationships/image" Target="../media/image5.sv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79.xml"/><Relationship Id="rId7" Type="http://schemas.openxmlformats.org/officeDocument/2006/relationships/image" Target="../media/image41.svg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image" Target="../media/image40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83.xml"/><Relationship Id="rId7" Type="http://schemas.openxmlformats.org/officeDocument/2006/relationships/image" Target="../media/image43.svg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image" Target="../media/image42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87.xml"/><Relationship Id="rId7" Type="http://schemas.openxmlformats.org/officeDocument/2006/relationships/image" Target="../media/image45.svg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image" Target="../media/image44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91.xml"/><Relationship Id="rId7" Type="http://schemas.openxmlformats.org/officeDocument/2006/relationships/image" Target="../media/image47.svg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image" Target="../media/image46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95.xml"/><Relationship Id="rId7" Type="http://schemas.openxmlformats.org/officeDocument/2006/relationships/image" Target="../media/image49.svg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6" Type="http://schemas.openxmlformats.org/officeDocument/2006/relationships/image" Target="../media/image48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1.xml"/><Relationship Id="rId7" Type="http://schemas.openxmlformats.org/officeDocument/2006/relationships/image" Target="../media/image7.sv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5.xml"/><Relationship Id="rId7" Type="http://schemas.openxmlformats.org/officeDocument/2006/relationships/image" Target="../media/image9.sv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9.xml"/><Relationship Id="rId7" Type="http://schemas.openxmlformats.org/officeDocument/2006/relationships/image" Target="../media/image11.sv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23.xml"/><Relationship Id="rId7" Type="http://schemas.openxmlformats.org/officeDocument/2006/relationships/image" Target="../media/image13.sv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12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27.xml"/><Relationship Id="rId7" Type="http://schemas.openxmlformats.org/officeDocument/2006/relationships/image" Target="../media/image15.sv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1.xml"/><Relationship Id="rId7" Type="http://schemas.openxmlformats.org/officeDocument/2006/relationships/image" Target="../media/image17.svg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image" Target="../media/image16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5.xml"/><Relationship Id="rId7" Type="http://schemas.openxmlformats.org/officeDocument/2006/relationships/image" Target="../media/image19.svg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image" Target="../media/image18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1">
            <a:extLst>
              <a:ext uri="{FF2B5EF4-FFF2-40B4-BE49-F238E27FC236}">
                <a16:creationId xmlns:a16="http://schemas.microsoft.com/office/drawing/2014/main" id="{686DEC7F-C421-0F60-E80D-650ECCBFAC5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83E7BEFF-1E8A-7178-EA22-3849F1858669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 dirty="0">
                <a:latin typeface="Century Gothic" panose="020B0502020202020204" pitchFamily="34" charset="0"/>
              </a:rPr>
              <a:t>EASY PUZZLE 1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FF04887B-9F54-08E7-9341-F372BF2CB66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134B4D1E-F31D-E905-40F1-37D8A808F54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2E045C89-8AB2-A4BC-6DFF-0BC3980EBBB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9x9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C4270ED0-E396-763C-206B-75970015144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41354860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2">
            <a:extLst>
              <a:ext uri="{FF2B5EF4-FFF2-40B4-BE49-F238E27FC236}">
                <a16:creationId xmlns:a16="http://schemas.microsoft.com/office/drawing/2014/main" id="{27F30C06-323C-BE4A-7BCB-CFA9004C5D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3D2F6F6B-F2CE-BAB7-CC99-F29B1066A035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MEDIUM PUZZLE 2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42536DB9-B979-1499-9F05-C209938833F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28A3188C-4751-7E6D-B58E-8CECA57FEBF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93720F0C-4C89-FCB9-E3C5-FD0211B980B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9x9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25412E49-D945-F0CC-94A6-AF1CC14A4CD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426849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3">
            <a:extLst>
              <a:ext uri="{FF2B5EF4-FFF2-40B4-BE49-F238E27FC236}">
                <a16:creationId xmlns:a16="http://schemas.microsoft.com/office/drawing/2014/main" id="{796D796C-8814-5626-620B-D3065B9A85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65379CA1-623E-1D01-9E71-AFF488238288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MEDIUM PUZZLE 3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B10DCE64-BA43-A935-9030-2A0E15DEE9F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241704EF-FD8A-7D64-4BEA-E45227B93C5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361201F2-561E-9476-AC5F-B739C366282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9x9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99E14444-D0FA-E6E3-9465-717028B2186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18208276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4">
            <a:extLst>
              <a:ext uri="{FF2B5EF4-FFF2-40B4-BE49-F238E27FC236}">
                <a16:creationId xmlns:a16="http://schemas.microsoft.com/office/drawing/2014/main" id="{808A6984-D3C3-7F23-317B-5CE1FC615CC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8FADE5AA-84D0-5D0D-4D65-457D18BF0191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MEDIUM PUZZLE 4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613B11D0-B441-60A2-393E-7FF90E31A98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2982F25A-288F-D034-3853-0C535DB05DA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2EFB8E0D-34FE-0502-9A44-0AA962A85B1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9x9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329E79DB-8ABF-F8C4-7F9B-280B7022BC5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262921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5">
            <a:extLst>
              <a:ext uri="{FF2B5EF4-FFF2-40B4-BE49-F238E27FC236}">
                <a16:creationId xmlns:a16="http://schemas.microsoft.com/office/drawing/2014/main" id="{B7705D1E-CF36-3052-F902-8A9ABAB01F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3CD40FDD-EBA7-2835-9378-55B7EA5B458F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MEDIUM PUZZLE 5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41B7C712-B7A0-C9BA-2434-E3D5E35D25B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DBC61017-C3AE-BFB9-866B-60ADFA81271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0B24D23F-B8A5-C191-84E6-8B0378C0778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9x9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EDBFA346-1F61-E616-A5C0-F399DE82026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37196269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6">
            <a:extLst>
              <a:ext uri="{FF2B5EF4-FFF2-40B4-BE49-F238E27FC236}">
                <a16:creationId xmlns:a16="http://schemas.microsoft.com/office/drawing/2014/main" id="{F0414DC4-BF0D-FCA2-922F-BD36EB6656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FC6FF84B-B982-B7CB-AFCD-769CA6B0AD91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MEDIUM PUZZLE 6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A4C69420-D10B-7E0A-4E72-EA0599E4062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75C62E20-373E-98DD-9FA5-4BB45ACE195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5F54371E-C556-F895-3FA6-40C992B0103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9x9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95D5DBAF-9A12-9FEB-FDF7-B240A613CB7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13137268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7">
            <a:extLst>
              <a:ext uri="{FF2B5EF4-FFF2-40B4-BE49-F238E27FC236}">
                <a16:creationId xmlns:a16="http://schemas.microsoft.com/office/drawing/2014/main" id="{85E182C8-8234-7452-92BA-18C5AECD55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8C70AEAD-402E-A9DE-5CBA-AA5641D1EF2E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MEDIUM PUZZLE 7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05625D79-C88E-4F5A-0925-889D911D584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C72FD759-BD8C-9DFD-91B0-2EAF951DFE1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A32A5745-5A2E-1D0C-F2C8-F2840171070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9x9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27BE0390-CC7A-E25D-08D7-64D18719133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22382173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8">
            <a:extLst>
              <a:ext uri="{FF2B5EF4-FFF2-40B4-BE49-F238E27FC236}">
                <a16:creationId xmlns:a16="http://schemas.microsoft.com/office/drawing/2014/main" id="{C70AC2A7-19B2-D8B6-B01A-589A923BF7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A6BD1BDC-47C1-D598-8FDC-F9CA9589DF91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MEDIUM PUZZLE 8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5E1717D9-A83B-EAEF-19B1-B0F3E634BDE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DE228D11-F83B-3439-8558-4742C51E37F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C7425A6A-C297-0004-0D76-F6DE071393D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9x9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FCCD3F72-EF0C-1D2D-7B3B-B549150CF20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35748071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1">
            <a:extLst>
              <a:ext uri="{FF2B5EF4-FFF2-40B4-BE49-F238E27FC236}">
                <a16:creationId xmlns:a16="http://schemas.microsoft.com/office/drawing/2014/main" id="{55330597-E1F3-3611-2A45-DAB9BE4FD4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25DC3F17-CBA4-62AF-2511-3EE671291BCE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HARD PUZZLE 1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FFF87586-1FAE-E6BF-AA66-2BBAC05719F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7C83CAB7-EFB4-BF2E-AD5E-5963D38F8F8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E64A0716-8F8C-1B22-7FFA-DECDAF5E2FB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9x9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1B70FE29-3C7C-8FC5-954E-8E6A87372A3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29209207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2">
            <a:extLst>
              <a:ext uri="{FF2B5EF4-FFF2-40B4-BE49-F238E27FC236}">
                <a16:creationId xmlns:a16="http://schemas.microsoft.com/office/drawing/2014/main" id="{FF8B9CA3-4391-E1A0-4612-FC346BBC09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D60F118C-7531-CED7-D44B-962C2217188F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HARD PUZZLE 2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E8219E81-EB54-FF93-5498-71C5183DB34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09FFF4C4-6EA5-8D3D-FFE0-11B63D85120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0461C743-EAD5-022F-79B1-B18296B08D3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9x9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06F15C58-74D5-2A12-0722-9D1BA384AA7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31803386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3">
            <a:extLst>
              <a:ext uri="{FF2B5EF4-FFF2-40B4-BE49-F238E27FC236}">
                <a16:creationId xmlns:a16="http://schemas.microsoft.com/office/drawing/2014/main" id="{17013780-B37C-ADA6-53A9-AEACF3F43DE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28F915DB-F70F-A1C8-3715-6031BBAF5E6E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HARD PUZZLE 3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4F768AF2-69AF-37DE-4057-45CB1FF3C8F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E99F3F77-A2D6-262C-F876-E94A0D9790A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FEB76CD0-2126-DB33-B5BB-B487133F15F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9x9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C8D289C1-FE56-F04A-4B19-D829012620D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26733671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2">
            <a:extLst>
              <a:ext uri="{FF2B5EF4-FFF2-40B4-BE49-F238E27FC236}">
                <a16:creationId xmlns:a16="http://schemas.microsoft.com/office/drawing/2014/main" id="{B4CFA9CF-3729-4613-8AB7-B0BF52563C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D24F3311-9C52-082E-10F8-2B8855F35CC9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EASY PUZZLE 2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0073C5C2-99A1-CBB1-7CB5-2AD01CFCD55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9DF1EE8E-57D7-D0EF-C2DC-5DF050A77D0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2983DCCB-54DC-9BD0-2579-DC025F81CC5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9x9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D9D150B0-61D2-6A88-3935-0CE5B00236A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1638668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4">
            <a:extLst>
              <a:ext uri="{FF2B5EF4-FFF2-40B4-BE49-F238E27FC236}">
                <a16:creationId xmlns:a16="http://schemas.microsoft.com/office/drawing/2014/main" id="{A230F490-600C-EBBF-95F7-B5DA00FF840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9771234A-DA01-92FD-0F1D-3F6C839D3FCE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HARD PUZZLE 4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E3425DAE-EF20-ACDB-48AB-A375C1310D7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463949D0-04B7-93F8-797B-AE6875116B3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D7B4EA57-E939-D9B4-D34B-6B47A4E9209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9x9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E529FD83-DB1C-3E73-460F-3BDC1FBE308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3379479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5">
            <a:extLst>
              <a:ext uri="{FF2B5EF4-FFF2-40B4-BE49-F238E27FC236}">
                <a16:creationId xmlns:a16="http://schemas.microsoft.com/office/drawing/2014/main" id="{B673E33C-BB68-EA06-CDC9-313AA0C1D8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7B910504-C024-C3D4-3BBA-298CDD0597EA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HARD PUZZLE 5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6CED1D20-7BC6-FBE2-EF88-8765E6C9945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569A6E61-43D8-839D-554D-F43A3F0FA6F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39C49F15-EE0F-8D05-093C-8A2BC47F0B5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9x9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99178B9B-0448-220D-512F-0B2ADD9E3A1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5682878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6">
            <a:extLst>
              <a:ext uri="{FF2B5EF4-FFF2-40B4-BE49-F238E27FC236}">
                <a16:creationId xmlns:a16="http://schemas.microsoft.com/office/drawing/2014/main" id="{43F13902-CEB1-4D3B-DBC9-50E85E62F2C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F1F35E32-A344-93C9-ECD3-2A33BE91129B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HARD PUZZLE 6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3865159A-6E64-D5CC-339C-ED20F092023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70B502F2-7028-E183-DFB9-5336CA1F14A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18284A48-4BF8-7DBC-A4BB-816C7AE1F18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9x9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579FD4CA-722D-F70F-3699-01EA5CB82EE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9513243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7">
            <a:extLst>
              <a:ext uri="{FF2B5EF4-FFF2-40B4-BE49-F238E27FC236}">
                <a16:creationId xmlns:a16="http://schemas.microsoft.com/office/drawing/2014/main" id="{4214421C-2AB0-5398-6057-F6B19FBA627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AA94EB33-5AFF-318D-8379-557DA633B474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HARD PUZZLE 7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61D12C13-FC15-DFDC-D1EE-063D5E0261D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7B3EBC5B-9285-4FEA-968A-C7B316F008D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8637BF17-D1D3-42E4-7E4A-02CFE06E2E9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9x9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4BD58F00-096F-D8FB-B977-3A564DC1D43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31665537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8">
            <a:extLst>
              <a:ext uri="{FF2B5EF4-FFF2-40B4-BE49-F238E27FC236}">
                <a16:creationId xmlns:a16="http://schemas.microsoft.com/office/drawing/2014/main" id="{B7D19D64-0404-9B42-D507-71AD3ACE26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52F26644-5EE7-C9D5-8300-DEE2E2F8B266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HARD PUZZLE 8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65620F6E-8952-CBF9-03FE-84BB70E81A6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7767F504-875C-29B4-CE75-7A94B5D00B2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53CC3E4F-E68B-6BAF-69B4-B2899EB73AC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9x9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78964C05-01DF-30FF-2D6A-4F39A27A244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11524170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3">
            <a:extLst>
              <a:ext uri="{FF2B5EF4-FFF2-40B4-BE49-F238E27FC236}">
                <a16:creationId xmlns:a16="http://schemas.microsoft.com/office/drawing/2014/main" id="{994B3442-2AC6-C328-9DE1-798BE460BF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9D5FBC08-8EEA-32D3-897F-0D13EB7C11D1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EASY PUZZLE 3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E013F88A-A724-3F1F-A496-9FAC3E9D21F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8FD124C3-4391-FBB7-EFAE-E20182A3108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133D6FC8-0516-686B-5A3F-D1ACB6F2C31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9x9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439FA02B-7DCE-408C-9030-9A9CC1966C1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38004917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4">
            <a:extLst>
              <a:ext uri="{FF2B5EF4-FFF2-40B4-BE49-F238E27FC236}">
                <a16:creationId xmlns:a16="http://schemas.microsoft.com/office/drawing/2014/main" id="{693FAF73-6EAE-0CF1-832D-3C4F4F7A5F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D5CF8CEB-431E-3511-2117-5EECB3A0A589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EASY PUZZLE 4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79EEDB41-DD48-8973-B5A0-06AEE649A46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E25C315F-1462-E58C-2727-AAB13C6118D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DF259605-4B3E-B65C-FCEE-ADF15A1E4BE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9x9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9CACF6F8-3FB2-98A0-4AAA-8C460EB749D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4038309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5">
            <a:extLst>
              <a:ext uri="{FF2B5EF4-FFF2-40B4-BE49-F238E27FC236}">
                <a16:creationId xmlns:a16="http://schemas.microsoft.com/office/drawing/2014/main" id="{333C02A3-F4FF-03DB-6456-25E8E38658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95CF9CF9-2F45-5711-8814-134B561EA3FE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EASY PUZZLE 5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C80FFBCA-B486-3FCC-4BD3-319768FEA73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5846A218-9F36-99A9-CF90-EF375A9660D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47E9BBA1-52CC-4409-CDCC-AD5698AAC54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9x9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AC1FA2A1-35A3-39BB-7BBD-0C7E10147EF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4723092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6">
            <a:extLst>
              <a:ext uri="{FF2B5EF4-FFF2-40B4-BE49-F238E27FC236}">
                <a16:creationId xmlns:a16="http://schemas.microsoft.com/office/drawing/2014/main" id="{ACC1F265-DDF0-C64E-CDD5-0967BBBF73B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D1E672DE-2291-7363-CA22-16E244FD1BA3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EASY PUZZLE 6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1309753E-E183-87FA-B534-FC51676941A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CF9C9B95-E951-0A89-8AE6-0DC4CB36AE4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55869C7F-9569-1A84-D39C-267A3B7C1D5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9x9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1FDB2181-AFA1-11A3-C49E-BE42D000D3DA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23644535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7">
            <a:extLst>
              <a:ext uri="{FF2B5EF4-FFF2-40B4-BE49-F238E27FC236}">
                <a16:creationId xmlns:a16="http://schemas.microsoft.com/office/drawing/2014/main" id="{159345F4-C8FB-5ACF-C8CE-AF1C7C0BABB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3FA13DF6-B882-4C7C-9680-01F7AE9BABF2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EASY PUZZLE 7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9E5E93C8-4A05-D786-0325-5B70444AFCB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7200B814-413A-7CBF-74E3-D9836BC7CAA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4ED95748-FFC4-60EC-E721-044157BCEC0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9x9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498457EA-0EF6-A9D9-7987-E58903114B68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39415163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8">
            <a:extLst>
              <a:ext uri="{FF2B5EF4-FFF2-40B4-BE49-F238E27FC236}">
                <a16:creationId xmlns:a16="http://schemas.microsoft.com/office/drawing/2014/main" id="{2B56E10E-983D-7AD2-97DD-A1921CB4150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002AA80B-90E7-0F3A-A147-5079AB7CE38A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EASY PUZZLE 8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E17DC5E7-89A7-6F13-6683-3DDED50B2D0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B7BE2BF6-3493-9618-A531-5552FAE5940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33544F6E-B505-7058-2400-C1FCDF8A085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9x9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87033F6B-76D6-6FB6-37DF-89CA71D8908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33884684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LK_Picture1">
            <a:extLst>
              <a:ext uri="{FF2B5EF4-FFF2-40B4-BE49-F238E27FC236}">
                <a16:creationId xmlns:a16="http://schemas.microsoft.com/office/drawing/2014/main" id="{0235756A-9B83-52C9-9558-637436D60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50" y="2190115"/>
            <a:ext cx="5829300" cy="5829300"/>
          </a:xfrm>
          <a:prstGeom prst="rect">
            <a:avLst/>
          </a:prstGeom>
        </p:spPr>
      </p:pic>
      <p:sp>
        <p:nvSpPr>
          <p:cNvPr id="4" name="TextBox 3 M">
            <a:extLst>
              <a:ext uri="{FF2B5EF4-FFF2-40B4-BE49-F238E27FC236}">
                <a16:creationId xmlns:a16="http://schemas.microsoft.com/office/drawing/2014/main" id="{E4CF9509-D0CC-DDFF-84EC-ACCBA909EED3}"/>
              </a:ext>
            </a:extLst>
          </p:cNvPr>
          <p:cNvSpPr txBox="1"/>
          <p:nvPr/>
        </p:nvSpPr>
        <p:spPr>
          <a:xfrm>
            <a:off x="971550" y="1988693"/>
            <a:ext cx="5829300" cy="265970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latin typeface="Century Gothic" panose="020B0502020202020204" pitchFamily="34" charset="0"/>
              </a:rPr>
              <a:t>MEDIUM PUZZLE 1</a:t>
            </a:r>
          </a:p>
        </p:txBody>
      </p:sp>
      <p:pic>
        <p:nvPicPr>
          <p:cNvPr id="6" name="Picture_01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1BEE1788-A5F1-7208-AC80-2443BA4A79B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7" y="9358083"/>
            <a:ext cx="1505327" cy="198326"/>
          </a:xfrm>
          <a:prstGeom prst="rect">
            <a:avLst/>
          </a:prstGeom>
        </p:spPr>
      </p:pic>
      <p:sp>
        <p:nvSpPr>
          <p:cNvPr id="7" name="Textbox_05 M">
            <a:extLst>
              <a:ext uri="{FF2B5EF4-FFF2-40B4-BE49-F238E27FC236}">
                <a16:creationId xmlns:a16="http://schemas.microsoft.com/office/drawing/2014/main" id="{1DECFCE2-72F1-0F7B-654F-142A0FDB971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7800" y="93345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8" name="Textbox_06 M">
            <a:extLst>
              <a:ext uri="{FF2B5EF4-FFF2-40B4-BE49-F238E27FC236}">
                <a16:creationId xmlns:a16="http://schemas.microsoft.com/office/drawing/2014/main" id="{8BA1B444-E3ED-604B-90EA-C8631B7E939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9831" y="255877"/>
            <a:ext cx="6832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entury Gothic" panose="020B0502020202020204" pitchFamily="34" charset="0"/>
              </a:rPr>
              <a:t>9x9 NUMBER CROSS</a:t>
            </a:r>
          </a:p>
        </p:txBody>
      </p:sp>
      <p:sp>
        <p:nvSpPr>
          <p:cNvPr id="9" name="Textbox_07 M">
            <a:extLst>
              <a:ext uri="{FF2B5EF4-FFF2-40B4-BE49-F238E27FC236}">
                <a16:creationId xmlns:a16="http://schemas.microsoft.com/office/drawing/2014/main" id="{C02B723E-12A4-7283-33D2-54F8B069EBE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0" y="10160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Cross out numbers in each grid so that each row and column of the grid sum to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the specified numbers written outside the grid. </a:t>
            </a:r>
          </a:p>
        </p:txBody>
      </p:sp>
    </p:spTree>
    <p:extLst>
      <p:ext uri="{BB962C8B-B14F-4D97-AF65-F5344CB8AC3E}">
        <p14:creationId xmlns:p14="http://schemas.microsoft.com/office/powerpoint/2010/main" val="6577433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60-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62-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62-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62-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63-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63-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63-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63-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64-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64-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64-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60-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64-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65-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65-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65-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65-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66-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66-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66-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66-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67-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60-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67-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67-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67-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68-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68-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68-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68-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69-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69-7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69-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60-9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69-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70-6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70-7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70-8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70-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71-6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71-7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71-8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71-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72-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61-6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72-7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72-8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72-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73-6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73-7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73-8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73-9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74-6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74-7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74-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61-7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74-9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75-6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75-7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75-8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75-9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76-6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76-7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76-8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76-9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77-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61-8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77-7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77-8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77-9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78-6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78-7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78-8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78-9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79-6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79-7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79-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61-9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79-9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80-6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80-7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80-8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80-9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81-6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81-7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81-8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81-9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82-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62-6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82-7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82-8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82-9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8"/>
  <p:tag name="SLIDES" val="1,2,3,4,5,6,7,8,9,10,11,12,13,14,15,16,17,18,19,20,21,22,23,24,25,26,27,28,29,30,31"/>
  <p:tag name="RESULT" val="slide-283-6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9"/>
  <p:tag name="SLIDES" val="1,2,3,4,5,6,7,8,9,10,11,12,13,14,15,16,17,18,19,20,21,22,23,24,25,26,27,28,29,30,31"/>
  <p:tag name="RESULT" val="slide-283-7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0"/>
  <p:tag name="SLIDES" val="1,2,3,4,5,6,7,8,9,10,11,12,13,14,15,16,17,18,19,20,21,22,23,24,25,26,27,28,29,30,31"/>
  <p:tag name="RESULT" val="slide-283-8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7-11"/>
  <p:tag name="SLIDES" val="1,2,3,4,5,6,7,8,9,10,11,12,13,14,15,16,17,18,19,20,21,22,23,24,25,26,27,28,29,30,31"/>
  <p:tag name="RESULT" val="slide-283-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1008</Words>
  <Application>Microsoft Office PowerPoint</Application>
  <PresentationFormat>Custom</PresentationFormat>
  <Paragraphs>96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Aptos</vt:lpstr>
      <vt:lpstr>Aptos Display</vt:lpstr>
      <vt:lpstr>Arial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Sarah Carter</dc:creator>
  <cp:lastModifiedBy>Sarah Carter</cp:lastModifiedBy>
  <cp:revision>10</cp:revision>
  <dcterms:created xsi:type="dcterms:W3CDTF">2025-06-11T01:55:18Z</dcterms:created>
  <dcterms:modified xsi:type="dcterms:W3CDTF">2025-08-08T14:43:04Z</dcterms:modified>
</cp:coreProperties>
</file>