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65" d="100"/>
          <a:sy n="65" d="100"/>
        </p:scale>
        <p:origin x="15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A90F68E-F345-4B95-929C-EF391DF4CFCA}"/>
    <pc:docChg chg="delSld">
      <pc:chgData name="Sarah Carter" userId="4b4e2a7e9c42e1b2" providerId="LiveId" clId="{5A90F68E-F345-4B95-929C-EF391DF4CFCA}" dt="2025-03-09T21:32:54.903" v="0" actId="2696"/>
      <pc:docMkLst>
        <pc:docMk/>
      </pc:docMkLst>
      <pc:sldChg chg="del">
        <pc:chgData name="Sarah Carter" userId="4b4e2a7e9c42e1b2" providerId="LiveId" clId="{5A90F68E-F345-4B95-929C-EF391DF4CFCA}" dt="2025-03-09T21:32:54.903" v="0" actId="2696"/>
        <pc:sldMkLst>
          <pc:docMk/>
          <pc:sldMk cId="1764970164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Ada Lovelace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“Ada Lovelace”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A8286EE7-3241-5E24-33E6-F384B96B84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175" y="4481580"/>
            <a:ext cx="2579741" cy="1449200"/>
          </a:xfrm>
          <a:prstGeom prst="rect">
            <a:avLst/>
          </a:prstGeom>
        </p:spPr>
      </p:pic>
      <p:pic>
        <p:nvPicPr>
          <p:cNvPr id="14" name="Picture 1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2F02799-62A3-0B79-4B7A-55D0C2570A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132" y="5528187"/>
            <a:ext cx="666136" cy="66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713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31</cp:revision>
  <cp:lastPrinted>2025-02-11T02:02:44Z</cp:lastPrinted>
  <dcterms:created xsi:type="dcterms:W3CDTF">2025-01-28T14:01:50Z</dcterms:created>
  <dcterms:modified xsi:type="dcterms:W3CDTF">2025-03-09T21:32:56Z</dcterms:modified>
</cp:coreProperties>
</file>